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Les nombres de 10 à 19.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000" b="0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Mistral" pitchFamily="66" charset="0"/>
              </a:rPr>
              <a:t>Dizaines,</a:t>
            </a:r>
            <a:r>
              <a:rPr kumimoji="0" lang="fr-FR" altLang="fr-FR" sz="6000" b="0" i="0" u="none" strike="noStrike" cap="none" normalizeH="0" smtClean="0">
                <a:ln>
                  <a:noFill/>
                </a:ln>
                <a:solidFill>
                  <a:srgbClr val="800000"/>
                </a:solidFill>
                <a:effectLst/>
                <a:latin typeface="Mistral" pitchFamily="66" charset="0"/>
              </a:rPr>
              <a:t> </a:t>
            </a:r>
            <a:r>
              <a:rPr kumimoji="0" lang="fr-FR" altLang="fr-FR" sz="60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Mistral" pitchFamily="66" charset="0"/>
              </a:rPr>
              <a:t>unités et calculs.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9553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552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2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052736"/>
            <a:ext cx="1737998" cy="169560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pic>
        <p:nvPicPr>
          <p:cNvPr id="21" name="Image 20" descr="unité 8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764704"/>
            <a:ext cx="3283563" cy="172819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115616" y="3703290"/>
            <a:ext cx="316835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67544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5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92696"/>
            <a:ext cx="1845205" cy="18002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552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9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836712"/>
            <a:ext cx="3395021" cy="177905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552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1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268760"/>
            <a:ext cx="742215" cy="71252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552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4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980728"/>
            <a:ext cx="1737998" cy="169560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552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7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052736"/>
            <a:ext cx="3001413" cy="157969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552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6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124744"/>
            <a:ext cx="2725304" cy="16517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552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3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980728"/>
            <a:ext cx="1882014" cy="183611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815408" y="4149080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C00000"/>
                </a:solidFill>
              </a:rPr>
              <a:t>=1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fr-FR" sz="13800" dirty="0" smtClean="0">
                <a:solidFill>
                  <a:srgbClr val="C00000"/>
                </a:solidFill>
              </a:rPr>
              <a:t>+</a:t>
            </a:r>
            <a:r>
              <a:rPr lang="fr-FR" sz="138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54</Words>
  <Application>Microsoft Office PowerPoint</Application>
  <PresentationFormat>Affichage à l'écran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14</cp:revision>
  <dcterms:created xsi:type="dcterms:W3CDTF">2014-10-06T08:11:46Z</dcterms:created>
  <dcterms:modified xsi:type="dcterms:W3CDTF">2015-12-15T17:28:29Z</dcterms:modified>
</cp:coreProperties>
</file>