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3" r:id="rId3"/>
    <p:sldId id="257" r:id="rId4"/>
    <p:sldId id="294" r:id="rId5"/>
    <p:sldId id="295" r:id="rId6"/>
    <p:sldId id="296" r:id="rId7"/>
    <p:sldId id="297" r:id="rId8"/>
    <p:sldId id="299" r:id="rId9"/>
    <p:sldId id="298" r:id="rId10"/>
    <p:sldId id="270" r:id="rId11"/>
    <p:sldId id="29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Effectuer des soustractions avec les nombres de 11 à 19.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dizaine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01212" cy="201622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95536" y="188640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275856" y="3703290"/>
            <a:ext cx="309634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9900" dirty="0" smtClean="0">
                <a:solidFill>
                  <a:srgbClr val="C00000"/>
                </a:solidFill>
              </a:rPr>
              <a:t>1</a:t>
            </a:r>
            <a:r>
              <a:rPr lang="fr-FR" sz="199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age 6" descr="unité 2 ajusté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052736"/>
            <a:ext cx="1737998" cy="169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ité 5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692696"/>
            <a:ext cx="1845205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unité 8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764704"/>
            <a:ext cx="3283563" cy="172819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ité 9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052736"/>
            <a:ext cx="3395021" cy="1779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 8" descr="unité 1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268760"/>
            <a:ext cx="742215" cy="71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7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ité 7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052736"/>
            <a:ext cx="3001413" cy="1579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ité 3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980728"/>
            <a:ext cx="1882014" cy="1836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Image 7" descr="unité 3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980728"/>
            <a:ext cx="1882014" cy="1836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67544" y="404664"/>
            <a:ext cx="3816424" cy="345638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0" y="4211122"/>
            <a:ext cx="30243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- 1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fr-FR" sz="1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471592" y="4211122"/>
            <a:ext cx="367240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C00000"/>
                </a:solidFill>
              </a:rPr>
              <a:t>= </a:t>
            </a:r>
            <a:r>
              <a:rPr lang="fr-FR" sz="166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fr-FR" sz="19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Image 9" descr="unité 2 ajusté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052736"/>
            <a:ext cx="1737998" cy="1695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</Words>
  <Application>Microsoft Office PowerPoint</Application>
  <PresentationFormat>Affichage à l'écran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hp</cp:lastModifiedBy>
  <cp:revision>14</cp:revision>
  <dcterms:created xsi:type="dcterms:W3CDTF">2014-10-06T08:11:46Z</dcterms:created>
  <dcterms:modified xsi:type="dcterms:W3CDTF">2016-01-06T20:44:24Z</dcterms:modified>
</cp:coreProperties>
</file>