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70" r:id="rId3"/>
    <p:sldId id="271" r:id="rId4"/>
    <p:sldId id="286" r:id="rId5"/>
    <p:sldId id="291" r:id="rId6"/>
    <p:sldId id="285" r:id="rId7"/>
    <p:sldId id="292" r:id="rId8"/>
    <p:sldId id="288" r:id="rId9"/>
    <p:sldId id="280" r:id="rId10"/>
    <p:sldId id="282" r:id="rId11"/>
    <p:sldId id="289" r:id="rId12"/>
    <p:sldId id="290" r:id="rId13"/>
    <p:sldId id="276" r:id="rId14"/>
    <p:sldId id="278" r:id="rId15"/>
    <p:sldId id="279" r:id="rId16"/>
    <p:sldId id="281" r:id="rId17"/>
    <p:sldId id="275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22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21/09/2016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21/09/2016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21/09/2016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21/09/2016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437112"/>
            <a:ext cx="842493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J’apprends à ajouter 2 dés de plusieurs manières.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2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20882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4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+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2</a:t>
            </a:r>
            <a:endParaRPr lang="fr-FR" sz="8800" dirty="0"/>
          </a:p>
        </p:txBody>
      </p:sp>
      <p:pic>
        <p:nvPicPr>
          <p:cNvPr id="16" name="Image 15" descr="dé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348880"/>
            <a:ext cx="2663635" cy="2592288"/>
          </a:xfrm>
          <a:prstGeom prst="rect">
            <a:avLst/>
          </a:prstGeom>
        </p:spPr>
      </p:pic>
      <p:pic>
        <p:nvPicPr>
          <p:cNvPr id="9" name="Image 8" descr="dé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836712"/>
            <a:ext cx="2663635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3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20882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6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+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3</a:t>
            </a:r>
            <a:endParaRPr lang="fr-FR" sz="8800" dirty="0"/>
          </a:p>
        </p:txBody>
      </p:sp>
      <p:pic>
        <p:nvPicPr>
          <p:cNvPr id="15" name="Image 14" descr="dé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764704"/>
            <a:ext cx="2688297" cy="2664296"/>
          </a:xfrm>
          <a:prstGeom prst="rect">
            <a:avLst/>
          </a:prstGeom>
        </p:spPr>
      </p:pic>
      <p:pic>
        <p:nvPicPr>
          <p:cNvPr id="9" name="Image 8" descr="dé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700808"/>
            <a:ext cx="2688297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59832" y="836712"/>
            <a:ext cx="3744416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GIE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0" y="3356992"/>
            <a:ext cx="914400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600" dirty="0" smtClean="0">
                <a:solidFill>
                  <a:srgbClr val="800000"/>
                </a:solidFill>
                <a:latin typeface="Mistral" pitchFamily="66" charset="0"/>
              </a:rPr>
              <a:t>Je </a:t>
            </a:r>
            <a:r>
              <a:rPr lang="fr-FR" altLang="fr-FR" sz="6600" dirty="0" err="1" smtClean="0">
                <a:solidFill>
                  <a:srgbClr val="800000"/>
                </a:solidFill>
                <a:latin typeface="Mistral" pitchFamily="66" charset="0"/>
              </a:rPr>
              <a:t>surcompte</a:t>
            </a:r>
            <a:r>
              <a:rPr lang="fr-FR" altLang="fr-FR" sz="6600" dirty="0" smtClean="0">
                <a:solidFill>
                  <a:srgbClr val="800000"/>
                </a:solidFill>
                <a:latin typeface="Mistral" pitchFamily="66" charset="0"/>
              </a:rPr>
              <a:t>.</a:t>
            </a:r>
            <a:endParaRPr kumimoji="0" lang="fr-FR" altLang="fr-F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6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9361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9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+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3</a:t>
            </a:r>
            <a:endParaRPr lang="fr-FR" sz="8800" dirty="0"/>
          </a:p>
        </p:txBody>
      </p:sp>
      <p:pic>
        <p:nvPicPr>
          <p:cNvPr id="9" name="Image 8" descr="dé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412776"/>
            <a:ext cx="2664296" cy="2664296"/>
          </a:xfrm>
          <a:prstGeom prst="rect">
            <a:avLst/>
          </a:prstGeom>
        </p:spPr>
      </p:pic>
      <p:pic>
        <p:nvPicPr>
          <p:cNvPr id="15" name="Image 14" descr="dé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620688"/>
            <a:ext cx="2688297" cy="2664296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1187624" y="-387424"/>
            <a:ext cx="23762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/>
              <a:t>6</a:t>
            </a:r>
            <a:endParaRPr lang="fr-FR" sz="34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012160" y="188640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7</a:t>
            </a:r>
            <a:endParaRPr lang="fr-FR" sz="6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732240" y="764704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8</a:t>
            </a:r>
            <a:endParaRPr lang="fr-FR" sz="6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7452320" y="1412776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9</a:t>
            </a:r>
            <a:endParaRPr lang="fr-FR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 build="allAtOnce"/>
      <p:bldP spid="17" grpId="0" build="allAtOnce"/>
      <p:bldP spid="18" grpId="0" build="allAtOnce"/>
      <p:bldP spid="19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6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20882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11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+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5</a:t>
            </a:r>
            <a:endParaRPr lang="fr-FR" sz="8800" dirty="0"/>
          </a:p>
        </p:txBody>
      </p:sp>
      <p:pic>
        <p:nvPicPr>
          <p:cNvPr id="9" name="Image 8" descr="dé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764704"/>
            <a:ext cx="2664296" cy="2664296"/>
          </a:xfrm>
          <a:prstGeom prst="rect">
            <a:avLst/>
          </a:prstGeom>
        </p:spPr>
      </p:pic>
      <p:pic>
        <p:nvPicPr>
          <p:cNvPr id="16" name="Image 15" descr="dé 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132856"/>
            <a:ext cx="2601526" cy="257766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051720" y="-675456"/>
            <a:ext cx="23762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/>
              <a:t>6</a:t>
            </a:r>
            <a:endParaRPr lang="fr-FR" sz="34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876256" y="4077072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11</a:t>
            </a:r>
            <a:endParaRPr lang="fr-FR" sz="6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156176" y="2132856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9</a:t>
            </a:r>
            <a:endParaRPr lang="fr-FR" sz="6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5580112" y="4077072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10</a:t>
            </a:r>
            <a:endParaRPr lang="fr-FR" sz="6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876256" y="1268760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8</a:t>
            </a:r>
            <a:endParaRPr lang="fr-FR" sz="6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508104" y="1340768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7</a:t>
            </a:r>
            <a:endParaRPr lang="fr-FR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 build="allAtOnce"/>
      <p:bldP spid="17" grpId="0" build="allAtOnce"/>
      <p:bldP spid="18" grpId="0" build="allAtOnce"/>
      <p:bldP spid="19" grpId="0" build="allAtOnce"/>
      <p:bldP spid="20" grpId="0" build="allAtOnce"/>
      <p:bldP spid="21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3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20882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8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+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5</a:t>
            </a:r>
            <a:endParaRPr lang="fr-FR" sz="8800" dirty="0"/>
          </a:p>
        </p:txBody>
      </p:sp>
      <p:pic>
        <p:nvPicPr>
          <p:cNvPr id="15" name="Image 14" descr="dé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764704"/>
            <a:ext cx="2688297" cy="2664296"/>
          </a:xfrm>
          <a:prstGeom prst="rect">
            <a:avLst/>
          </a:prstGeom>
        </p:spPr>
      </p:pic>
      <p:pic>
        <p:nvPicPr>
          <p:cNvPr id="18" name="Image 17" descr="dé 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772816"/>
            <a:ext cx="2601526" cy="257766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483768" y="2852936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8</a:t>
            </a:r>
            <a:endParaRPr lang="fr-FR" sz="6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835696" y="2204864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7</a:t>
            </a:r>
            <a:endParaRPr lang="fr-FR" sz="6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115616" y="1556792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6</a:t>
            </a:r>
            <a:endParaRPr lang="fr-FR" sz="6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5724128" y="260648"/>
            <a:ext cx="23762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/>
              <a:t>5</a:t>
            </a:r>
            <a:endParaRPr lang="fr-FR" sz="3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9" grpId="0" build="allAtOnce"/>
      <p:bldP spid="16" grpId="0" build="allAtOnce"/>
      <p:bldP spid="17" grpId="0" build="allAtOnce"/>
      <p:bldP spid="19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2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20882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8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+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6</a:t>
            </a:r>
            <a:endParaRPr lang="fr-FR" sz="8800" dirty="0"/>
          </a:p>
        </p:txBody>
      </p:sp>
      <p:pic>
        <p:nvPicPr>
          <p:cNvPr id="15" name="Image 14" descr="dé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32656"/>
            <a:ext cx="2664296" cy="2664296"/>
          </a:xfrm>
          <a:prstGeom prst="rect">
            <a:avLst/>
          </a:prstGeom>
        </p:spPr>
      </p:pic>
      <p:pic>
        <p:nvPicPr>
          <p:cNvPr id="16" name="Image 15" descr="dé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348880"/>
            <a:ext cx="2663635" cy="259228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5724128" y="-747464"/>
            <a:ext cx="23762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/>
              <a:t>6</a:t>
            </a:r>
            <a:endParaRPr lang="fr-FR" sz="34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979712" y="1700808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7</a:t>
            </a:r>
            <a:endParaRPr lang="fr-FR" sz="6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275856" y="2852936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8</a:t>
            </a:r>
            <a:endParaRPr lang="fr-FR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9" grpId="0" build="allAtOnce"/>
      <p:bldP spid="17" grpId="0" build="allAtOnce"/>
      <p:bldP spid="18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Qu’as-tu appris </a:t>
            </a:r>
            <a:r>
              <a:rPr lang="fr-FR" altLang="fr-FR" sz="6000" smtClean="0">
                <a:solidFill>
                  <a:srgbClr val="800000"/>
                </a:solidFill>
                <a:latin typeface="Mistral" pitchFamily="66" charset="0"/>
              </a:rPr>
              <a:t>à faire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" name="Image 21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6165304"/>
            <a:ext cx="1227411" cy="42944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851920" y="6165304"/>
            <a:ext cx="4950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59832" y="836712"/>
            <a:ext cx="3744416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GIE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0" y="3356992"/>
            <a:ext cx="914400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600" dirty="0" smtClean="0">
                <a:solidFill>
                  <a:srgbClr val="800000"/>
                </a:solidFill>
                <a:latin typeface="Mistral" pitchFamily="66" charset="0"/>
              </a:rPr>
              <a:t>Je vois tout de suite le total.</a:t>
            </a:r>
            <a:endParaRPr kumimoji="0" lang="fr-FR" altLang="fr-F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1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9361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2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+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1</a:t>
            </a:r>
            <a:endParaRPr lang="fr-FR" sz="8800" dirty="0"/>
          </a:p>
        </p:txBody>
      </p:sp>
      <p:pic>
        <p:nvPicPr>
          <p:cNvPr id="18" name="Image 17" descr="dé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692696"/>
            <a:ext cx="2679425" cy="2654844"/>
          </a:xfrm>
          <a:prstGeom prst="rect">
            <a:avLst/>
          </a:prstGeom>
        </p:spPr>
      </p:pic>
      <p:pic>
        <p:nvPicPr>
          <p:cNvPr id="26" name="Image 25" descr="dé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628800"/>
            <a:ext cx="2679425" cy="2654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1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9361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3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+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2</a:t>
            </a:r>
            <a:endParaRPr lang="fr-FR" sz="8800" dirty="0"/>
          </a:p>
        </p:txBody>
      </p:sp>
      <p:pic>
        <p:nvPicPr>
          <p:cNvPr id="26" name="Image 25" descr="dé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2679425" cy="2654844"/>
          </a:xfrm>
          <a:prstGeom prst="rect">
            <a:avLst/>
          </a:prstGeom>
        </p:spPr>
      </p:pic>
      <p:pic>
        <p:nvPicPr>
          <p:cNvPr id="9" name="Image 8" descr="dé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132856"/>
            <a:ext cx="2663635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59832" y="836712"/>
            <a:ext cx="3744416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GIE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0" y="3356992"/>
            <a:ext cx="914400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600" dirty="0" smtClean="0">
                <a:solidFill>
                  <a:srgbClr val="800000"/>
                </a:solidFill>
                <a:latin typeface="Mistral" pitchFamily="66" charset="0"/>
              </a:rPr>
              <a:t>Je déplace les points.</a:t>
            </a:r>
            <a:endParaRPr kumimoji="0" lang="fr-FR" altLang="fr-F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4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9361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5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+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1</a:t>
            </a:r>
            <a:endParaRPr lang="fr-FR" sz="8800" dirty="0"/>
          </a:p>
        </p:txBody>
      </p:sp>
      <p:pic>
        <p:nvPicPr>
          <p:cNvPr id="18" name="Image 17" descr="dé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548680"/>
            <a:ext cx="2679425" cy="2654844"/>
          </a:xfrm>
          <a:prstGeom prst="rect">
            <a:avLst/>
          </a:prstGeom>
        </p:spPr>
      </p:pic>
      <p:pic>
        <p:nvPicPr>
          <p:cNvPr id="25" name="Image 24" descr="dé 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1916832"/>
            <a:ext cx="2664296" cy="2640508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6444208" y="1628800"/>
            <a:ext cx="504056" cy="5040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0.47639 0.194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9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3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20882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6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+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3</a:t>
            </a:r>
            <a:endParaRPr lang="fr-FR" sz="8800" dirty="0"/>
          </a:p>
        </p:txBody>
      </p:sp>
      <p:pic>
        <p:nvPicPr>
          <p:cNvPr id="15" name="Image 14" descr="dé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764704"/>
            <a:ext cx="2688297" cy="2664296"/>
          </a:xfrm>
          <a:prstGeom prst="rect">
            <a:avLst/>
          </a:prstGeom>
        </p:spPr>
      </p:pic>
      <p:pic>
        <p:nvPicPr>
          <p:cNvPr id="9" name="Image 8" descr="dé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700808"/>
            <a:ext cx="2688297" cy="2664296"/>
          </a:xfrm>
          <a:prstGeom prst="rect">
            <a:avLst/>
          </a:prstGeom>
        </p:spPr>
      </p:pic>
      <p:sp>
        <p:nvSpPr>
          <p:cNvPr id="18" name="Ellipse 17"/>
          <p:cNvSpPr/>
          <p:nvPr/>
        </p:nvSpPr>
        <p:spPr>
          <a:xfrm>
            <a:off x="6012160" y="2132856"/>
            <a:ext cx="504056" cy="5040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6660232" y="2780928"/>
            <a:ext cx="504056" cy="5040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7236296" y="3429000"/>
            <a:ext cx="504056" cy="5040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577 -0.23102 " pathEditMode="relative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577 -0.23102 " pathEditMode="relative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577 -0.23102 " pathEditMode="relative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59832" y="836712"/>
            <a:ext cx="3744416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GIE 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0" y="3356992"/>
            <a:ext cx="914400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600" dirty="0" smtClean="0">
                <a:solidFill>
                  <a:srgbClr val="800000"/>
                </a:solidFill>
                <a:latin typeface="Mistral" pitchFamily="66" charset="0"/>
              </a:rPr>
              <a:t>Je connais le résultat du calcul.</a:t>
            </a:r>
            <a:endParaRPr kumimoji="0" lang="fr-FR" altLang="fr-F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627784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5</a:t>
            </a:r>
            <a:endParaRPr lang="fr-FR" sz="8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724128" y="5013176"/>
            <a:ext cx="20882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10</a:t>
            </a:r>
            <a:endParaRPr lang="fr-FR" sz="13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003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=</a:t>
            </a:r>
            <a:endParaRPr lang="fr-FR" sz="8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5411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+</a:t>
            </a:r>
            <a:endParaRPr lang="fr-FR" sz="8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39952" y="5411450"/>
            <a:ext cx="9361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/>
              <a:t>5</a:t>
            </a:r>
            <a:endParaRPr lang="fr-FR" sz="8800" dirty="0"/>
          </a:p>
        </p:txBody>
      </p:sp>
      <p:pic>
        <p:nvPicPr>
          <p:cNvPr id="18" name="Image 17" descr="dé 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76672"/>
            <a:ext cx="2601526" cy="2577660"/>
          </a:xfrm>
          <a:prstGeom prst="rect">
            <a:avLst/>
          </a:prstGeom>
        </p:spPr>
      </p:pic>
      <p:pic>
        <p:nvPicPr>
          <p:cNvPr id="9" name="Image 8" descr="dé 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060848"/>
            <a:ext cx="2601526" cy="2577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125</Words>
  <Application>Microsoft Office PowerPoint</Application>
  <PresentationFormat>Affichage à l'écran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hp</cp:lastModifiedBy>
  <cp:revision>25</cp:revision>
  <dcterms:created xsi:type="dcterms:W3CDTF">2014-10-06T08:11:46Z</dcterms:created>
  <dcterms:modified xsi:type="dcterms:W3CDTF">2016-09-21T20:23:05Z</dcterms:modified>
</cp:coreProperties>
</file>