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RÉVISIONS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653988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Réfléchis aux stratégies que l’on a vues.</a:t>
            </a:r>
            <a:endParaRPr lang="fr-FR" sz="2000" dirty="0" smtClean="0">
              <a:solidFill>
                <a:srgbClr val="007033"/>
              </a:solidFill>
            </a:endParaRP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</a:t>
            </a:r>
            <a:r>
              <a:rPr lang="fr-FR" sz="2000" dirty="0" smtClean="0">
                <a:solidFill>
                  <a:srgbClr val="007033"/>
                </a:solidFill>
              </a:rPr>
              <a:t>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15153" y="3173506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7+7=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8+2=	10-7=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10-8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20+30+10=	2+2+2+2+2+2=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30+20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10+10+10+10+10+10=	8+8=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86+1=	80-1=</a:t>
            </a:r>
            <a:r>
              <a:rPr lang="fr-FR" sz="2800" smtClean="0">
                <a:latin typeface="Comic Sans MS" panose="030F0702030302020204" pitchFamily="66" charset="0"/>
              </a:rPr>
              <a:t>	9+9=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28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RÉVISIONS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13</cp:revision>
  <dcterms:created xsi:type="dcterms:W3CDTF">2018-09-09T15:25:08Z</dcterms:created>
  <dcterms:modified xsi:type="dcterms:W3CDTF">2018-09-26T09:26:56Z</dcterms:modified>
</cp:coreProperties>
</file>