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995082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AJOUTER DES NOMBRES </a:t>
            </a:r>
            <a:br>
              <a:rPr lang="fr-FR" sz="3200" b="1" dirty="0" smtClean="0"/>
            </a:br>
            <a:r>
              <a:rPr lang="fr-FR" sz="3200" b="1" dirty="0" smtClean="0"/>
              <a:t>DE DIZAINES ENTIERES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824754" y="3173506"/>
            <a:ext cx="101525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50+10=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40+30=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30+10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20+30+10=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30+20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20+20+20+30=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30+10+20+40=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AJOUTER DES NOMBRES  DE DIZAINES ENTIERES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12</cp:revision>
  <dcterms:created xsi:type="dcterms:W3CDTF">2018-09-09T15:25:08Z</dcterms:created>
  <dcterms:modified xsi:type="dcterms:W3CDTF">2018-09-26T09:23:11Z</dcterms:modified>
</cp:coreProperties>
</file>