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632010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>RETRANCHER 10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</a:t>
            </a:r>
            <a:r>
              <a:rPr lang="fr-FR" sz="2800" dirty="0" smtClean="0">
                <a:solidFill>
                  <a:srgbClr val="007033"/>
                </a:solidFill>
              </a:rPr>
              <a:t>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50-10=	40-10=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80-10=	60-10=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smtClean="0">
                <a:latin typeface="Comic Sans MS" panose="030F0702030302020204" pitchFamily="66" charset="0"/>
              </a:rPr>
              <a:t>20-10</a:t>
            </a:r>
            <a:r>
              <a:rPr lang="fr-FR" sz="2800" dirty="0" smtClean="0">
                <a:latin typeface="Comic Sans MS" panose="030F0702030302020204" pitchFamily="66" charset="0"/>
              </a:rPr>
              <a:t>=	90-10=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10-10=	100-10=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21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RETRANCHER 10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14</cp:revision>
  <dcterms:created xsi:type="dcterms:W3CDTF">2018-09-09T15:25:08Z</dcterms:created>
  <dcterms:modified xsi:type="dcterms:W3CDTF">2018-09-26T09:28:58Z</dcterms:modified>
</cp:coreProperties>
</file>