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27/05/2014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27/05/2014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27/05/2014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27/05/2014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27/05/2014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27/05/2014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27/05/2014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Exposer sur les réseau informatiques</a:t>
            </a:r>
            <a:br>
              <a:rPr lang="fr-FR" dirty="0" smtClean="0"/>
            </a:br>
            <a:endParaRPr lang="fr-FR" dirty="0"/>
          </a:p>
        </p:txBody>
      </p:sp>
      <p:sp>
        <p:nvSpPr>
          <p:cNvPr id="3" name="Sous-titre 2"/>
          <p:cNvSpPr>
            <a:spLocks noGrp="1"/>
          </p:cNvSpPr>
          <p:nvPr>
            <p:ph type="subTitle" idx="1"/>
          </p:nvPr>
        </p:nvSpPr>
        <p:spPr/>
        <p:txBody>
          <a:bodyPr>
            <a:normAutofit fontScale="92500" lnSpcReduction="10000"/>
          </a:bodyPr>
          <a:lstStyle/>
          <a:p>
            <a:r>
              <a:rPr lang="fr-FR" dirty="0" smtClean="0">
                <a:solidFill>
                  <a:schemeClr val="accent2"/>
                </a:solidFill>
              </a:rPr>
              <a:t>Ces derniers temps on entend beaucoup parler des réseau informatiques mais qu’est ce qu’un r</a:t>
            </a:r>
            <a:r>
              <a:rPr lang="fr-FR" dirty="0">
                <a:solidFill>
                  <a:schemeClr val="accent2"/>
                </a:solidFill>
              </a:rPr>
              <a:t>é</a:t>
            </a:r>
            <a:r>
              <a:rPr lang="fr-FR" dirty="0" smtClean="0">
                <a:solidFill>
                  <a:schemeClr val="accent2"/>
                </a:solidFill>
              </a:rPr>
              <a:t>seau informatique </a:t>
            </a:r>
            <a:endParaRPr lang="fr-FR" dirty="0">
              <a:solidFill>
                <a:schemeClr val="accent2"/>
              </a:solidFill>
            </a:endParaRPr>
          </a:p>
        </p:txBody>
      </p:sp>
    </p:spTree>
    <p:extLst>
      <p:ext uri="{BB962C8B-B14F-4D97-AF65-F5344CB8AC3E}">
        <p14:creationId xmlns:p14="http://schemas.microsoft.com/office/powerpoint/2010/main" val="46972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Voila c’est tout pour cette exposer</a:t>
            </a:r>
            <a:endParaRPr lang="fr-FR" dirty="0"/>
          </a:p>
        </p:txBody>
      </p:sp>
      <p:sp>
        <p:nvSpPr>
          <p:cNvPr id="3" name="Espace réservé du contenu 2"/>
          <p:cNvSpPr>
            <a:spLocks noGrp="1"/>
          </p:cNvSpPr>
          <p:nvPr>
            <p:ph idx="1"/>
          </p:nvPr>
        </p:nvSpPr>
        <p:spPr/>
        <p:txBody>
          <a:bodyPr/>
          <a:lstStyle/>
          <a:p>
            <a:r>
              <a:rPr lang="fr-FR" dirty="0" smtClean="0"/>
              <a:t>Merci d’avoir suivi ce que j’ai dit et </a:t>
            </a:r>
            <a:r>
              <a:rPr lang="fr-FR" dirty="0" err="1" smtClean="0"/>
              <a:t>ecris</a:t>
            </a:r>
            <a:endParaRPr lang="fr-FR" dirty="0" smtClean="0"/>
          </a:p>
          <a:p>
            <a:r>
              <a:rPr lang="fr-FR" dirty="0" smtClean="0"/>
              <a:t>Et j’</a:t>
            </a:r>
            <a:r>
              <a:rPr lang="fr-FR" dirty="0" err="1"/>
              <a:t>e</a:t>
            </a:r>
            <a:r>
              <a:rPr lang="fr-FR" dirty="0" err="1" smtClean="0"/>
              <a:t>psere</a:t>
            </a:r>
            <a:r>
              <a:rPr lang="fr-FR" dirty="0" smtClean="0"/>
              <a:t> que j’ai bien expliquer ^^</a:t>
            </a:r>
            <a:endParaRPr lang="fr-FR" dirty="0"/>
          </a:p>
        </p:txBody>
      </p:sp>
    </p:spTree>
    <p:extLst>
      <p:ext uri="{BB962C8B-B14F-4D97-AF65-F5344CB8AC3E}">
        <p14:creationId xmlns:p14="http://schemas.microsoft.com/office/powerpoint/2010/main" val="73108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Le réseau informatique</a:t>
            </a:r>
            <a:endParaRPr lang="fr-FR" dirty="0"/>
          </a:p>
        </p:txBody>
      </p:sp>
      <p:sp>
        <p:nvSpPr>
          <p:cNvPr id="5" name="Espace réservé du texte 4"/>
          <p:cNvSpPr>
            <a:spLocks noGrp="1"/>
          </p:cNvSpPr>
          <p:nvPr>
            <p:ph type="body" idx="1"/>
          </p:nvPr>
        </p:nvSpPr>
        <p:spPr/>
        <p:txBody>
          <a:bodyPr/>
          <a:lstStyle/>
          <a:p>
            <a:r>
              <a:rPr lang="fr-FR" dirty="0" smtClean="0"/>
              <a:t>Voici un type</a:t>
            </a:r>
            <a:endParaRPr lang="fr-FR" dirty="0"/>
          </a:p>
        </p:txBody>
      </p:sp>
      <p:pic>
        <p:nvPicPr>
          <p:cNvPr id="9" name="Espace réservé du contenu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3568" y="2852936"/>
            <a:ext cx="3384376" cy="2736304"/>
          </a:xfrm>
        </p:spPr>
      </p:pic>
      <p:sp>
        <p:nvSpPr>
          <p:cNvPr id="7" name="Espace réservé du texte 6"/>
          <p:cNvSpPr>
            <a:spLocks noGrp="1"/>
          </p:cNvSpPr>
          <p:nvPr>
            <p:ph type="body" sz="quarter" idx="3"/>
          </p:nvPr>
        </p:nvSpPr>
        <p:spPr/>
        <p:txBody>
          <a:bodyPr/>
          <a:lstStyle/>
          <a:p>
            <a:r>
              <a:rPr lang="fr-FR" dirty="0" smtClean="0"/>
              <a:t>Et voila l’autre</a:t>
            </a:r>
            <a:endParaRPr lang="fr-FR" dirty="0"/>
          </a:p>
        </p:txBody>
      </p:sp>
      <p:pic>
        <p:nvPicPr>
          <p:cNvPr id="10" name="Espace réservé du contenu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788024" y="2852936"/>
            <a:ext cx="3672408" cy="2736304"/>
          </a:xfrm>
        </p:spPr>
      </p:pic>
    </p:spTree>
    <p:extLst>
      <p:ext uri="{BB962C8B-B14F-4D97-AF65-F5344CB8AC3E}">
        <p14:creationId xmlns:p14="http://schemas.microsoft.com/office/powerpoint/2010/main" val="399575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p:txBody>
          <a:bodyPr>
            <a:normAutofit fontScale="90000"/>
          </a:bodyPr>
          <a:lstStyle/>
          <a:p>
            <a:r>
              <a:rPr lang="fr-FR" dirty="0" smtClean="0"/>
              <a:t>Les deux types qu’on a vue </a:t>
            </a:r>
            <a:br>
              <a:rPr lang="fr-FR" dirty="0" smtClean="0"/>
            </a:br>
            <a:r>
              <a:rPr lang="fr-FR" dirty="0" smtClean="0"/>
              <a:t>représentes un groupe de pc liée entre eux</a:t>
            </a:r>
            <a:endParaRPr lang="fr-FR" dirty="0"/>
          </a:p>
        </p:txBody>
      </p:sp>
      <p:sp>
        <p:nvSpPr>
          <p:cNvPr id="8" name="Sous-titre 7"/>
          <p:cNvSpPr>
            <a:spLocks noGrp="1"/>
          </p:cNvSpPr>
          <p:nvPr>
            <p:ph type="subTitle" idx="1"/>
          </p:nvPr>
        </p:nvSpPr>
        <p:spPr/>
        <p:txBody>
          <a:bodyPr/>
          <a:lstStyle/>
          <a:p>
            <a:r>
              <a:rPr lang="fr-FR" dirty="0" smtClean="0">
                <a:solidFill>
                  <a:schemeClr val="tx1"/>
                </a:solidFill>
              </a:rPr>
              <a:t>Ces derniers sont normalement liée</a:t>
            </a:r>
          </a:p>
          <a:p>
            <a:r>
              <a:rPr lang="fr-FR" dirty="0" smtClean="0">
                <a:solidFill>
                  <a:schemeClr val="tx1"/>
                </a:solidFill>
              </a:rPr>
              <a:t>Avec des câbles ou avec un réseau Wifi (sans fil)</a:t>
            </a:r>
          </a:p>
          <a:p>
            <a:endParaRPr lang="fr-FR" dirty="0">
              <a:solidFill>
                <a:schemeClr val="tx1"/>
              </a:solidFill>
            </a:endParaRPr>
          </a:p>
        </p:txBody>
      </p:sp>
    </p:spTree>
    <p:extLst>
      <p:ext uri="{BB962C8B-B14F-4D97-AF65-F5344CB8AC3E}">
        <p14:creationId xmlns:p14="http://schemas.microsoft.com/office/powerpoint/2010/main" val="277841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arn(inVertical)">
                                      <p:cBhvr>
                                        <p:cTn id="1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Mais qu’est ce qu’un réseau Wifi </a:t>
            </a:r>
            <a:r>
              <a:rPr lang="fr-FR" dirty="0" err="1" smtClean="0"/>
              <a:t>déja</a:t>
            </a:r>
            <a:r>
              <a:rPr lang="fr-FR" dirty="0" smtClean="0"/>
              <a:t> </a:t>
            </a:r>
            <a:br>
              <a:rPr lang="fr-FR" dirty="0" smtClean="0"/>
            </a:br>
            <a:r>
              <a:rPr lang="fr-FR" dirty="0" smtClean="0"/>
              <a:t>?</a:t>
            </a:r>
            <a:br>
              <a:rPr lang="fr-FR" dirty="0" smtClean="0"/>
            </a:br>
            <a:endParaRPr lang="fr-FR" dirty="0"/>
          </a:p>
        </p:txBody>
      </p:sp>
      <p:sp>
        <p:nvSpPr>
          <p:cNvPr id="3" name="Espace réservé du contenu 2"/>
          <p:cNvSpPr>
            <a:spLocks noGrp="1"/>
          </p:cNvSpPr>
          <p:nvPr>
            <p:ph idx="1"/>
          </p:nvPr>
        </p:nvSpPr>
        <p:spPr/>
        <p:txBody>
          <a:bodyPr/>
          <a:lstStyle/>
          <a:p>
            <a:r>
              <a:rPr lang="fr-FR" dirty="0" smtClean="0"/>
              <a:t>Un réseau sans fil est comme son nom l’indique un réseau dans lequel au moins deux terminaux peuvent communiquer sans </a:t>
            </a:r>
            <a:r>
              <a:rPr lang="fr-FR" dirty="0" err="1" smtClean="0"/>
              <a:t>liason</a:t>
            </a:r>
            <a:r>
              <a:rPr lang="fr-FR" dirty="0" smtClean="0"/>
              <a:t> filaire   </a:t>
            </a:r>
            <a:endParaRPr lang="fr-FR" dirty="0"/>
          </a:p>
        </p:txBody>
      </p:sp>
      <p:pic>
        <p:nvPicPr>
          <p:cNvPr id="2050" name="Picture 2" descr="C:\Users\aayoub\Desktop\expo resau info\images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1775" y="4607619"/>
            <a:ext cx="2562225" cy="17811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ayoub\Desktop\expo resau info\images (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4149080"/>
            <a:ext cx="1924050" cy="2371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89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animEffect transition="in" filter="circle(in)">
                                      <p:cBhvr>
                                        <p:cTn id="19" dur="2000"/>
                                        <p:tgtEl>
                                          <p:spTgt spid="2051"/>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2050"/>
                                        </p:tgtEl>
                                        <p:attrNameLst>
                                          <p:attrName>style.visibility</p:attrName>
                                        </p:attrNameLst>
                                      </p:cBhvr>
                                      <p:to>
                                        <p:strVal val="visible"/>
                                      </p:to>
                                    </p:set>
                                    <p:animEffect transition="in" filter="circle(in)">
                                      <p:cBhvr>
                                        <p:cTn id="24"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02234"/>
          </a:xfrm>
        </p:spPr>
        <p:txBody>
          <a:bodyPr>
            <a:normAutofit fontScale="90000"/>
          </a:bodyPr>
          <a:lstStyle/>
          <a:p>
            <a:r>
              <a:rPr lang="fr-FR" dirty="0" smtClean="0"/>
              <a:t>Maintenant qu’on a vu la </a:t>
            </a:r>
            <a:r>
              <a:rPr lang="fr-FR" dirty="0" err="1" smtClean="0"/>
              <a:t>definition</a:t>
            </a:r>
            <a:r>
              <a:rPr lang="fr-FR" dirty="0" smtClean="0"/>
              <a:t> du réseau et ces types on va voire les différentes topologie du réseau</a:t>
            </a:r>
            <a:endParaRPr lang="fr-FR" dirty="0"/>
          </a:p>
        </p:txBody>
      </p:sp>
      <p:sp>
        <p:nvSpPr>
          <p:cNvPr id="3" name="Espace réservé du contenu 2"/>
          <p:cNvSpPr>
            <a:spLocks noGrp="1"/>
          </p:cNvSpPr>
          <p:nvPr>
            <p:ph idx="1"/>
          </p:nvPr>
        </p:nvSpPr>
        <p:spPr>
          <a:xfrm>
            <a:off x="457200" y="2348880"/>
            <a:ext cx="8229600" cy="3777283"/>
          </a:xfrm>
        </p:spPr>
        <p:txBody>
          <a:bodyPr/>
          <a:lstStyle/>
          <a:p>
            <a:pPr marL="0" indent="0">
              <a:buNone/>
            </a:pPr>
            <a:r>
              <a:rPr lang="fr-FR" dirty="0" smtClean="0"/>
              <a:t>Voici un exemple</a:t>
            </a:r>
          </a:p>
          <a:p>
            <a:pPr marL="0" indent="0">
              <a:buNone/>
            </a:pPr>
            <a:r>
              <a:rPr lang="fr-FR" dirty="0" smtClean="0"/>
              <a:t>De réseau en Bus </a:t>
            </a:r>
          </a:p>
          <a:p>
            <a:pPr marL="0" indent="0">
              <a:buNone/>
            </a:pPr>
            <a:r>
              <a:rPr lang="fr-FR" dirty="0" smtClean="0"/>
              <a:t>Et un en Etoile et </a:t>
            </a:r>
          </a:p>
          <a:p>
            <a:pPr marL="0" indent="0">
              <a:buNone/>
            </a:pPr>
            <a:r>
              <a:rPr lang="fr-FR" dirty="0" smtClean="0"/>
              <a:t>L’autre en Anneau</a:t>
            </a:r>
          </a:p>
          <a:p>
            <a:pPr marL="0" indent="0">
              <a:buNone/>
            </a:pPr>
            <a:endParaRPr lang="fr-FR" dirty="0"/>
          </a:p>
        </p:txBody>
      </p:sp>
      <p:pic>
        <p:nvPicPr>
          <p:cNvPr id="3074" name="Picture 2" descr="C:\Users\aayoub\Desktop\expo resau info\téléchargement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780928"/>
            <a:ext cx="4032448"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35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circle(in)">
                                      <p:cBhvr>
                                        <p:cTn id="1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Decouvronts</a:t>
            </a:r>
            <a:r>
              <a:rPr lang="fr-FR" dirty="0" smtClean="0"/>
              <a:t> ces types en </a:t>
            </a:r>
            <a:r>
              <a:rPr lang="fr-FR" dirty="0" err="1" smtClean="0"/>
              <a:t>detailles</a:t>
            </a:r>
            <a:r>
              <a:rPr lang="fr-FR" dirty="0" smtClean="0"/>
              <a:t/>
            </a:r>
            <a:br>
              <a:rPr lang="fr-FR" dirty="0" smtClean="0"/>
            </a:br>
            <a:endParaRPr lang="fr-FR" dirty="0"/>
          </a:p>
        </p:txBody>
      </p:sp>
      <p:sp>
        <p:nvSpPr>
          <p:cNvPr id="5" name="Espace réservé du contenu 4"/>
          <p:cNvSpPr>
            <a:spLocks noGrp="1"/>
          </p:cNvSpPr>
          <p:nvPr>
            <p:ph idx="1"/>
          </p:nvPr>
        </p:nvSpPr>
        <p:spPr/>
        <p:txBody>
          <a:bodyPr/>
          <a:lstStyle/>
          <a:p>
            <a:r>
              <a:rPr lang="fr-FR" dirty="0" smtClean="0"/>
              <a:t>Voici le réseau en bus</a:t>
            </a:r>
          </a:p>
          <a:p>
            <a:endParaRPr lang="fr-FR" dirty="0" smtClean="0"/>
          </a:p>
          <a:p>
            <a:endParaRPr lang="fr-FR" dirty="0"/>
          </a:p>
          <a:p>
            <a:endParaRPr lang="fr-FR" dirty="0" smtClean="0"/>
          </a:p>
          <a:p>
            <a:pPr marL="0" indent="0">
              <a:buNone/>
            </a:pPr>
            <a:endParaRPr lang="fr-FR" dirty="0"/>
          </a:p>
          <a:p>
            <a:r>
              <a:rPr lang="fr-FR" dirty="0" smtClean="0"/>
              <a:t>Et le réseau en anneau</a:t>
            </a:r>
          </a:p>
          <a:p>
            <a:endParaRPr lang="fr-FR" dirty="0"/>
          </a:p>
        </p:txBody>
      </p:sp>
      <p:pic>
        <p:nvPicPr>
          <p:cNvPr id="4098" name="Picture 2" descr="C:\Users\aayoub\Desktop\expo resau info\téléchargement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204864"/>
            <a:ext cx="4510633" cy="1944216"/>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aayoub\Desktop\expo resau info\images (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5013176"/>
            <a:ext cx="2638425"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45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circle(in)">
                                      <p:cBhvr>
                                        <p:cTn id="17" dur="20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098"/>
                                        </p:tgtEl>
                                        <p:attrNameLst>
                                          <p:attrName>style.visibility</p:attrName>
                                        </p:attrNameLst>
                                      </p:cBhvr>
                                      <p:to>
                                        <p:strVal val="visible"/>
                                      </p:to>
                                    </p:set>
                                    <p:animEffect transition="in" filter="circle(in)">
                                      <p:cBhvr>
                                        <p:cTn id="22" dur="2000"/>
                                        <p:tgtEl>
                                          <p:spTgt spid="409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099"/>
                                        </p:tgtEl>
                                        <p:attrNameLst>
                                          <p:attrName>style.visibility</p:attrName>
                                        </p:attrNameLst>
                                      </p:cBhvr>
                                      <p:to>
                                        <p:strVal val="visible"/>
                                      </p:to>
                                    </p:set>
                                    <p:animEffect transition="in" filter="circle(in)">
                                      <p:cBhvr>
                                        <p:cTn id="27" dur="2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Voici quelque </a:t>
            </a:r>
            <a:r>
              <a:rPr lang="fr-FR" dirty="0" err="1" smtClean="0"/>
              <a:t>caracteristiques</a:t>
            </a:r>
            <a:r>
              <a:rPr lang="fr-FR" dirty="0" smtClean="0"/>
              <a:t> du réseau en bus </a:t>
            </a:r>
            <a:br>
              <a:rPr lang="fr-FR" dirty="0" smtClean="0"/>
            </a:b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Un réseau de bus est une architecture réseau où la connexion des clients est assurée par un bus partagé par tous les utilisateurs au moyen d'arrêt de bus d'où le nom "réseau de bus".</a:t>
            </a:r>
          </a:p>
          <a:p>
            <a:endParaRPr lang="fr-FR" dirty="0"/>
          </a:p>
          <a:p>
            <a:r>
              <a:rPr lang="fr-FR" dirty="0"/>
              <a:t>Les réseaux de bus permettent de relier simplement de multiple clients, mais pose des problèmes quand deux clients veulent transmettre des données au même moment sur le même bus. Les systèmes qui utilisent une topologie en bus, ont normalement un gestionnaire de collision qui gère l'accès au bus.</a:t>
            </a:r>
          </a:p>
        </p:txBody>
      </p:sp>
    </p:spTree>
    <p:extLst>
      <p:ext uri="{BB962C8B-B14F-4D97-AF65-F5344CB8AC3E}">
        <p14:creationId xmlns:p14="http://schemas.microsoft.com/office/powerpoint/2010/main" val="325503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 aussi quelque uns du réseau en</a:t>
            </a:r>
            <a:br>
              <a:rPr lang="fr-FR" dirty="0" smtClean="0"/>
            </a:br>
            <a:r>
              <a:rPr lang="fr-FR" dirty="0" smtClean="0"/>
              <a:t>anneau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Un réseau en anneau est une forme de réseau informatique visant à raccorder l'ensemble des ordinateurs.</a:t>
            </a:r>
          </a:p>
          <a:p>
            <a:endParaRPr lang="fr-FR" dirty="0"/>
          </a:p>
          <a:p>
            <a:r>
              <a:rPr lang="fr-FR" dirty="0"/>
              <a:t>Toutes les entités sont reliées entre elles dans une boucle fermée. Les données circulent dans une direction unique, d'une entité à la suivante. Une entité n'accepte une donnée en circulation sur l'anneau que si elle correspond bien à son adresse. Dans le cas contraire, l'entité en question fait passer la donnée à l'entité suivante.</a:t>
            </a:r>
          </a:p>
        </p:txBody>
      </p:sp>
    </p:spTree>
    <p:extLst>
      <p:ext uri="{BB962C8B-B14F-4D97-AF65-F5344CB8AC3E}">
        <p14:creationId xmlns:p14="http://schemas.microsoft.com/office/powerpoint/2010/main" val="246561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 aussi quelque uns du réseau en Etoile </a:t>
            </a:r>
            <a:endParaRPr lang="fr-FR" dirty="0"/>
          </a:p>
        </p:txBody>
      </p:sp>
      <p:sp>
        <p:nvSpPr>
          <p:cNvPr id="3" name="Espace réservé du contenu 2"/>
          <p:cNvSpPr>
            <a:spLocks noGrp="1"/>
          </p:cNvSpPr>
          <p:nvPr>
            <p:ph idx="1"/>
          </p:nvPr>
        </p:nvSpPr>
        <p:spPr>
          <a:xfrm>
            <a:off x="0" y="1340769"/>
            <a:ext cx="9144000" cy="5400599"/>
          </a:xfrm>
        </p:spPr>
        <p:txBody>
          <a:bodyPr>
            <a:normAutofit fontScale="92500" lnSpcReduction="10000"/>
          </a:bodyPr>
          <a:lstStyle/>
          <a:p>
            <a:r>
              <a:rPr lang="fr-FR" dirty="0"/>
              <a:t>Dans une topologie de réseau en étoile, les équipements du réseau sont reliés à un système matériel central(le nœud). Celui-ci a pour rôle d'assurer la communication entre les différents équipements du réseau</a:t>
            </a:r>
            <a:r>
              <a:rPr lang="fr-FR" dirty="0" smtClean="0"/>
              <a:t>.</a:t>
            </a:r>
          </a:p>
          <a:p>
            <a:r>
              <a:rPr lang="fr-FR" dirty="0" smtClean="0"/>
              <a:t>Les avantages:</a:t>
            </a:r>
          </a:p>
          <a:p>
            <a:r>
              <a:rPr lang="fr-FR" dirty="0" smtClean="0"/>
              <a:t>Ajout facile de postes et localisation des pannes</a:t>
            </a:r>
          </a:p>
          <a:p>
            <a:r>
              <a:rPr lang="fr-FR" dirty="0" smtClean="0"/>
              <a:t>Les inconvénients:</a:t>
            </a:r>
          </a:p>
          <a:p>
            <a:r>
              <a:rPr lang="fr-FR" dirty="0" smtClean="0"/>
              <a:t>Plus onéreux qu’un réseau à topologie en bus</a:t>
            </a:r>
          </a:p>
          <a:p>
            <a:r>
              <a:rPr lang="fr-FR" dirty="0" smtClean="0"/>
              <a:t>Si le concentrateur est défectueux ,tout  les réseau est en panne </a:t>
            </a:r>
          </a:p>
          <a:p>
            <a:pPr marL="0" indent="0">
              <a:buNone/>
            </a:pPr>
            <a:endParaRPr lang="fr-FR" dirty="0"/>
          </a:p>
        </p:txBody>
      </p:sp>
      <p:pic>
        <p:nvPicPr>
          <p:cNvPr id="5122" name="Picture 2" descr="C:\Users\aayoub\Desktop\expo resau info\téléchargement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3068960"/>
            <a:ext cx="3744416"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6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5122"/>
                                        </p:tgtEl>
                                        <p:attrNameLst>
                                          <p:attrName>style.visibility</p:attrName>
                                        </p:attrNameLst>
                                      </p:cBhvr>
                                      <p:to>
                                        <p:strVal val="visible"/>
                                      </p:to>
                                    </p:set>
                                    <p:animEffect transition="in" filter="circle(in)">
                                      <p:cBhvr>
                                        <p:cTn id="42"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409</Words>
  <Application>Microsoft Office PowerPoint</Application>
  <PresentationFormat>Affichage à l'écran (4:3)</PresentationFormat>
  <Paragraphs>40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Exposer sur les réseau informatiques </vt:lpstr>
      <vt:lpstr>Le réseau informatique</vt:lpstr>
      <vt:lpstr>Les deux types qu’on a vue  représentes un groupe de pc liée entre eux</vt:lpstr>
      <vt:lpstr>Mais qu’est ce qu’un réseau Wifi déja  ? </vt:lpstr>
      <vt:lpstr>Maintenant qu’on a vu la definition du réseau et ces types on va voire les différentes topologie du réseau</vt:lpstr>
      <vt:lpstr>Decouvronts ces types en detailles </vt:lpstr>
      <vt:lpstr>Voici quelque caracteristiques du réseau en bus  </vt:lpstr>
      <vt:lpstr>Et aussi quelque uns du réseau en anneau </vt:lpstr>
      <vt:lpstr>Et aussi quelque uns du réseau en Etoile </vt:lpstr>
      <vt:lpstr>Voila c’est tout pour cette exposer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Exposer sur les réseau informatiques </dc:title>
  <dc:creator>aayoub</dc:creator>
  <cp:lastModifiedBy>fujitsu</cp:lastModifiedBy>
  <cp:revision>7</cp:revision>
  <dcterms:created xsi:type="dcterms:W3CDTF">2014-04-25T20:50:44Z</dcterms:created>
  <dcterms:modified xsi:type="dcterms:W3CDTF">2014-05-27T21:13:01Z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