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7" r:id="rId4"/>
    <p:sldId id="258" r:id="rId5"/>
    <p:sldId id="259" r:id="rId6"/>
    <p:sldId id="271" r:id="rId7"/>
    <p:sldId id="27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86409" autoAdjust="0"/>
  </p:normalViewPr>
  <p:slideViewPr>
    <p:cSldViewPr>
      <p:cViewPr varScale="1">
        <p:scale>
          <a:sx n="74" d="100"/>
          <a:sy n="74" d="100"/>
        </p:scale>
        <p:origin x="-14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2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D7C4A3-BED4-4139-BAE2-032CE715AD6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6CB971-3EF0-4513-805B-285CE29D06E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0" y="2571744"/>
            <a:ext cx="3786214" cy="2179320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Brush Script MT" pitchFamily="66" charset="0"/>
              </a:rPr>
              <a:t>Réalisée  par : </a:t>
            </a:r>
            <a:r>
              <a:rPr lang="fr-FR" sz="2400" dirty="0" err="1" smtClean="0">
                <a:solidFill>
                  <a:schemeClr val="accent2">
                    <a:lumMod val="75000"/>
                  </a:schemeClr>
                </a:solidFill>
                <a:latin typeface="Brush Script MT" pitchFamily="66" charset="0"/>
              </a:rPr>
              <a:t>Abir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  <a:latin typeface="Brush Script MT" pitchFamily="66" charset="0"/>
              </a:rPr>
              <a:t> </a:t>
            </a:r>
            <a:r>
              <a:rPr lang="fr-FR" sz="2400" dirty="0" err="1" smtClean="0">
                <a:solidFill>
                  <a:schemeClr val="accent2">
                    <a:lumMod val="75000"/>
                  </a:schemeClr>
                </a:solidFill>
                <a:latin typeface="Brush Script MT" pitchFamily="66" charset="0"/>
              </a:rPr>
              <a:t>Feroui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  <a:latin typeface="Brush Script MT" pitchFamily="66" charset="0"/>
              </a:rPr>
              <a:t> </a:t>
            </a:r>
            <a:endParaRPr lang="fr-FR" sz="2400" dirty="0">
              <a:solidFill>
                <a:schemeClr val="accent2">
                  <a:lumMod val="75000"/>
                </a:schemeClr>
              </a:solidFill>
              <a:latin typeface="Brush Script MT" pitchFamily="66" charset="0"/>
            </a:endParaRPr>
          </a:p>
        </p:txBody>
      </p:sp>
      <p:pic>
        <p:nvPicPr>
          <p:cNvPr id="5" name="Espace réservé pour une image  4" descr="wifi-works-360x24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837" r="10837"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 rot="20461379">
            <a:off x="100777" y="643572"/>
            <a:ext cx="4042966" cy="107721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200" b="1" cap="all" spc="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Les réseaux informatiques</a:t>
            </a:r>
            <a:endParaRPr lang="fr-FR" sz="3200" b="1" cap="all" spc="0" dirty="0">
              <a:ln w="0"/>
              <a:solidFill>
                <a:schemeClr val="bg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>
          <a:xfrm>
            <a:off x="500034" y="785794"/>
            <a:ext cx="2965479" cy="5929354"/>
          </a:xfrm>
        </p:spPr>
        <p:txBody>
          <a:bodyPr>
            <a:normAutofit/>
          </a:bodyPr>
          <a:lstStyle/>
          <a:p>
            <a:pPr rtl="1"/>
            <a:r>
              <a:rPr lang="fr-FR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1- Qu’est ce qu’un réseau informatique ?</a:t>
            </a:r>
          </a:p>
          <a:p>
            <a:pPr rtl="1"/>
            <a:r>
              <a:rPr lang="fr-FR" sz="2000" i="1" dirty="0" smtClean="0"/>
              <a:t>    un réseau informatique est un moyen de communication qui permet à des individus ou des groupes de partager des information et des services. la technologie des réseaux informatiques constitue l'ensemble des outils qui permettent à des ordinateurs de partager des informations et des ressources.</a:t>
            </a:r>
            <a:endParaRPr lang="fr-FR" sz="2000" dirty="0"/>
          </a:p>
        </p:txBody>
      </p:sp>
      <p:pic>
        <p:nvPicPr>
          <p:cNvPr id="5" name="Espace réservé du contenu 4" descr="18642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29124" y="642918"/>
            <a:ext cx="4270401" cy="2643206"/>
          </a:xfrm>
        </p:spPr>
      </p:pic>
      <p:pic>
        <p:nvPicPr>
          <p:cNvPr id="6" name="Espace réservé du contenu 5" descr="systeme-pour-Superviser-les-reseaux-electriqu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857628"/>
            <a:ext cx="4252914" cy="2714644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 flipH="1">
            <a:off x="-1357354" y="500042"/>
            <a:ext cx="328642" cy="116205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i="1" u="sng" dirty="0" smtClean="0">
                <a:solidFill>
                  <a:schemeClr val="accent2">
                    <a:lumMod val="75000"/>
                  </a:schemeClr>
                </a:solidFill>
              </a:rPr>
              <a:t>2- Quel sont les types de réseau?</a:t>
            </a:r>
            <a:r>
              <a:rPr lang="fr-FR" sz="1600" i="1" u="sng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1600" i="1" u="sng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fr-F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rtl="1">
              <a:buNone/>
            </a:pPr>
            <a:r>
              <a:rPr lang="fr-FR" sz="33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fr-FR" sz="3300" dirty="0" smtClean="0"/>
              <a:t>Réseaux locaux (LAN) et Centre de Données (Data Center).</a:t>
            </a:r>
          </a:p>
          <a:p>
            <a:pPr lvl="1" rtl="1">
              <a:buNone/>
            </a:pPr>
            <a:r>
              <a:rPr lang="fr-FR" sz="34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fr-FR" sz="3400" dirty="0" smtClean="0"/>
              <a:t>Réseaux sans fil (</a:t>
            </a:r>
            <a:r>
              <a:rPr lang="fr-FR" sz="3400" dirty="0" err="1" smtClean="0"/>
              <a:t>Wi-Fi</a:t>
            </a:r>
            <a:r>
              <a:rPr lang="fr-FR" sz="3400" dirty="0" smtClean="0"/>
              <a:t>).</a:t>
            </a:r>
          </a:p>
          <a:p>
            <a:pPr lvl="1" rtl="1">
              <a:buNone/>
            </a:pPr>
            <a:r>
              <a:rPr lang="fr-FR" sz="3400" dirty="0" smtClean="0">
                <a:solidFill>
                  <a:schemeClr val="accent2">
                    <a:lumMod val="75000"/>
                  </a:schemeClr>
                </a:solidFill>
              </a:rPr>
              <a:t>.-</a:t>
            </a:r>
            <a:r>
              <a:rPr lang="fr-FR" sz="3400" dirty="0" smtClean="0"/>
              <a:t>Réseaux métropolitains (MAN)</a:t>
            </a:r>
          </a:p>
          <a:p>
            <a:pPr lvl="1" rtl="1">
              <a:buNone/>
            </a:pPr>
            <a:r>
              <a:rPr lang="fr-FR" sz="34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fr-FR" sz="3400" dirty="0" smtClean="0"/>
              <a:t>Réseaux </a:t>
            </a:r>
            <a:r>
              <a:rPr lang="fr-FR" sz="3400" dirty="0" err="1" smtClean="0"/>
              <a:t>inter-sites</a:t>
            </a:r>
            <a:r>
              <a:rPr lang="fr-FR" sz="3400" dirty="0" smtClean="0"/>
              <a:t> (WAN) et accès distants (gestion de la mobilité)</a:t>
            </a:r>
          </a:p>
          <a:p>
            <a:pPr lvl="1" rtl="1">
              <a:buNone/>
            </a:pPr>
            <a:r>
              <a:rPr lang="fr-FR" sz="3400" dirty="0" smtClean="0"/>
              <a:t>Optimisation des flux applicatifs.</a:t>
            </a:r>
            <a:endParaRPr lang="fr-F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3042" y="0"/>
            <a:ext cx="5886472" cy="1357322"/>
          </a:xfrm>
        </p:spPr>
        <p:txBody>
          <a:bodyPr>
            <a:noAutofit/>
          </a:bodyPr>
          <a:lstStyle/>
          <a:p>
            <a:r>
              <a:rPr lang="fr-FR" sz="3200" u="sng" dirty="0" smtClean="0">
                <a:solidFill>
                  <a:schemeClr val="accent2">
                    <a:lumMod val="75000"/>
                  </a:schemeClr>
                </a:solidFill>
              </a:rPr>
              <a:t>3-Qu’est ce qu’un réseau wifi?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4282" y="857233"/>
            <a:ext cx="8715436" cy="92869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Un réseau wifi c’est un réseau dans lequel  au moins 2 ordinateur peuvent communiques sans liaison filaire.</a:t>
            </a:r>
            <a:endParaRPr lang="fr-FR" sz="2400" dirty="0"/>
          </a:p>
        </p:txBody>
      </p:sp>
      <p:pic>
        <p:nvPicPr>
          <p:cNvPr id="5" name="Espace réservé pour une image  4" descr="images (1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3047" b="23047"/>
          <a:stretch>
            <a:fillRect/>
          </a:stretch>
        </p:blipFill>
        <p:spPr>
          <a:xfrm>
            <a:off x="142844" y="1857364"/>
            <a:ext cx="4286280" cy="2357454"/>
          </a:xfrm>
        </p:spPr>
      </p:pic>
      <p:pic>
        <p:nvPicPr>
          <p:cNvPr id="6" name="Espace réservé du contenu 4" descr="wifi-works-360x2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57364"/>
            <a:ext cx="4572000" cy="2500331"/>
          </a:xfrm>
          <a:prstGeom prst="rect">
            <a:avLst/>
          </a:prstGeo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</p:pic>
      <p:pic>
        <p:nvPicPr>
          <p:cNvPr id="7" name="Espace réservé du contenu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4429132"/>
            <a:ext cx="4357718" cy="2428868"/>
          </a:xfrm>
          <a:prstGeom prst="rect">
            <a:avLst/>
          </a:prstGeom>
        </p:spPr>
      </p:pic>
      <p:pic>
        <p:nvPicPr>
          <p:cNvPr id="8" name="Espace réservé du contenu 5" descr="wifi_hardware_keylogger_0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429132"/>
            <a:ext cx="4572000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fr-FR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4- C’est quoi la configuration matérielle d’un réseau local ? 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dossier à pour  but d'expliquer une façon </a:t>
            </a:r>
            <a:r>
              <a:rPr lang="fr-FR" dirty="0" err="1" smtClean="0"/>
              <a:t>pairmis</a:t>
            </a:r>
            <a:r>
              <a:rPr lang="fr-FR" dirty="0" smtClean="0"/>
              <a:t> tant d'autres sur la manière de créer et de configurer un réseau local (LAN). Les avantages à créer un réseau local sont multiples et peu onéreux si l'on considère tous les services qu'il peut rendre : partage de fichiers, partager son imprimante familiale, jeux entre plusieurs PC de la maison, etc. mais surtout de pouvoir </a:t>
            </a:r>
            <a:r>
              <a:rPr lang="fr-FR" b="1" dirty="0" smtClean="0"/>
              <a:t>partager sa connexion à Internet.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9001188" cy="1143000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5-Quels sont les topologie d’un réseau local?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 Les 3 topologies</a:t>
            </a:r>
          </a:p>
          <a:p>
            <a:pPr>
              <a:buNone/>
            </a:pPr>
            <a:r>
              <a:rPr lang="fr-FR" dirty="0" smtClean="0"/>
              <a:t>En réseau, la topologie est </a:t>
            </a:r>
            <a:r>
              <a:rPr lang="fr-FR" b="1" dirty="0" smtClean="0"/>
              <a:t>la manière selon laquelle on branche les machines entre elles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Il y a trois topologies principales :</a:t>
            </a:r>
          </a:p>
          <a:p>
            <a:r>
              <a:rPr lang="fr-FR" dirty="0" smtClean="0"/>
              <a:t>la topologie en bus ;</a:t>
            </a:r>
          </a:p>
          <a:p>
            <a:r>
              <a:rPr lang="fr-FR" dirty="0" smtClean="0"/>
              <a:t>la topologie en anneau ;</a:t>
            </a:r>
          </a:p>
          <a:p>
            <a:r>
              <a:rPr lang="fr-FR" dirty="0" smtClean="0"/>
              <a:t>la topologie en étoile.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06" y="2500306"/>
            <a:ext cx="885831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  <a:t>Fin </a:t>
            </a:r>
          </a:p>
          <a:p>
            <a:pPr algn="ctr"/>
            <a:r>
              <a:rPr lang="fr-FR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  <a:t>De l’exposé</a:t>
            </a:r>
            <a:endParaRPr lang="fr-FR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233</Words>
  <Application>Microsoft Office PowerPoint</Application>
  <PresentationFormat>Affichage à l'écran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Présentation PowerPoint</vt:lpstr>
      <vt:lpstr>Présentation PowerPoint</vt:lpstr>
      <vt:lpstr>2- Quel sont les types de réseau? </vt:lpstr>
      <vt:lpstr>3-Qu’est ce qu’un réseau wifi? </vt:lpstr>
      <vt:lpstr>  4- C’est quoi la configuration matérielle d’un réseau local ? </vt:lpstr>
      <vt:lpstr>5-Quels sont les topologie d’un réseau local?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réseau informatique </dc:title>
  <dc:creator>hp</dc:creator>
  <cp:lastModifiedBy>fujitsu</cp:lastModifiedBy>
  <cp:revision>11</cp:revision>
  <dcterms:created xsi:type="dcterms:W3CDTF">2014-05-21T20:03:17Z</dcterms:created>
  <dcterms:modified xsi:type="dcterms:W3CDTF">2014-05-27T21:01:44Z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