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53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2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4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7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1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7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D386-F2F0-479D-A804-FEBB6A58A21E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B887-4E22-44B2-A0BD-29EF0197F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29631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60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14744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82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3722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70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90519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13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707438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49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420761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64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395183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456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53289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47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.47744672234229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6440025" cy="863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13096"/>
              </p:ext>
            </p:extLst>
          </p:nvPr>
        </p:nvGraphicFramePr>
        <p:xfrm>
          <a:off x="188639" y="179512"/>
          <a:ext cx="6440025" cy="86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05"/>
                <a:gridCol w="1288005"/>
                <a:gridCol w="1288005"/>
                <a:gridCol w="1288005"/>
                <a:gridCol w="1288005"/>
              </a:tblGrid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7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82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Geneviève</dc:creator>
  <cp:lastModifiedBy>Geneviève</cp:lastModifiedBy>
  <cp:revision>4</cp:revision>
  <dcterms:created xsi:type="dcterms:W3CDTF">2013-11-22T19:15:36Z</dcterms:created>
  <dcterms:modified xsi:type="dcterms:W3CDTF">2013-11-23T19:47:56Z</dcterms:modified>
</cp:coreProperties>
</file>