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9FCDD-0E40-FD38-466E-66F6D4935AD9}" v="135" dt="2022-01-17T14:29:41.438"/>
    <p1510:client id="{3CD7737C-30ED-35A8-2D81-21EC749EBD04}" v="7" dt="2022-01-18T13:50:14.964"/>
    <p1510:client id="{866599F0-1817-4A3A-AF22-ACB64B0F5C60}" v="291" dt="2022-01-17T13:49:00.004"/>
    <p1510:client id="{ABCEDBDA-58FF-A292-AE99-307EEB4B3FDF}" v="24" dt="2022-02-03T13:40:31.638"/>
    <p1510:client id="{B6D390E8-1643-4F02-8338-6776E22ADB4E}" v="15" dt="2022-01-11T14:59:59.267"/>
    <p1510:client id="{D044736A-4104-BC6B-9879-55D62B1825D1}" v="56" dt="2022-01-17T14:56:09.678"/>
    <p1510:client id="{E4F3F3EE-2002-3F0F-2639-90263E7345CF}" v="3" dt="2022-01-31T14:56:26.494"/>
    <p1510:client id="{E79210CD-28FD-2CC3-AD0A-FE31BC7FFFF1}" v="351" dt="2022-01-11T15:47:17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PAVIC" userId="S::florian.pavic@styves.fr::d37386ec-2382-44cc-a7cd-b6f9b3dec8a1" providerId="AD" clId="Web-{3CD7737C-30ED-35A8-2D81-21EC749EBD04}"/>
    <pc:docChg chg="modSld">
      <pc:chgData name="Florian PAVIC" userId="S::florian.pavic@styves.fr::d37386ec-2382-44cc-a7cd-b6f9b3dec8a1" providerId="AD" clId="Web-{3CD7737C-30ED-35A8-2D81-21EC749EBD04}" dt="2022-01-18T13:50:14.964" v="6" actId="14100"/>
      <pc:docMkLst>
        <pc:docMk/>
      </pc:docMkLst>
      <pc:sldChg chg="modTransition">
        <pc:chgData name="Florian PAVIC" userId="S::florian.pavic@styves.fr::d37386ec-2382-44cc-a7cd-b6f9b3dec8a1" providerId="AD" clId="Web-{3CD7737C-30ED-35A8-2D81-21EC749EBD04}" dt="2022-01-18T13:34:25.104" v="2"/>
        <pc:sldMkLst>
          <pc:docMk/>
          <pc:sldMk cId="3784089036" sldId="256"/>
        </pc:sldMkLst>
      </pc:sldChg>
      <pc:sldChg chg="addSp delSp modSp">
        <pc:chgData name="Florian PAVIC" userId="S::florian.pavic@styves.fr::d37386ec-2382-44cc-a7cd-b6f9b3dec8a1" providerId="AD" clId="Web-{3CD7737C-30ED-35A8-2D81-21EC749EBD04}" dt="2022-01-18T13:50:14.964" v="6" actId="14100"/>
        <pc:sldMkLst>
          <pc:docMk/>
          <pc:sldMk cId="1320811519" sldId="264"/>
        </pc:sldMkLst>
        <pc:spChg chg="mod">
          <ac:chgData name="Florian PAVIC" userId="S::florian.pavic@styves.fr::d37386ec-2382-44cc-a7cd-b6f9b3dec8a1" providerId="AD" clId="Web-{3CD7737C-30ED-35A8-2D81-21EC749EBD04}" dt="2022-01-18T13:15:46.132" v="0" actId="1076"/>
          <ac:spMkLst>
            <pc:docMk/>
            <pc:sldMk cId="1320811519" sldId="264"/>
            <ac:spMk id="2" creationId="{A54FF042-4CDC-4B21-9753-4C4335132700}"/>
          </ac:spMkLst>
        </pc:spChg>
        <pc:spChg chg="add del mod">
          <ac:chgData name="Florian PAVIC" userId="S::florian.pavic@styves.fr::d37386ec-2382-44cc-a7cd-b6f9b3dec8a1" providerId="AD" clId="Web-{3CD7737C-30ED-35A8-2D81-21EC749EBD04}" dt="2022-01-18T13:49:58.776" v="5"/>
          <ac:spMkLst>
            <pc:docMk/>
            <pc:sldMk cId="1320811519" sldId="264"/>
            <ac:spMk id="3" creationId="{7A47AC9B-B15B-42E9-8FBF-9130741CA3CF}"/>
          </ac:spMkLst>
        </pc:spChg>
        <pc:picChg chg="mod">
          <ac:chgData name="Florian PAVIC" userId="S::florian.pavic@styves.fr::d37386ec-2382-44cc-a7cd-b6f9b3dec8a1" providerId="AD" clId="Web-{3CD7737C-30ED-35A8-2D81-21EC749EBD04}" dt="2022-01-18T13:50:14.964" v="6" actId="14100"/>
          <ac:picMkLst>
            <pc:docMk/>
            <pc:sldMk cId="1320811519" sldId="264"/>
            <ac:picMk id="5" creationId="{BF0C9CDF-80EE-48F1-B97D-04A5F382B8EC}"/>
          </ac:picMkLst>
        </pc:picChg>
      </pc:sldChg>
    </pc:docChg>
  </pc:docChgLst>
  <pc:docChgLst>
    <pc:chgData name="Florian PAVIC" userId="S::florian.pavic@styves.fr::d37386ec-2382-44cc-a7cd-b6f9b3dec8a1" providerId="AD" clId="Web-{D044736A-4104-BC6B-9879-55D62B1825D1}"/>
    <pc:docChg chg="delSld modSld">
      <pc:chgData name="Florian PAVIC" userId="S::florian.pavic@styves.fr::d37386ec-2382-44cc-a7cd-b6f9b3dec8a1" providerId="AD" clId="Web-{D044736A-4104-BC6B-9879-55D62B1825D1}" dt="2022-01-17T14:56:09.678" v="49" actId="1076"/>
      <pc:docMkLst>
        <pc:docMk/>
      </pc:docMkLst>
      <pc:sldChg chg="modSp">
        <pc:chgData name="Florian PAVIC" userId="S::florian.pavic@styves.fr::d37386ec-2382-44cc-a7cd-b6f9b3dec8a1" providerId="AD" clId="Web-{D044736A-4104-BC6B-9879-55D62B1825D1}" dt="2022-01-17T14:34:28.752" v="39" actId="14100"/>
        <pc:sldMkLst>
          <pc:docMk/>
          <pc:sldMk cId="2818749606" sldId="260"/>
        </pc:sldMkLst>
        <pc:spChg chg="mod">
          <ac:chgData name="Florian PAVIC" userId="S::florian.pavic@styves.fr::d37386ec-2382-44cc-a7cd-b6f9b3dec8a1" providerId="AD" clId="Web-{D044736A-4104-BC6B-9879-55D62B1825D1}" dt="2022-01-17T14:33:53.485" v="33" actId="20577"/>
          <ac:spMkLst>
            <pc:docMk/>
            <pc:sldMk cId="2818749606" sldId="260"/>
            <ac:spMk id="2" creationId="{E4138769-6257-4E08-83A7-A0C68C9E5C23}"/>
          </ac:spMkLst>
        </pc:spChg>
        <pc:spChg chg="mod">
          <ac:chgData name="Florian PAVIC" userId="S::florian.pavic@styves.fr::d37386ec-2382-44cc-a7cd-b6f9b3dec8a1" providerId="AD" clId="Web-{D044736A-4104-BC6B-9879-55D62B1825D1}" dt="2022-01-17T14:34:28.752" v="39" actId="14100"/>
          <ac:spMkLst>
            <pc:docMk/>
            <pc:sldMk cId="2818749606" sldId="260"/>
            <ac:spMk id="3" creationId="{64BECC78-27F4-43B2-9F16-F8513945BB7D}"/>
          </ac:spMkLst>
        </pc:spChg>
        <pc:picChg chg="mod">
          <ac:chgData name="Florian PAVIC" userId="S::florian.pavic@styves.fr::d37386ec-2382-44cc-a7cd-b6f9b3dec8a1" providerId="AD" clId="Web-{D044736A-4104-BC6B-9879-55D62B1825D1}" dt="2022-01-17T14:34:25.611" v="38" actId="14100"/>
          <ac:picMkLst>
            <pc:docMk/>
            <pc:sldMk cId="2818749606" sldId="260"/>
            <ac:picMk id="4" creationId="{720EBE07-4AF2-45BB-8F85-6F07CB453C79}"/>
          </ac:picMkLst>
        </pc:picChg>
      </pc:sldChg>
      <pc:sldChg chg="addSp modSp">
        <pc:chgData name="Florian PAVIC" userId="S::florian.pavic@styves.fr::d37386ec-2382-44cc-a7cd-b6f9b3dec8a1" providerId="AD" clId="Web-{D044736A-4104-BC6B-9879-55D62B1825D1}" dt="2022-01-17T14:56:09.678" v="49" actId="1076"/>
        <pc:sldMkLst>
          <pc:docMk/>
          <pc:sldMk cId="1106743896" sldId="262"/>
        </pc:sldMkLst>
        <pc:spChg chg="mod">
          <ac:chgData name="Florian PAVIC" userId="S::florian.pavic@styves.fr::d37386ec-2382-44cc-a7cd-b6f9b3dec8a1" providerId="AD" clId="Web-{D044736A-4104-BC6B-9879-55D62B1825D1}" dt="2022-01-17T14:30:41.402" v="3" actId="20577"/>
          <ac:spMkLst>
            <pc:docMk/>
            <pc:sldMk cId="1106743896" sldId="262"/>
            <ac:spMk id="2" creationId="{29B513AE-9E65-4A6B-BB0D-133E72FFDC8C}"/>
          </ac:spMkLst>
        </pc:spChg>
        <pc:spChg chg="add mod">
          <ac:chgData name="Florian PAVIC" userId="S::florian.pavic@styves.fr::d37386ec-2382-44cc-a7cd-b6f9b3dec8a1" providerId="AD" clId="Web-{D044736A-4104-BC6B-9879-55D62B1825D1}" dt="2022-01-17T14:56:09.678" v="49" actId="1076"/>
          <ac:spMkLst>
            <pc:docMk/>
            <pc:sldMk cId="1106743896" sldId="262"/>
            <ac:spMk id="4" creationId="{D540762F-99F0-4B5A-89B4-5A08758FB5E8}"/>
          </ac:spMkLst>
        </pc:spChg>
      </pc:sldChg>
      <pc:sldChg chg="modSp del">
        <pc:chgData name="Florian PAVIC" userId="S::florian.pavic@styves.fr::d37386ec-2382-44cc-a7cd-b6f9b3dec8a1" providerId="AD" clId="Web-{D044736A-4104-BC6B-9879-55D62B1825D1}" dt="2022-01-17T14:45:26.614" v="46"/>
        <pc:sldMkLst>
          <pc:docMk/>
          <pc:sldMk cId="4180460250" sldId="263"/>
        </pc:sldMkLst>
        <pc:spChg chg="mod">
          <ac:chgData name="Florian PAVIC" userId="S::florian.pavic@styves.fr::d37386ec-2382-44cc-a7cd-b6f9b3dec8a1" providerId="AD" clId="Web-{D044736A-4104-BC6B-9879-55D62B1825D1}" dt="2022-01-17T14:34:50.721" v="42" actId="20577"/>
          <ac:spMkLst>
            <pc:docMk/>
            <pc:sldMk cId="4180460250" sldId="263"/>
            <ac:spMk id="2" creationId="{436AA41D-A703-476D-98F9-BE59269C04D7}"/>
          </ac:spMkLst>
        </pc:spChg>
      </pc:sldChg>
      <pc:sldChg chg="modSp">
        <pc:chgData name="Florian PAVIC" userId="S::florian.pavic@styves.fr::d37386ec-2382-44cc-a7cd-b6f9b3dec8a1" providerId="AD" clId="Web-{D044736A-4104-BC6B-9879-55D62B1825D1}" dt="2022-01-17T14:36:57.678" v="45" actId="1076"/>
        <pc:sldMkLst>
          <pc:docMk/>
          <pc:sldMk cId="1320811519" sldId="264"/>
        </pc:sldMkLst>
        <pc:spChg chg="mod">
          <ac:chgData name="Florian PAVIC" userId="S::florian.pavic@styves.fr::d37386ec-2382-44cc-a7cd-b6f9b3dec8a1" providerId="AD" clId="Web-{D044736A-4104-BC6B-9879-55D62B1825D1}" dt="2022-01-17T14:36:57.678" v="45" actId="1076"/>
          <ac:spMkLst>
            <pc:docMk/>
            <pc:sldMk cId="1320811519" sldId="264"/>
            <ac:spMk id="2" creationId="{A54FF042-4CDC-4B21-9753-4C4335132700}"/>
          </ac:spMkLst>
        </pc:spChg>
      </pc:sldChg>
    </pc:docChg>
  </pc:docChgLst>
  <pc:docChgLst>
    <pc:chgData name="Florian PAVIC" userId="S::florian.pavic@styves.fr::d37386ec-2382-44cc-a7cd-b6f9b3dec8a1" providerId="AD" clId="Web-{866599F0-1817-4A3A-AF22-ACB64B0F5C60}"/>
    <pc:docChg chg="addSld delSld modSld">
      <pc:chgData name="Florian PAVIC" userId="S::florian.pavic@styves.fr::d37386ec-2382-44cc-a7cd-b6f9b3dec8a1" providerId="AD" clId="Web-{866599F0-1817-4A3A-AF22-ACB64B0F5C60}" dt="2022-01-17T13:49:00.004" v="245"/>
      <pc:docMkLst>
        <pc:docMk/>
      </pc:docMkLst>
      <pc:sldChg chg="modTransition">
        <pc:chgData name="Florian PAVIC" userId="S::florian.pavic@styves.fr::d37386ec-2382-44cc-a7cd-b6f9b3dec8a1" providerId="AD" clId="Web-{866599F0-1817-4A3A-AF22-ACB64B0F5C60}" dt="2022-01-17T13:47:21.615" v="237"/>
        <pc:sldMkLst>
          <pc:docMk/>
          <pc:sldMk cId="3784089036" sldId="256"/>
        </pc:sldMkLst>
      </pc:sldChg>
      <pc:sldChg chg="modTransition">
        <pc:chgData name="Florian PAVIC" userId="S::florian.pavic@styves.fr::d37386ec-2382-44cc-a7cd-b6f9b3dec8a1" providerId="AD" clId="Web-{866599F0-1817-4A3A-AF22-ACB64B0F5C60}" dt="2022-01-17T13:47:32.127" v="238"/>
        <pc:sldMkLst>
          <pc:docMk/>
          <pc:sldMk cId="3510180433" sldId="257"/>
        </pc:sldMkLst>
      </pc:sldChg>
      <pc:sldChg chg="modSp modTransition">
        <pc:chgData name="Florian PAVIC" userId="S::florian.pavic@styves.fr::d37386ec-2382-44cc-a7cd-b6f9b3dec8a1" providerId="AD" clId="Web-{866599F0-1817-4A3A-AF22-ACB64B0F5C60}" dt="2022-01-17T13:47:52.627" v="239"/>
        <pc:sldMkLst>
          <pc:docMk/>
          <pc:sldMk cId="4285362630" sldId="258"/>
        </pc:sldMkLst>
        <pc:spChg chg="mod">
          <ac:chgData name="Florian PAVIC" userId="S::florian.pavic@styves.fr::d37386ec-2382-44cc-a7cd-b6f9b3dec8a1" providerId="AD" clId="Web-{866599F0-1817-4A3A-AF22-ACB64B0F5C60}" dt="2022-01-17T13:14:43.282" v="64" actId="20577"/>
          <ac:spMkLst>
            <pc:docMk/>
            <pc:sldMk cId="4285362630" sldId="258"/>
            <ac:spMk id="2" creationId="{307A7307-73A3-4F6F-9399-3F6BFFB6CBBF}"/>
          </ac:spMkLst>
        </pc:spChg>
      </pc:sldChg>
      <pc:sldChg chg="modSp modTransition">
        <pc:chgData name="Florian PAVIC" userId="S::florian.pavic@styves.fr::d37386ec-2382-44cc-a7cd-b6f9b3dec8a1" providerId="AD" clId="Web-{866599F0-1817-4A3A-AF22-ACB64B0F5C60}" dt="2022-01-17T13:48:06.268" v="240"/>
        <pc:sldMkLst>
          <pc:docMk/>
          <pc:sldMk cId="1687056965" sldId="259"/>
        </pc:sldMkLst>
        <pc:spChg chg="mod">
          <ac:chgData name="Florian PAVIC" userId="S::florian.pavic@styves.fr::d37386ec-2382-44cc-a7cd-b6f9b3dec8a1" providerId="AD" clId="Web-{866599F0-1817-4A3A-AF22-ACB64B0F5C60}" dt="2022-01-17T13:14:31.876" v="62" actId="20577"/>
          <ac:spMkLst>
            <pc:docMk/>
            <pc:sldMk cId="1687056965" sldId="259"/>
            <ac:spMk id="2" creationId="{05390040-994C-43EA-821E-BF0345686727}"/>
          </ac:spMkLst>
        </pc:spChg>
        <pc:picChg chg="mod">
          <ac:chgData name="Florian PAVIC" userId="S::florian.pavic@styves.fr::d37386ec-2382-44cc-a7cd-b6f9b3dec8a1" providerId="AD" clId="Web-{866599F0-1817-4A3A-AF22-ACB64B0F5C60}" dt="2022-01-17T13:14:37.813" v="63" actId="14100"/>
          <ac:picMkLst>
            <pc:docMk/>
            <pc:sldMk cId="1687056965" sldId="259"/>
            <ac:picMk id="4" creationId="{C9A19F4C-9CEA-42A6-A660-9548AAE6C46C}"/>
          </ac:picMkLst>
        </pc:picChg>
      </pc:sldChg>
      <pc:sldChg chg="modTransition">
        <pc:chgData name="Florian PAVIC" userId="S::florian.pavic@styves.fr::d37386ec-2382-44cc-a7cd-b6f9b3dec8a1" providerId="AD" clId="Web-{866599F0-1817-4A3A-AF22-ACB64B0F5C60}" dt="2022-01-17T13:48:15.832" v="241"/>
        <pc:sldMkLst>
          <pc:docMk/>
          <pc:sldMk cId="2818749606" sldId="260"/>
        </pc:sldMkLst>
      </pc:sldChg>
      <pc:sldChg chg="addSp modSp new modTransition">
        <pc:chgData name="Florian PAVIC" userId="S::florian.pavic@styves.fr::d37386ec-2382-44cc-a7cd-b6f9b3dec8a1" providerId="AD" clId="Web-{866599F0-1817-4A3A-AF22-ACB64B0F5C60}" dt="2022-01-17T13:48:38.347" v="242"/>
        <pc:sldMkLst>
          <pc:docMk/>
          <pc:sldMk cId="2997293976" sldId="261"/>
        </pc:sldMkLst>
        <pc:spChg chg="mod">
          <ac:chgData name="Florian PAVIC" userId="S::florian.pavic@styves.fr::d37386ec-2382-44cc-a7cd-b6f9b3dec8a1" providerId="AD" clId="Web-{866599F0-1817-4A3A-AF22-ACB64B0F5C60}" dt="2022-01-17T13:14:22" v="61" actId="20577"/>
          <ac:spMkLst>
            <pc:docMk/>
            <pc:sldMk cId="2997293976" sldId="261"/>
            <ac:spMk id="2" creationId="{C37827F3-51A5-4463-958D-C4A8CF3EF3D8}"/>
          </ac:spMkLst>
        </pc:spChg>
        <pc:spChg chg="add mod">
          <ac:chgData name="Florian PAVIC" userId="S::florian.pavic@styves.fr::d37386ec-2382-44cc-a7cd-b6f9b3dec8a1" providerId="AD" clId="Web-{866599F0-1817-4A3A-AF22-ACB64B0F5C60}" dt="2022-01-17T13:27:03.925" v="148" actId="1076"/>
          <ac:spMkLst>
            <pc:docMk/>
            <pc:sldMk cId="2997293976" sldId="261"/>
            <ac:spMk id="3" creationId="{91A8BD0C-A919-4BC2-B0CE-7372401F3DE1}"/>
          </ac:spMkLst>
        </pc:spChg>
        <pc:picChg chg="add mod">
          <ac:chgData name="Florian PAVIC" userId="S::florian.pavic@styves.fr::d37386ec-2382-44cc-a7cd-b6f9b3dec8a1" providerId="AD" clId="Web-{866599F0-1817-4A3A-AF22-ACB64B0F5C60}" dt="2022-01-17T13:27:03.878" v="147" actId="1076"/>
          <ac:picMkLst>
            <pc:docMk/>
            <pc:sldMk cId="2997293976" sldId="261"/>
            <ac:picMk id="4" creationId="{1851AD8D-54C9-4AC2-AB97-573E3ED9A688}"/>
          </ac:picMkLst>
        </pc:picChg>
      </pc:sldChg>
      <pc:sldChg chg="addSp delSp modSp new modTransition">
        <pc:chgData name="Florian PAVIC" userId="S::florian.pavic@styves.fr::d37386ec-2382-44cc-a7cd-b6f9b3dec8a1" providerId="AD" clId="Web-{866599F0-1817-4A3A-AF22-ACB64B0F5C60}" dt="2022-01-17T13:48:46.269" v="243"/>
        <pc:sldMkLst>
          <pc:docMk/>
          <pc:sldMk cId="1106743896" sldId="262"/>
        </pc:sldMkLst>
        <pc:spChg chg="add mod">
          <ac:chgData name="Florian PAVIC" userId="S::florian.pavic@styves.fr::d37386ec-2382-44cc-a7cd-b6f9b3dec8a1" providerId="AD" clId="Web-{866599F0-1817-4A3A-AF22-ACB64B0F5C60}" dt="2022-01-17T13:40:30.726" v="224" actId="14100"/>
          <ac:spMkLst>
            <pc:docMk/>
            <pc:sldMk cId="1106743896" sldId="262"/>
            <ac:spMk id="2" creationId="{29B513AE-9E65-4A6B-BB0D-133E72FFDC8C}"/>
          </ac:spMkLst>
        </pc:spChg>
        <pc:picChg chg="add del mod">
          <ac:chgData name="Florian PAVIC" userId="S::florian.pavic@styves.fr::d37386ec-2382-44cc-a7cd-b6f9b3dec8a1" providerId="AD" clId="Web-{866599F0-1817-4A3A-AF22-ACB64B0F5C60}" dt="2022-01-17T13:35:26.468" v="201"/>
          <ac:picMkLst>
            <pc:docMk/>
            <pc:sldMk cId="1106743896" sldId="262"/>
            <ac:picMk id="3" creationId="{63C7A4E5-94DA-4BD8-A3A1-31D4A8C9ACA3}"/>
          </ac:picMkLst>
        </pc:picChg>
        <pc:picChg chg="add mod">
          <ac:chgData name="Florian PAVIC" userId="S::florian.pavic@styves.fr::d37386ec-2382-44cc-a7cd-b6f9b3dec8a1" providerId="AD" clId="Web-{866599F0-1817-4A3A-AF22-ACB64B0F5C60}" dt="2022-01-17T13:40:44.914" v="226" actId="14100"/>
          <ac:picMkLst>
            <pc:docMk/>
            <pc:sldMk cId="1106743896" sldId="262"/>
            <ac:picMk id="4" creationId="{811FB8D3-EA5E-4E91-8DF7-366C2A0C45AF}"/>
          </ac:picMkLst>
        </pc:picChg>
      </pc:sldChg>
      <pc:sldChg chg="new del">
        <pc:chgData name="Florian PAVIC" userId="S::florian.pavic@styves.fr::d37386ec-2382-44cc-a7cd-b6f9b3dec8a1" providerId="AD" clId="Web-{866599F0-1817-4A3A-AF22-ACB64B0F5C60}" dt="2022-01-17T13:22:20.918" v="109"/>
        <pc:sldMkLst>
          <pc:docMk/>
          <pc:sldMk cId="3655349367" sldId="262"/>
        </pc:sldMkLst>
      </pc:sldChg>
      <pc:sldChg chg="addSp delSp modSp new modTransition">
        <pc:chgData name="Florian PAVIC" userId="S::florian.pavic@styves.fr::d37386ec-2382-44cc-a7cd-b6f9b3dec8a1" providerId="AD" clId="Web-{866599F0-1817-4A3A-AF22-ACB64B0F5C60}" dt="2022-01-17T13:48:51.722" v="244"/>
        <pc:sldMkLst>
          <pc:docMk/>
          <pc:sldMk cId="4180460250" sldId="263"/>
        </pc:sldMkLst>
        <pc:spChg chg="add mod">
          <ac:chgData name="Florian PAVIC" userId="S::florian.pavic@styves.fr::d37386ec-2382-44cc-a7cd-b6f9b3dec8a1" providerId="AD" clId="Web-{866599F0-1817-4A3A-AF22-ACB64B0F5C60}" dt="2022-01-17T13:43:33.824" v="236" actId="14100"/>
          <ac:spMkLst>
            <pc:docMk/>
            <pc:sldMk cId="4180460250" sldId="263"/>
            <ac:spMk id="2" creationId="{436AA41D-A703-476D-98F9-BE59269C04D7}"/>
          </ac:spMkLst>
        </pc:spChg>
        <pc:picChg chg="add del mod">
          <ac:chgData name="Florian PAVIC" userId="S::florian.pavic@styves.fr::d37386ec-2382-44cc-a7cd-b6f9b3dec8a1" providerId="AD" clId="Web-{866599F0-1817-4A3A-AF22-ACB64B0F5C60}" dt="2022-01-17T13:33:55.638" v="194"/>
          <ac:picMkLst>
            <pc:docMk/>
            <pc:sldMk cId="4180460250" sldId="263"/>
            <ac:picMk id="3" creationId="{1389553F-97DE-4A26-A095-F02EADB810EA}"/>
          </ac:picMkLst>
        </pc:picChg>
        <pc:picChg chg="add mod">
          <ac:chgData name="Florian PAVIC" userId="S::florian.pavic@styves.fr::d37386ec-2382-44cc-a7cd-b6f9b3dec8a1" providerId="AD" clId="Web-{866599F0-1817-4A3A-AF22-ACB64B0F5C60}" dt="2022-01-17T13:42:28.588" v="235" actId="1076"/>
          <ac:picMkLst>
            <pc:docMk/>
            <pc:sldMk cId="4180460250" sldId="263"/>
            <ac:picMk id="4" creationId="{B4D4748B-94AF-410E-837D-3DECD515A782}"/>
          </ac:picMkLst>
        </pc:picChg>
      </pc:sldChg>
      <pc:sldChg chg="addSp delSp modSp new modTransition">
        <pc:chgData name="Florian PAVIC" userId="S::florian.pavic@styves.fr::d37386ec-2382-44cc-a7cd-b6f9b3dec8a1" providerId="AD" clId="Web-{866599F0-1817-4A3A-AF22-ACB64B0F5C60}" dt="2022-01-17T13:49:00.004" v="245"/>
        <pc:sldMkLst>
          <pc:docMk/>
          <pc:sldMk cId="1320811519" sldId="264"/>
        </pc:sldMkLst>
        <pc:spChg chg="add mod">
          <ac:chgData name="Florian PAVIC" userId="S::florian.pavic@styves.fr::d37386ec-2382-44cc-a7cd-b6f9b3dec8a1" providerId="AD" clId="Web-{866599F0-1817-4A3A-AF22-ACB64B0F5C60}" dt="2022-01-17T13:31:40.510" v="182" actId="1076"/>
          <ac:spMkLst>
            <pc:docMk/>
            <pc:sldMk cId="1320811519" sldId="264"/>
            <ac:spMk id="2" creationId="{A54FF042-4CDC-4B21-9753-4C4335132700}"/>
          </ac:spMkLst>
        </pc:spChg>
        <pc:picChg chg="add del mod">
          <ac:chgData name="Florian PAVIC" userId="S::florian.pavic@styves.fr::d37386ec-2382-44cc-a7cd-b6f9b3dec8a1" providerId="AD" clId="Web-{866599F0-1817-4A3A-AF22-ACB64B0F5C60}" dt="2022-01-17T13:33:18.028" v="190"/>
          <ac:picMkLst>
            <pc:docMk/>
            <pc:sldMk cId="1320811519" sldId="264"/>
            <ac:picMk id="3" creationId="{08034BF2-570D-4C2E-9A7B-F91301BF0C48}"/>
          </ac:picMkLst>
        </pc:picChg>
        <pc:picChg chg="add del mod">
          <ac:chgData name="Florian PAVIC" userId="S::florian.pavic@styves.fr::d37386ec-2382-44cc-a7cd-b6f9b3dec8a1" providerId="AD" clId="Web-{866599F0-1817-4A3A-AF22-ACB64B0F5C60}" dt="2022-01-17T13:36:13.454" v="206"/>
          <ac:picMkLst>
            <pc:docMk/>
            <pc:sldMk cId="1320811519" sldId="264"/>
            <ac:picMk id="4" creationId="{E68FE2E9-2449-4D64-9CBD-029E399FA993}"/>
          </ac:picMkLst>
        </pc:picChg>
        <pc:picChg chg="add mod">
          <ac:chgData name="Florian PAVIC" userId="S::florian.pavic@styves.fr::d37386ec-2382-44cc-a7cd-b6f9b3dec8a1" providerId="AD" clId="Web-{866599F0-1817-4A3A-AF22-ACB64B0F5C60}" dt="2022-01-17T13:36:30.908" v="209" actId="14100"/>
          <ac:picMkLst>
            <pc:docMk/>
            <pc:sldMk cId="1320811519" sldId="264"/>
            <ac:picMk id="5" creationId="{BF0C9CDF-80EE-48F1-B97D-04A5F382B8EC}"/>
          </ac:picMkLst>
        </pc:picChg>
      </pc:sldChg>
    </pc:docChg>
  </pc:docChgLst>
  <pc:docChgLst>
    <pc:chgData name="Florian PAVIC" userId="S::florian.pavic@styves.fr::d37386ec-2382-44cc-a7cd-b6f9b3dec8a1" providerId="AD" clId="Web-{2CA9FCDD-0E40-FD38-466E-66F6D4935AD9}"/>
    <pc:docChg chg="modSld">
      <pc:chgData name="Florian PAVIC" userId="S::florian.pavic@styves.fr::d37386ec-2382-44cc-a7cd-b6f9b3dec8a1" providerId="AD" clId="Web-{2CA9FCDD-0E40-FD38-466E-66F6D4935AD9}" dt="2022-01-17T14:29:47.266" v="95"/>
      <pc:docMkLst>
        <pc:docMk/>
      </pc:docMkLst>
      <pc:sldChg chg="modSp">
        <pc:chgData name="Florian PAVIC" userId="S::florian.pavic@styves.fr::d37386ec-2382-44cc-a7cd-b6f9b3dec8a1" providerId="AD" clId="Web-{2CA9FCDD-0E40-FD38-466E-66F6D4935AD9}" dt="2022-01-17T14:18:38.087" v="4" actId="20577"/>
        <pc:sldMkLst>
          <pc:docMk/>
          <pc:sldMk cId="4285362630" sldId="258"/>
        </pc:sldMkLst>
        <pc:spChg chg="mod">
          <ac:chgData name="Florian PAVIC" userId="S::florian.pavic@styves.fr::d37386ec-2382-44cc-a7cd-b6f9b3dec8a1" providerId="AD" clId="Web-{2CA9FCDD-0E40-FD38-466E-66F6D4935AD9}" dt="2022-01-17T14:18:38.087" v="4" actId="20577"/>
          <ac:spMkLst>
            <pc:docMk/>
            <pc:sldMk cId="4285362630" sldId="258"/>
            <ac:spMk id="3" creationId="{828BBFDA-4DBC-4561-9BBA-0E0B2C9C78C6}"/>
          </ac:spMkLst>
        </pc:spChg>
      </pc:sldChg>
      <pc:sldChg chg="modSp">
        <pc:chgData name="Florian PAVIC" userId="S::florian.pavic@styves.fr::d37386ec-2382-44cc-a7cd-b6f9b3dec8a1" providerId="AD" clId="Web-{2CA9FCDD-0E40-FD38-466E-66F6D4935AD9}" dt="2022-01-17T14:20:03.369" v="32" actId="20577"/>
        <pc:sldMkLst>
          <pc:docMk/>
          <pc:sldMk cId="2997293976" sldId="261"/>
        </pc:sldMkLst>
        <pc:spChg chg="mod">
          <ac:chgData name="Florian PAVIC" userId="S::florian.pavic@styves.fr::d37386ec-2382-44cc-a7cd-b6f9b3dec8a1" providerId="AD" clId="Web-{2CA9FCDD-0E40-FD38-466E-66F6D4935AD9}" dt="2022-01-17T14:20:00.900" v="31" actId="20577"/>
          <ac:spMkLst>
            <pc:docMk/>
            <pc:sldMk cId="2997293976" sldId="261"/>
            <ac:spMk id="2" creationId="{C37827F3-51A5-4463-958D-C4A8CF3EF3D8}"/>
          </ac:spMkLst>
        </pc:spChg>
        <pc:spChg chg="mod">
          <ac:chgData name="Florian PAVIC" userId="S::florian.pavic@styves.fr::d37386ec-2382-44cc-a7cd-b6f9b3dec8a1" providerId="AD" clId="Web-{2CA9FCDD-0E40-FD38-466E-66F6D4935AD9}" dt="2022-01-17T14:20:03.369" v="32" actId="20577"/>
          <ac:spMkLst>
            <pc:docMk/>
            <pc:sldMk cId="2997293976" sldId="261"/>
            <ac:spMk id="3" creationId="{91A8BD0C-A919-4BC2-B0CE-7372401F3DE1}"/>
          </ac:spMkLst>
        </pc:spChg>
      </pc:sldChg>
      <pc:sldChg chg="addSp delSp modSp mod setBg">
        <pc:chgData name="Florian PAVIC" userId="S::florian.pavic@styves.fr::d37386ec-2382-44cc-a7cd-b6f9b3dec8a1" providerId="AD" clId="Web-{2CA9FCDD-0E40-FD38-466E-66F6D4935AD9}" dt="2022-01-17T14:29:47.266" v="95"/>
        <pc:sldMkLst>
          <pc:docMk/>
          <pc:sldMk cId="1106743896" sldId="262"/>
        </pc:sldMkLst>
        <pc:spChg chg="mod ord">
          <ac:chgData name="Florian PAVIC" userId="S::florian.pavic@styves.fr::d37386ec-2382-44cc-a7cd-b6f9b3dec8a1" providerId="AD" clId="Web-{2CA9FCDD-0E40-FD38-466E-66F6D4935AD9}" dt="2022-01-17T14:29:47.266" v="95"/>
          <ac:spMkLst>
            <pc:docMk/>
            <pc:sldMk cId="1106743896" sldId="262"/>
            <ac:spMk id="2" creationId="{29B513AE-9E65-4A6B-BB0D-133E72FFDC8C}"/>
          </ac:spMkLst>
        </pc:spChg>
        <pc:spChg chg="add mod">
          <ac:chgData name="Florian PAVIC" userId="S::florian.pavic@styves.fr::d37386ec-2382-44cc-a7cd-b6f9b3dec8a1" providerId="AD" clId="Web-{2CA9FCDD-0E40-FD38-466E-66F6D4935AD9}" dt="2022-01-17T14:29:47.266" v="95"/>
          <ac:spMkLst>
            <pc:docMk/>
            <pc:sldMk cId="1106743896" sldId="262"/>
            <ac:spMk id="3" creationId="{CD31F8CB-D4E1-4940-B0F1-7748E76DFA1D}"/>
          </ac:spMkLst>
        </pc:spChg>
        <pc:spChg chg="add">
          <ac:chgData name="Florian PAVIC" userId="S::florian.pavic@styves.fr::d37386ec-2382-44cc-a7cd-b6f9b3dec8a1" providerId="AD" clId="Web-{2CA9FCDD-0E40-FD38-466E-66F6D4935AD9}" dt="2022-01-17T14:29:47.266" v="95"/>
          <ac:spMkLst>
            <pc:docMk/>
            <pc:sldMk cId="1106743896" sldId="262"/>
            <ac:spMk id="13" creationId="{0BABF38A-8A0D-492E-BD20-6CF4D46B50BD}"/>
          </ac:spMkLst>
        </pc:spChg>
        <pc:spChg chg="add">
          <ac:chgData name="Florian PAVIC" userId="S::florian.pavic@styves.fr::d37386ec-2382-44cc-a7cd-b6f9b3dec8a1" providerId="AD" clId="Web-{2CA9FCDD-0E40-FD38-466E-66F6D4935AD9}" dt="2022-01-17T14:29:47.266" v="95"/>
          <ac:spMkLst>
            <pc:docMk/>
            <pc:sldMk cId="1106743896" sldId="262"/>
            <ac:spMk id="17" creationId="{8651CFA9-6065-4243-AC48-858E359780B1}"/>
          </ac:spMkLst>
        </pc:spChg>
        <pc:spChg chg="add">
          <ac:chgData name="Florian PAVIC" userId="S::florian.pavic@styves.fr::d37386ec-2382-44cc-a7cd-b6f9b3dec8a1" providerId="AD" clId="Web-{2CA9FCDD-0E40-FD38-466E-66F6D4935AD9}" dt="2022-01-17T14:29:47.266" v="95"/>
          <ac:spMkLst>
            <pc:docMk/>
            <pc:sldMk cId="1106743896" sldId="262"/>
            <ac:spMk id="19" creationId="{5A8C81AE-8F0D-49F3-9FB4-334B0DCDF195}"/>
          </ac:spMkLst>
        </pc:spChg>
        <pc:grpChg chg="add">
          <ac:chgData name="Florian PAVIC" userId="S::florian.pavic@styves.fr::d37386ec-2382-44cc-a7cd-b6f9b3dec8a1" providerId="AD" clId="Web-{2CA9FCDD-0E40-FD38-466E-66F6D4935AD9}" dt="2022-01-17T14:29:47.266" v="95"/>
          <ac:grpSpMkLst>
            <pc:docMk/>
            <pc:sldMk cId="1106743896" sldId="262"/>
            <ac:grpSpMk id="21" creationId="{495F785B-7930-4EEA-A9C1-31BE27B37E16}"/>
          </ac:grpSpMkLst>
        </pc:grpChg>
        <pc:picChg chg="del">
          <ac:chgData name="Florian PAVIC" userId="S::florian.pavic@styves.fr::d37386ec-2382-44cc-a7cd-b6f9b3dec8a1" providerId="AD" clId="Web-{2CA9FCDD-0E40-FD38-466E-66F6D4935AD9}" dt="2022-01-17T14:20:32.760" v="33"/>
          <ac:picMkLst>
            <pc:docMk/>
            <pc:sldMk cId="1106743896" sldId="262"/>
            <ac:picMk id="4" creationId="{811FB8D3-EA5E-4E91-8DF7-366C2A0C45AF}"/>
          </ac:picMkLst>
        </pc:picChg>
        <pc:picChg chg="add del mod">
          <ac:chgData name="Florian PAVIC" userId="S::florian.pavic@styves.fr::d37386ec-2382-44cc-a7cd-b6f9b3dec8a1" providerId="AD" clId="Web-{2CA9FCDD-0E40-FD38-466E-66F6D4935AD9}" dt="2022-01-17T14:25:48.138" v="84"/>
          <ac:picMkLst>
            <pc:docMk/>
            <pc:sldMk cId="1106743896" sldId="262"/>
            <ac:picMk id="5" creationId="{5D3FA52E-877F-4C91-AF97-7974ABFA2275}"/>
          </ac:picMkLst>
        </pc:picChg>
        <pc:picChg chg="add mod">
          <ac:chgData name="Florian PAVIC" userId="S::florian.pavic@styves.fr::d37386ec-2382-44cc-a7cd-b6f9b3dec8a1" providerId="AD" clId="Web-{2CA9FCDD-0E40-FD38-466E-66F6D4935AD9}" dt="2022-01-17T14:29:47.266" v="95"/>
          <ac:picMkLst>
            <pc:docMk/>
            <pc:sldMk cId="1106743896" sldId="262"/>
            <ac:picMk id="6" creationId="{6FA2195D-5197-458A-A12C-0CBE53104065}"/>
          </ac:picMkLst>
        </pc:picChg>
        <pc:picChg chg="add mod ord">
          <ac:chgData name="Florian PAVIC" userId="S::florian.pavic@styves.fr::d37386ec-2382-44cc-a7cd-b6f9b3dec8a1" providerId="AD" clId="Web-{2CA9FCDD-0E40-FD38-466E-66F6D4935AD9}" dt="2022-01-17T14:29:47.266" v="95"/>
          <ac:picMkLst>
            <pc:docMk/>
            <pc:sldMk cId="1106743896" sldId="262"/>
            <ac:picMk id="7" creationId="{D791D526-30D3-4208-A809-673E8639026B}"/>
          </ac:picMkLst>
        </pc:picChg>
        <pc:picChg chg="add mod">
          <ac:chgData name="Florian PAVIC" userId="S::florian.pavic@styves.fr::d37386ec-2382-44cc-a7cd-b6f9b3dec8a1" providerId="AD" clId="Web-{2CA9FCDD-0E40-FD38-466E-66F6D4935AD9}" dt="2022-01-17T14:29:47.266" v="95"/>
          <ac:picMkLst>
            <pc:docMk/>
            <pc:sldMk cId="1106743896" sldId="262"/>
            <ac:picMk id="8" creationId="{590B3D1B-FB49-4C59-B8FB-7B05E42862E7}"/>
          </ac:picMkLst>
        </pc:picChg>
        <pc:picChg chg="add">
          <ac:chgData name="Florian PAVIC" userId="S::florian.pavic@styves.fr::d37386ec-2382-44cc-a7cd-b6f9b3dec8a1" providerId="AD" clId="Web-{2CA9FCDD-0E40-FD38-466E-66F6D4935AD9}" dt="2022-01-17T14:29:47.266" v="95"/>
          <ac:picMkLst>
            <pc:docMk/>
            <pc:sldMk cId="1106743896" sldId="262"/>
            <ac:picMk id="15" creationId="{BC526B7A-4801-4FD1-95C8-03AF22629E87}"/>
          </ac:picMkLst>
        </pc:picChg>
      </pc:sldChg>
    </pc:docChg>
  </pc:docChgLst>
  <pc:docChgLst>
    <pc:chgData name="Isabelle FEVRIER" userId="S::isabelle.fevrier@styves.fr::6272c4d3-2d7b-4629-874b-4bb40e0d7da1" providerId="AD" clId="Web-{ABCEDBDA-58FF-A292-AE99-307EEB4B3FDF}"/>
    <pc:docChg chg="addSld modSld">
      <pc:chgData name="Isabelle FEVRIER" userId="S::isabelle.fevrier@styves.fr::6272c4d3-2d7b-4629-874b-4bb40e0d7da1" providerId="AD" clId="Web-{ABCEDBDA-58FF-A292-AE99-307EEB4B3FDF}" dt="2022-02-03T13:40:37.419" v="25"/>
      <pc:docMkLst>
        <pc:docMk/>
      </pc:docMkLst>
      <pc:sldChg chg="addSp modSp">
        <pc:chgData name="Isabelle FEVRIER" userId="S::isabelle.fevrier@styves.fr::6272c4d3-2d7b-4629-874b-4bb40e0d7da1" providerId="AD" clId="Web-{ABCEDBDA-58FF-A292-AE99-307EEB4B3FDF}" dt="2022-02-03T13:37:49.212" v="18" actId="20577"/>
        <pc:sldMkLst>
          <pc:docMk/>
          <pc:sldMk cId="3784089036" sldId="256"/>
        </pc:sldMkLst>
        <pc:spChg chg="mod">
          <ac:chgData name="Isabelle FEVRIER" userId="S::isabelle.fevrier@styves.fr::6272c4d3-2d7b-4629-874b-4bb40e0d7da1" providerId="AD" clId="Web-{ABCEDBDA-58FF-A292-AE99-307EEB4B3FDF}" dt="2022-02-03T13:37:49.212" v="18" actId="20577"/>
          <ac:spMkLst>
            <pc:docMk/>
            <pc:sldMk cId="3784089036" sldId="256"/>
            <ac:spMk id="2" creationId="{00000000-0000-0000-0000-000000000000}"/>
          </ac:spMkLst>
        </pc:spChg>
        <pc:spChg chg="add">
          <ac:chgData name="Isabelle FEVRIER" userId="S::isabelle.fevrier@styves.fr::6272c4d3-2d7b-4629-874b-4bb40e0d7da1" providerId="AD" clId="Web-{ABCEDBDA-58FF-A292-AE99-307EEB4B3FDF}" dt="2022-02-03T13:36:40.679" v="0"/>
          <ac:spMkLst>
            <pc:docMk/>
            <pc:sldMk cId="3784089036" sldId="256"/>
            <ac:spMk id="3" creationId="{7A975C87-36E2-4BC9-AC46-7403A2D3308F}"/>
          </ac:spMkLst>
        </pc:spChg>
        <pc:spChg chg="add">
          <ac:chgData name="Isabelle FEVRIER" userId="S::isabelle.fevrier@styves.fr::6272c4d3-2d7b-4629-874b-4bb40e0d7da1" providerId="AD" clId="Web-{ABCEDBDA-58FF-A292-AE99-307EEB4B3FDF}" dt="2022-02-03T13:36:58.273" v="3"/>
          <ac:spMkLst>
            <pc:docMk/>
            <pc:sldMk cId="3784089036" sldId="256"/>
            <ac:spMk id="4" creationId="{68E07539-BB8D-4F9A-8D73-DDAC4CC2FEEF}"/>
          </ac:spMkLst>
        </pc:spChg>
      </pc:sldChg>
      <pc:sldChg chg="addSp modSp new mod setBg">
        <pc:chgData name="Isabelle FEVRIER" userId="S::isabelle.fevrier@styves.fr::6272c4d3-2d7b-4629-874b-4bb40e0d7da1" providerId="AD" clId="Web-{ABCEDBDA-58FF-A292-AE99-307EEB4B3FDF}" dt="2022-02-03T13:40:37.419" v="25"/>
        <pc:sldMkLst>
          <pc:docMk/>
          <pc:sldMk cId="774846915" sldId="263"/>
        </pc:sldMkLst>
        <pc:spChg chg="add">
          <ac:chgData name="Isabelle FEVRIER" userId="S::isabelle.fevrier@styves.fr::6272c4d3-2d7b-4629-874b-4bb40e0d7da1" providerId="AD" clId="Web-{ABCEDBDA-58FF-A292-AE99-307EEB4B3FDF}" dt="2022-02-03T13:40:37.419" v="25"/>
          <ac:spMkLst>
            <pc:docMk/>
            <pc:sldMk cId="774846915" sldId="263"/>
            <ac:spMk id="7" creationId="{1E644DE9-8D09-43E2-BA69-F57482CFC93A}"/>
          </ac:spMkLst>
        </pc:spChg>
        <pc:grpChg chg="add">
          <ac:chgData name="Isabelle FEVRIER" userId="S::isabelle.fevrier@styves.fr::6272c4d3-2d7b-4629-874b-4bb40e0d7da1" providerId="AD" clId="Web-{ABCEDBDA-58FF-A292-AE99-307EEB4B3FDF}" dt="2022-02-03T13:40:37.419" v="25"/>
          <ac:grpSpMkLst>
            <pc:docMk/>
            <pc:sldMk cId="774846915" sldId="263"/>
            <ac:grpSpMk id="9" creationId="{46B4971C-EAA5-47BF-8631-58DC0669BFCF}"/>
          </ac:grpSpMkLst>
        </pc:grpChg>
        <pc:picChg chg="add mod">
          <ac:chgData name="Isabelle FEVRIER" userId="S::isabelle.fevrier@styves.fr::6272c4d3-2d7b-4629-874b-4bb40e0d7da1" providerId="AD" clId="Web-{ABCEDBDA-58FF-A292-AE99-307EEB4B3FDF}" dt="2022-02-03T13:40:37.419" v="25"/>
          <ac:picMkLst>
            <pc:docMk/>
            <pc:sldMk cId="774846915" sldId="263"/>
            <ac:picMk id="2" creationId="{BCDEAFB1-F7F5-4C46-A8E4-B2FC17E1E1BD}"/>
          </ac:picMkLst>
        </pc:picChg>
      </pc:sldChg>
    </pc:docChg>
  </pc:docChgLst>
  <pc:docChgLst>
    <pc:chgData name="Florian PAVIC" userId="S::florian.pavic@styves.fr::d37386ec-2382-44cc-a7cd-b6f9b3dec8a1" providerId="AD" clId="Web-{B6D390E8-1643-4F02-8338-6776E22ADB4E}"/>
    <pc:docChg chg="addSld delSld modSld addMainMaster delMainMaster">
      <pc:chgData name="Florian PAVIC" userId="S::florian.pavic@styves.fr::d37386ec-2382-44cc-a7cd-b6f9b3dec8a1" providerId="AD" clId="Web-{B6D390E8-1643-4F02-8338-6776E22ADB4E}" dt="2022-01-11T14:59:59.267" v="16"/>
      <pc:docMkLst>
        <pc:docMk/>
      </pc:docMkLst>
      <pc:sldChg chg="addSp delSp modSp mod setBg modClrScheme chgLayout">
        <pc:chgData name="Florian PAVIC" userId="S::florian.pavic@styves.fr::d37386ec-2382-44cc-a7cd-b6f9b3dec8a1" providerId="AD" clId="Web-{B6D390E8-1643-4F02-8338-6776E22ADB4E}" dt="2022-01-11T14:58:07.499" v="13"/>
        <pc:sldMkLst>
          <pc:docMk/>
          <pc:sldMk cId="3784089036" sldId="256"/>
        </pc:sldMkLst>
        <pc:spChg chg="mod">
          <ac:chgData name="Florian PAVIC" userId="S::florian.pavic@styves.fr::d37386ec-2382-44cc-a7cd-b6f9b3dec8a1" providerId="AD" clId="Web-{B6D390E8-1643-4F02-8338-6776E22ADB4E}" dt="2022-01-11T14:57:51.061" v="12"/>
          <ac:spMkLst>
            <pc:docMk/>
            <pc:sldMk cId="3784089036" sldId="256"/>
            <ac:spMk id="2" creationId="{00000000-0000-0000-0000-000000000000}"/>
          </ac:spMkLst>
        </pc:spChg>
        <pc:spChg chg="del mod">
          <ac:chgData name="Florian PAVIC" userId="S::florian.pavic@styves.fr::d37386ec-2382-44cc-a7cd-b6f9b3dec8a1" providerId="AD" clId="Web-{B6D390E8-1643-4F02-8338-6776E22ADB4E}" dt="2022-01-11T14:58:07.499" v="13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Florian PAVIC" userId="S::florian.pavic@styves.fr::d37386ec-2382-44cc-a7cd-b6f9b3dec8a1" providerId="AD" clId="Web-{B6D390E8-1643-4F02-8338-6776E22ADB4E}" dt="2022-01-11T14:57:51.061" v="12"/>
          <ac:spMkLst>
            <pc:docMk/>
            <pc:sldMk cId="3784089036" sldId="256"/>
            <ac:spMk id="5" creationId="{37FDDF72-DE39-4F99-A3C1-DD9D7815D7DB}"/>
          </ac:spMkLst>
        </pc:spChg>
        <pc:spChg chg="add">
          <ac:chgData name="Florian PAVIC" userId="S::florian.pavic@styves.fr::d37386ec-2382-44cc-a7cd-b6f9b3dec8a1" providerId="AD" clId="Web-{B6D390E8-1643-4F02-8338-6776E22ADB4E}" dt="2022-01-11T14:57:51.061" v="12"/>
          <ac:spMkLst>
            <pc:docMk/>
            <pc:sldMk cId="3784089036" sldId="256"/>
            <ac:spMk id="6" creationId="{5E4ECE80-3AD1-450C-B62A-98788F193948}"/>
          </ac:spMkLst>
        </pc:spChg>
        <pc:spChg chg="add del">
          <ac:chgData name="Florian PAVIC" userId="S::florian.pavic@styves.fr::d37386ec-2382-44cc-a7cd-b6f9b3dec8a1" providerId="AD" clId="Web-{B6D390E8-1643-4F02-8338-6776E22ADB4E}" dt="2022-01-11T14:57:50.983" v="11"/>
          <ac:spMkLst>
            <pc:docMk/>
            <pc:sldMk cId="3784089036" sldId="256"/>
            <ac:spMk id="9" creationId="{FB8E2E83-0BA5-480F-AA33-27B462731975}"/>
          </ac:spMkLst>
        </pc:spChg>
        <pc:spChg chg="add del">
          <ac:chgData name="Florian PAVIC" userId="S::florian.pavic@styves.fr::d37386ec-2382-44cc-a7cd-b6f9b3dec8a1" providerId="AD" clId="Web-{B6D390E8-1643-4F02-8338-6776E22ADB4E}" dt="2022-01-11T14:57:50.983" v="11"/>
          <ac:spMkLst>
            <pc:docMk/>
            <pc:sldMk cId="3784089036" sldId="256"/>
            <ac:spMk id="11" creationId="{DEAF34AB-AE16-45B5-ABC1-801F062234F5}"/>
          </ac:spMkLst>
        </pc:spChg>
        <pc:spChg chg="add del">
          <ac:chgData name="Florian PAVIC" userId="S::florian.pavic@styves.fr::d37386ec-2382-44cc-a7cd-b6f9b3dec8a1" providerId="AD" clId="Web-{B6D390E8-1643-4F02-8338-6776E22ADB4E}" dt="2022-01-11T14:57:50.983" v="11"/>
          <ac:spMkLst>
            <pc:docMk/>
            <pc:sldMk cId="3784089036" sldId="256"/>
            <ac:spMk id="13" creationId="{7B0F586B-7DB8-455F-969E-DC1ADB608EC8}"/>
          </ac:spMkLst>
        </pc:spChg>
        <pc:grpChg chg="add">
          <ac:chgData name="Florian PAVIC" userId="S::florian.pavic@styves.fr::d37386ec-2382-44cc-a7cd-b6f9b3dec8a1" providerId="AD" clId="Web-{B6D390E8-1643-4F02-8338-6776E22ADB4E}" dt="2022-01-11T14:57:51.061" v="12"/>
          <ac:grpSpMkLst>
            <pc:docMk/>
            <pc:sldMk cId="3784089036" sldId="256"/>
            <ac:grpSpMk id="8" creationId="{B9632603-447F-4389-863D-9820DB9915A2}"/>
          </ac:grpSpMkLst>
        </pc:grpChg>
        <pc:grpChg chg="add del">
          <ac:chgData name="Florian PAVIC" userId="S::florian.pavic@styves.fr::d37386ec-2382-44cc-a7cd-b6f9b3dec8a1" providerId="AD" clId="Web-{B6D390E8-1643-4F02-8338-6776E22ADB4E}" dt="2022-01-11T14:57:50.983" v="11"/>
          <ac:grpSpMkLst>
            <pc:docMk/>
            <pc:sldMk cId="3784089036" sldId="256"/>
            <ac:grpSpMk id="15" creationId="{3397A307-3B8F-4AEE-8AA9-02D64681F91F}"/>
          </ac:grpSpMkLst>
        </pc:grpChg>
        <pc:picChg chg="add del">
          <ac:chgData name="Florian PAVIC" userId="S::florian.pavic@styves.fr::d37386ec-2382-44cc-a7cd-b6f9b3dec8a1" providerId="AD" clId="Web-{B6D390E8-1643-4F02-8338-6776E22ADB4E}" dt="2022-01-11T14:57:50.983" v="11"/>
          <ac:picMkLst>
            <pc:docMk/>
            <pc:sldMk cId="3784089036" sldId="256"/>
            <ac:picMk id="4" creationId="{12E869BC-9D8B-4BF7-8E7D-92D1AE6ADF71}"/>
          </ac:picMkLst>
        </pc:picChg>
        <pc:picChg chg="add">
          <ac:chgData name="Florian PAVIC" userId="S::florian.pavic@styves.fr::d37386ec-2382-44cc-a7cd-b6f9b3dec8a1" providerId="AD" clId="Web-{B6D390E8-1643-4F02-8338-6776E22ADB4E}" dt="2022-01-11T14:57:51.061" v="12"/>
          <ac:picMkLst>
            <pc:docMk/>
            <pc:sldMk cId="3784089036" sldId="256"/>
            <ac:picMk id="7" creationId="{D527D1E3-E730-4323-91B0-FA9F79CAC9BD}"/>
          </ac:picMkLst>
        </pc:picChg>
      </pc:sldChg>
      <pc:sldChg chg="new">
        <pc:chgData name="Florian PAVIC" userId="S::florian.pavic@styves.fr::d37386ec-2382-44cc-a7cd-b6f9b3dec8a1" providerId="AD" clId="Web-{B6D390E8-1643-4F02-8338-6776E22ADB4E}" dt="2022-01-11T14:59:59.267" v="16"/>
        <pc:sldMkLst>
          <pc:docMk/>
          <pc:sldMk cId="3510180433" sldId="257"/>
        </pc:sldMkLst>
      </pc:sldChg>
      <pc:sldChg chg="new del">
        <pc:chgData name="Florian PAVIC" userId="S::florian.pavic@styves.fr::d37386ec-2382-44cc-a7cd-b6f9b3dec8a1" providerId="AD" clId="Web-{B6D390E8-1643-4F02-8338-6776E22ADB4E}" dt="2022-01-11T14:59:44.438" v="15"/>
        <pc:sldMkLst>
          <pc:docMk/>
          <pc:sldMk cId="3589383086" sldId="257"/>
        </pc:sldMkLst>
      </pc:sldChg>
      <pc:sldMasterChg chg="add del addSldLayout delSldLayout">
        <pc:chgData name="Florian PAVIC" userId="S::florian.pavic@styves.fr::d37386ec-2382-44cc-a7cd-b6f9b3dec8a1" providerId="AD" clId="Web-{B6D390E8-1643-4F02-8338-6776E22ADB4E}" dt="2022-01-11T14:57:51.061" v="12"/>
        <pc:sldMasterMkLst>
          <pc:docMk/>
          <pc:sldMasterMk cId="3071127875" sldId="2147483648"/>
        </pc:sldMasterMkLst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3310491181" sldId="2147483649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3841795644" sldId="2147483650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3466923455" sldId="2147483651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3747632232" sldId="2147483652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2611866596" sldId="2147483653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3395854097" sldId="2147483654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4040201302" sldId="2147483655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2706407263" sldId="2147483656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1610903340" sldId="2147483657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4172787210" sldId="2147483658"/>
          </pc:sldLayoutMkLst>
        </pc:sldLayoutChg>
        <pc:sldLayoutChg chg="add del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replId addSldLayout delSldLayout">
        <pc:chgData name="Florian PAVIC" userId="S::florian.pavic@styves.fr::d37386ec-2382-44cc-a7cd-b6f9b3dec8a1" providerId="AD" clId="Web-{B6D390E8-1643-4F02-8338-6776E22ADB4E}" dt="2022-01-11T14:57:50.983" v="11"/>
        <pc:sldMasterMkLst>
          <pc:docMk/>
          <pc:sldMasterMk cId="589091996" sldId="2147483660"/>
        </pc:sldMasterMkLst>
        <pc:sldLayoutChg chg="add del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2441375096" sldId="2147483661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3767581358" sldId="2147483662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3825827425" sldId="2147483663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4004494419" sldId="2147483664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2231708407" sldId="2147483665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3979083238" sldId="2147483666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3777124735" sldId="2147483667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4105782638" sldId="2147483668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1869934076" sldId="2147483669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1892830094" sldId="2147483670"/>
          </pc:sldLayoutMkLst>
        </pc:sldLayoutChg>
        <pc:sldLayoutChg chg="add del replId">
          <pc:chgData name="Florian PAVIC" userId="S::florian.pavic@styves.fr::d37386ec-2382-44cc-a7cd-b6f9b3dec8a1" providerId="AD" clId="Web-{B6D390E8-1643-4F02-8338-6776E22ADB4E}" dt="2022-01-11T14:57:50.983" v="11"/>
          <pc:sldLayoutMkLst>
            <pc:docMk/>
            <pc:sldMasterMk cId="589091996" sldId="2147483660"/>
            <pc:sldLayoutMk cId="2308544012" sldId="2147483671"/>
          </pc:sldLayoutMkLst>
        </pc:sldLayoutChg>
      </pc:sldMasterChg>
      <pc:sldMasterChg chg="add addSldLayout">
        <pc:chgData name="Florian PAVIC" userId="S::florian.pavic@styves.fr::d37386ec-2382-44cc-a7cd-b6f9b3dec8a1" providerId="AD" clId="Web-{B6D390E8-1643-4F02-8338-6776E22ADB4E}" dt="2022-01-11T14:57:51.061" v="12"/>
        <pc:sldMasterMkLst>
          <pc:docMk/>
          <pc:sldMasterMk cId="3718173942" sldId="2147483673"/>
        </pc:sldMasterMkLst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1860293393" sldId="2147483662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3410001704" sldId="2147483663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1036432941" sldId="2147483664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756540430" sldId="2147483665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544093910" sldId="2147483666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3858633456" sldId="2147483667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2829410087" sldId="2147483668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3800881142" sldId="2147483669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2102510193" sldId="2147483670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3497711707" sldId="2147483671"/>
          </pc:sldLayoutMkLst>
        </pc:sldLayoutChg>
        <pc:sldLayoutChg chg="add">
          <pc:chgData name="Florian PAVIC" userId="S::florian.pavic@styves.fr::d37386ec-2382-44cc-a7cd-b6f9b3dec8a1" providerId="AD" clId="Web-{B6D390E8-1643-4F02-8338-6776E22ADB4E}" dt="2022-01-11T14:57:51.061" v="12"/>
          <pc:sldLayoutMkLst>
            <pc:docMk/>
            <pc:sldMasterMk cId="3718173942" sldId="2147483673"/>
            <pc:sldLayoutMk cId="888433115" sldId="2147483672"/>
          </pc:sldLayoutMkLst>
        </pc:sldLayoutChg>
      </pc:sldMasterChg>
    </pc:docChg>
  </pc:docChgLst>
  <pc:docChgLst>
    <pc:chgData name="Florian PAVIC" userId="S::florian.pavic@styves.fr::d37386ec-2382-44cc-a7cd-b6f9b3dec8a1" providerId="AD" clId="Web-{E79210CD-28FD-2CC3-AD0A-FE31BC7FFFF1}"/>
    <pc:docChg chg="addSld delSld modSld">
      <pc:chgData name="Florian PAVIC" userId="S::florian.pavic@styves.fr::d37386ec-2382-44cc-a7cd-b6f9b3dec8a1" providerId="AD" clId="Web-{E79210CD-28FD-2CC3-AD0A-FE31BC7FFFF1}" dt="2022-01-11T15:47:17.539" v="262" actId="1076"/>
      <pc:docMkLst>
        <pc:docMk/>
      </pc:docMkLst>
      <pc:sldChg chg="addSp delSp modSp mod setBg">
        <pc:chgData name="Florian PAVIC" userId="S::florian.pavic@styves.fr::d37386ec-2382-44cc-a7cd-b6f9b3dec8a1" providerId="AD" clId="Web-{E79210CD-28FD-2CC3-AD0A-FE31BC7FFFF1}" dt="2022-01-11T15:31:10.375" v="70" actId="20577"/>
        <pc:sldMkLst>
          <pc:docMk/>
          <pc:sldMk cId="3510180433" sldId="257"/>
        </pc:sldMkLst>
        <pc:spChg chg="mod">
          <ac:chgData name="Florian PAVIC" userId="S::florian.pavic@styves.fr::d37386ec-2382-44cc-a7cd-b6f9b3dec8a1" providerId="AD" clId="Web-{E79210CD-28FD-2CC3-AD0A-FE31BC7FFFF1}" dt="2022-01-11T15:30:49.203" v="69"/>
          <ac:spMkLst>
            <pc:docMk/>
            <pc:sldMk cId="3510180433" sldId="257"/>
            <ac:spMk id="2" creationId="{105AEE80-876C-492C-907A-AAAE978639F5}"/>
          </ac:spMkLst>
        </pc:spChg>
        <pc:spChg chg="mod ord">
          <ac:chgData name="Florian PAVIC" userId="S::florian.pavic@styves.fr::d37386ec-2382-44cc-a7cd-b6f9b3dec8a1" providerId="AD" clId="Web-{E79210CD-28FD-2CC3-AD0A-FE31BC7FFFF1}" dt="2022-01-11T15:31:10.375" v="70" actId="20577"/>
          <ac:spMkLst>
            <pc:docMk/>
            <pc:sldMk cId="3510180433" sldId="257"/>
            <ac:spMk id="3" creationId="{3E8C502C-4FBD-4854-B307-AFC3553BC13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08:12.233" v="3"/>
          <ac:spMkLst>
            <pc:docMk/>
            <pc:sldMk cId="3510180433" sldId="257"/>
            <ac:spMk id="4" creationId="{C2ABA6FB-866B-4A3B-8603-626E326F6B99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0.937" v="66"/>
          <ac:spMkLst>
            <pc:docMk/>
            <pc:sldMk cId="3510180433" sldId="257"/>
            <ac:spMk id="7" creationId="{8651CFA9-6065-4243-AC48-858E359780B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0.937" v="66"/>
          <ac:spMkLst>
            <pc:docMk/>
            <pc:sldMk cId="3510180433" sldId="257"/>
            <ac:spMk id="8" creationId="{FBC8BBE5-981E-4B0B-9654-32B5668BFF3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36.296" v="64"/>
          <ac:spMkLst>
            <pc:docMk/>
            <pc:sldMk cId="3510180433" sldId="257"/>
            <ac:spMk id="10" creationId="{8651CFA9-6065-4243-AC48-858E359780B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9.187" v="68"/>
          <ac:spMkLst>
            <pc:docMk/>
            <pc:sldMk cId="3510180433" sldId="257"/>
            <ac:spMk id="11" creationId="{8651CFA9-6065-4243-AC48-858E359780B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36.296" v="64"/>
          <ac:spMkLst>
            <pc:docMk/>
            <pc:sldMk cId="3510180433" sldId="257"/>
            <ac:spMk id="12" creationId="{FBC8BBE5-981E-4B0B-9654-32B5668BFF3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9.187" v="68"/>
          <ac:spMkLst>
            <pc:docMk/>
            <pc:sldMk cId="3510180433" sldId="257"/>
            <ac:spMk id="13" creationId="{FBC8BBE5-981E-4B0B-9654-32B5668BFF3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9.187" v="68"/>
          <ac:spMkLst>
            <pc:docMk/>
            <pc:sldMk cId="3510180433" sldId="257"/>
            <ac:spMk id="18" creationId="{0DADC141-2CF4-4D22-BFEF-05FB358E4DFD}"/>
          </ac:spMkLst>
        </pc:spChg>
        <pc:spChg chg="add">
          <ac:chgData name="Florian PAVIC" userId="S::florian.pavic@styves.fr::d37386ec-2382-44cc-a7cd-b6f9b3dec8a1" providerId="AD" clId="Web-{E79210CD-28FD-2CC3-AD0A-FE31BC7FFFF1}" dt="2022-01-11T15:30:49.203" v="69"/>
          <ac:spMkLst>
            <pc:docMk/>
            <pc:sldMk cId="3510180433" sldId="257"/>
            <ac:spMk id="19" creationId="{8651CFA9-6065-4243-AC48-858E359780B1}"/>
          </ac:spMkLst>
        </pc:spChg>
        <pc:spChg chg="add del">
          <ac:chgData name="Florian PAVIC" userId="S::florian.pavic@styves.fr::d37386ec-2382-44cc-a7cd-b6f9b3dec8a1" providerId="AD" clId="Web-{E79210CD-28FD-2CC3-AD0A-FE31BC7FFFF1}" dt="2022-01-11T15:30:49.187" v="68"/>
          <ac:spMkLst>
            <pc:docMk/>
            <pc:sldMk cId="3510180433" sldId="257"/>
            <ac:spMk id="20" creationId="{F43A66C0-8F79-4D55-8A61-9E980D5FEE26}"/>
          </ac:spMkLst>
        </pc:spChg>
        <pc:spChg chg="add">
          <ac:chgData name="Florian PAVIC" userId="S::florian.pavic@styves.fr::d37386ec-2382-44cc-a7cd-b6f9b3dec8a1" providerId="AD" clId="Web-{E79210CD-28FD-2CC3-AD0A-FE31BC7FFFF1}" dt="2022-01-11T15:30:49.203" v="69"/>
          <ac:spMkLst>
            <pc:docMk/>
            <pc:sldMk cId="3510180433" sldId="257"/>
            <ac:spMk id="21" creationId="{FBC8BBE5-981E-4B0B-9654-32B5668BFF31}"/>
          </ac:spMkLst>
        </pc:spChg>
        <pc:grpChg chg="add del">
          <ac:chgData name="Florian PAVIC" userId="S::florian.pavic@styves.fr::d37386ec-2382-44cc-a7cd-b6f9b3dec8a1" providerId="AD" clId="Web-{E79210CD-28FD-2CC3-AD0A-FE31BC7FFFF1}" dt="2022-01-11T15:30:40.937" v="66"/>
          <ac:grpSpMkLst>
            <pc:docMk/>
            <pc:sldMk cId="3510180433" sldId="257"/>
            <ac:grpSpMk id="9" creationId="{8D6FD602-3113-4FC4-982F-15099614D2A6}"/>
          </ac:grpSpMkLst>
        </pc:grpChg>
        <pc:grpChg chg="add del">
          <ac:chgData name="Florian PAVIC" userId="S::florian.pavic@styves.fr::d37386ec-2382-44cc-a7cd-b6f9b3dec8a1" providerId="AD" clId="Web-{E79210CD-28FD-2CC3-AD0A-FE31BC7FFFF1}" dt="2022-01-11T15:30:36.296" v="64"/>
          <ac:grpSpMkLst>
            <pc:docMk/>
            <pc:sldMk cId="3510180433" sldId="257"/>
            <ac:grpSpMk id="14" creationId="{8ED5E97A-D21B-4AA4-83CF-DA3A380E301A}"/>
          </ac:grpSpMkLst>
        </pc:grpChg>
        <pc:grpChg chg="add del">
          <ac:chgData name="Florian PAVIC" userId="S::florian.pavic@styves.fr::d37386ec-2382-44cc-a7cd-b6f9b3dec8a1" providerId="AD" clId="Web-{E79210CD-28FD-2CC3-AD0A-FE31BC7FFFF1}" dt="2022-01-11T15:30:49.187" v="68"/>
          <ac:grpSpMkLst>
            <pc:docMk/>
            <pc:sldMk cId="3510180433" sldId="257"/>
            <ac:grpSpMk id="17" creationId="{545001F7-3F8F-4035-8348-1B9798C77D29}"/>
          </ac:grpSpMkLst>
        </pc:grpChg>
        <pc:grpChg chg="add">
          <ac:chgData name="Florian PAVIC" userId="S::florian.pavic@styves.fr::d37386ec-2382-44cc-a7cd-b6f9b3dec8a1" providerId="AD" clId="Web-{E79210CD-28FD-2CC3-AD0A-FE31BC7FFFF1}" dt="2022-01-11T15:30:49.203" v="69"/>
          <ac:grpSpMkLst>
            <pc:docMk/>
            <pc:sldMk cId="3510180433" sldId="257"/>
            <ac:grpSpMk id="22" creationId="{8ED5E97A-D21B-4AA4-83CF-DA3A380E301A}"/>
          </ac:grpSpMkLst>
        </pc:grpChg>
        <pc:picChg chg="add mod">
          <ac:chgData name="Florian PAVIC" userId="S::florian.pavic@styves.fr::d37386ec-2382-44cc-a7cd-b6f9b3dec8a1" providerId="AD" clId="Web-{E79210CD-28FD-2CC3-AD0A-FE31BC7FFFF1}" dt="2022-01-11T15:30:49.203" v="69"/>
          <ac:picMkLst>
            <pc:docMk/>
            <pc:sldMk cId="3510180433" sldId="257"/>
            <ac:picMk id="5" creationId="{14C0FF1D-3D9D-4F39-90E7-F85C66480C40}"/>
          </ac:picMkLst>
        </pc:picChg>
      </pc:sldChg>
      <pc:sldChg chg="add del replId">
        <pc:chgData name="Florian PAVIC" userId="S::florian.pavic@styves.fr::d37386ec-2382-44cc-a7cd-b6f9b3dec8a1" providerId="AD" clId="Web-{E79210CD-28FD-2CC3-AD0A-FE31BC7FFFF1}" dt="2022-01-11T15:06:52.824" v="1"/>
        <pc:sldMkLst>
          <pc:docMk/>
          <pc:sldMk cId="3062754980" sldId="258"/>
        </pc:sldMkLst>
      </pc:sldChg>
      <pc:sldChg chg="addSp delSp modSp new">
        <pc:chgData name="Florian PAVIC" userId="S::florian.pavic@styves.fr::d37386ec-2382-44cc-a7cd-b6f9b3dec8a1" providerId="AD" clId="Web-{E79210CD-28FD-2CC3-AD0A-FE31BC7FFFF1}" dt="2022-01-11T15:38:18.620" v="165" actId="14100"/>
        <pc:sldMkLst>
          <pc:docMk/>
          <pc:sldMk cId="4285362630" sldId="258"/>
        </pc:sldMkLst>
        <pc:spChg chg="mod">
          <ac:chgData name="Florian PAVIC" userId="S::florian.pavic@styves.fr::d37386ec-2382-44cc-a7cd-b6f9b3dec8a1" providerId="AD" clId="Web-{E79210CD-28FD-2CC3-AD0A-FE31BC7FFFF1}" dt="2022-01-11T15:33:16.894" v="79" actId="20577"/>
          <ac:spMkLst>
            <pc:docMk/>
            <pc:sldMk cId="4285362630" sldId="258"/>
            <ac:spMk id="2" creationId="{307A7307-73A3-4F6F-9399-3F6BFFB6CBBF}"/>
          </ac:spMkLst>
        </pc:spChg>
        <pc:spChg chg="add mod">
          <ac:chgData name="Florian PAVIC" userId="S::florian.pavic@styves.fr::d37386ec-2382-44cc-a7cd-b6f9b3dec8a1" providerId="AD" clId="Web-{E79210CD-28FD-2CC3-AD0A-FE31BC7FFFF1}" dt="2022-01-11T15:38:04.166" v="162" actId="1076"/>
          <ac:spMkLst>
            <pc:docMk/>
            <pc:sldMk cId="4285362630" sldId="258"/>
            <ac:spMk id="3" creationId="{828BBFDA-4DBC-4561-9BBA-0E0B2C9C78C6}"/>
          </ac:spMkLst>
        </pc:spChg>
        <pc:picChg chg="add del mod">
          <ac:chgData name="Florian PAVIC" userId="S::florian.pavic@styves.fr::d37386ec-2382-44cc-a7cd-b6f9b3dec8a1" providerId="AD" clId="Web-{E79210CD-28FD-2CC3-AD0A-FE31BC7FFFF1}" dt="2022-01-11T15:37:29.868" v="157"/>
          <ac:picMkLst>
            <pc:docMk/>
            <pc:sldMk cId="4285362630" sldId="258"/>
            <ac:picMk id="4" creationId="{B3E992F1-8792-4B1F-8024-C66CEADF8C68}"/>
          </ac:picMkLst>
        </pc:picChg>
        <pc:picChg chg="add mod">
          <ac:chgData name="Florian PAVIC" userId="S::florian.pavic@styves.fr::d37386ec-2382-44cc-a7cd-b6f9b3dec8a1" providerId="AD" clId="Web-{E79210CD-28FD-2CC3-AD0A-FE31BC7FFFF1}" dt="2022-01-11T15:38:18.620" v="165" actId="14100"/>
          <ac:picMkLst>
            <pc:docMk/>
            <pc:sldMk cId="4285362630" sldId="258"/>
            <ac:picMk id="5" creationId="{56DEF9BA-C190-46A2-9D24-3911D13B36C2}"/>
          </ac:picMkLst>
        </pc:picChg>
      </pc:sldChg>
      <pc:sldChg chg="addSp modSp new">
        <pc:chgData name="Florian PAVIC" userId="S::florian.pavic@styves.fr::d37386ec-2382-44cc-a7cd-b6f9b3dec8a1" providerId="AD" clId="Web-{E79210CD-28FD-2CC3-AD0A-FE31BC7FFFF1}" dt="2022-01-11T15:42:01.703" v="217" actId="20577"/>
        <pc:sldMkLst>
          <pc:docMk/>
          <pc:sldMk cId="1687056965" sldId="259"/>
        </pc:sldMkLst>
        <pc:spChg chg="mod">
          <ac:chgData name="Florian PAVIC" userId="S::florian.pavic@styves.fr::d37386ec-2382-44cc-a7cd-b6f9b3dec8a1" providerId="AD" clId="Web-{E79210CD-28FD-2CC3-AD0A-FE31BC7FFFF1}" dt="2022-01-11T15:39:05.027" v="173" actId="20577"/>
          <ac:spMkLst>
            <pc:docMk/>
            <pc:sldMk cId="1687056965" sldId="259"/>
            <ac:spMk id="2" creationId="{05390040-994C-43EA-821E-BF0345686727}"/>
          </ac:spMkLst>
        </pc:spChg>
        <pc:spChg chg="add mod">
          <ac:chgData name="Florian PAVIC" userId="S::florian.pavic@styves.fr::d37386ec-2382-44cc-a7cd-b6f9b3dec8a1" providerId="AD" clId="Web-{E79210CD-28FD-2CC3-AD0A-FE31BC7FFFF1}" dt="2022-01-11T15:42:01.703" v="217" actId="20577"/>
          <ac:spMkLst>
            <pc:docMk/>
            <pc:sldMk cId="1687056965" sldId="259"/>
            <ac:spMk id="3" creationId="{3E14C50F-BE2C-4584-B997-EE50E1147C83}"/>
          </ac:spMkLst>
        </pc:spChg>
        <pc:picChg chg="add mod">
          <ac:chgData name="Florian PAVIC" userId="S::florian.pavic@styves.fr::d37386ec-2382-44cc-a7cd-b6f9b3dec8a1" providerId="AD" clId="Web-{E79210CD-28FD-2CC3-AD0A-FE31BC7FFFF1}" dt="2022-01-11T15:41:51.890" v="215" actId="1076"/>
          <ac:picMkLst>
            <pc:docMk/>
            <pc:sldMk cId="1687056965" sldId="259"/>
            <ac:picMk id="4" creationId="{C9A19F4C-9CEA-42A6-A660-9548AAE6C46C}"/>
          </ac:picMkLst>
        </pc:picChg>
      </pc:sldChg>
      <pc:sldChg chg="addSp modSp new">
        <pc:chgData name="Florian PAVIC" userId="S::florian.pavic@styves.fr::d37386ec-2382-44cc-a7cd-b6f9b3dec8a1" providerId="AD" clId="Web-{E79210CD-28FD-2CC3-AD0A-FE31BC7FFFF1}" dt="2022-01-11T15:47:17.539" v="262" actId="1076"/>
        <pc:sldMkLst>
          <pc:docMk/>
          <pc:sldMk cId="2818749606" sldId="260"/>
        </pc:sldMkLst>
        <pc:spChg chg="mod">
          <ac:chgData name="Florian PAVIC" userId="S::florian.pavic@styves.fr::d37386ec-2382-44cc-a7cd-b6f9b3dec8a1" providerId="AD" clId="Web-{E79210CD-28FD-2CC3-AD0A-FE31BC7FFFF1}" dt="2022-01-11T15:42:47.048" v="222" actId="20577"/>
          <ac:spMkLst>
            <pc:docMk/>
            <pc:sldMk cId="2818749606" sldId="260"/>
            <ac:spMk id="2" creationId="{E4138769-6257-4E08-83A7-A0C68C9E5C23}"/>
          </ac:spMkLst>
        </pc:spChg>
        <pc:spChg chg="add mod">
          <ac:chgData name="Florian PAVIC" userId="S::florian.pavic@styves.fr::d37386ec-2382-44cc-a7cd-b6f9b3dec8a1" providerId="AD" clId="Web-{E79210CD-28FD-2CC3-AD0A-FE31BC7FFFF1}" dt="2022-01-11T15:47:17.539" v="262" actId="1076"/>
          <ac:spMkLst>
            <pc:docMk/>
            <pc:sldMk cId="2818749606" sldId="260"/>
            <ac:spMk id="3" creationId="{64BECC78-27F4-43B2-9F16-F8513945BB7D}"/>
          </ac:spMkLst>
        </pc:spChg>
        <pc:picChg chg="add mod">
          <ac:chgData name="Florian PAVIC" userId="S::florian.pavic@styves.fr::d37386ec-2382-44cc-a7cd-b6f9b3dec8a1" providerId="AD" clId="Web-{E79210CD-28FD-2CC3-AD0A-FE31BC7FFFF1}" dt="2022-01-11T15:47:10.585" v="261" actId="14100"/>
          <ac:picMkLst>
            <pc:docMk/>
            <pc:sldMk cId="2818749606" sldId="260"/>
            <ac:picMk id="4" creationId="{720EBE07-4AF2-45BB-8F85-6F07CB453C79}"/>
          </ac:picMkLst>
        </pc:picChg>
      </pc:sldChg>
    </pc:docChg>
  </pc:docChgLst>
  <pc:docChgLst>
    <pc:chgData name="Utilisateur invité" userId="S::urn:spo:anon#0f0df879df220988c28df57ae7e0aa8160e01142b5737edc57a24b9d9948b802::" providerId="AD" clId="Web-{E4F3F3EE-2002-3F0F-2639-90263E7345CF}"/>
    <pc:docChg chg="delSld modSld">
      <pc:chgData name="Utilisateur invité" userId="S::urn:spo:anon#0f0df879df220988c28df57ae7e0aa8160e01142b5737edc57a24b9d9948b802::" providerId="AD" clId="Web-{E4F3F3EE-2002-3F0F-2639-90263E7345CF}" dt="2022-01-31T14:56:26.494" v="1"/>
      <pc:docMkLst>
        <pc:docMk/>
      </pc:docMkLst>
      <pc:sldChg chg="modSp">
        <pc:chgData name="Utilisateur invité" userId="S::urn:spo:anon#0f0df879df220988c28df57ae7e0aa8160e01142b5737edc57a24b9d9948b802::" providerId="AD" clId="Web-{E4F3F3EE-2002-3F0F-2639-90263E7345CF}" dt="2022-01-31T14:53:22.756" v="0" actId="20577"/>
        <pc:sldMkLst>
          <pc:docMk/>
          <pc:sldMk cId="3510180433" sldId="257"/>
        </pc:sldMkLst>
        <pc:spChg chg="mod">
          <ac:chgData name="Utilisateur invité" userId="S::urn:spo:anon#0f0df879df220988c28df57ae7e0aa8160e01142b5737edc57a24b9d9948b802::" providerId="AD" clId="Web-{E4F3F3EE-2002-3F0F-2639-90263E7345CF}" dt="2022-01-31T14:53:22.756" v="0" actId="20577"/>
          <ac:spMkLst>
            <pc:docMk/>
            <pc:sldMk cId="3510180433" sldId="257"/>
            <ac:spMk id="3" creationId="{3E8C502C-4FBD-4854-B307-AFC3553BC131}"/>
          </ac:spMkLst>
        </pc:spChg>
      </pc:sldChg>
      <pc:sldChg chg="del">
        <pc:chgData name="Utilisateur invité" userId="S::urn:spo:anon#0f0df879df220988c28df57ae7e0aa8160e01142b5737edc57a24b9d9948b802::" providerId="AD" clId="Web-{E4F3F3EE-2002-3F0F-2639-90263E7345CF}" dt="2022-01-31T14:56:26.494" v="1"/>
        <pc:sldMkLst>
          <pc:docMk/>
          <pc:sldMk cId="132081151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8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/index.php?title=Th%C3%A8se&amp;action=edit&amp;redlink=1" TargetMode="External"/><Relationship Id="rId2" Type="http://schemas.openxmlformats.org/officeDocument/2006/relationships/hyperlink" Target="https://fr.vikidia.org/wiki/Doctora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vikidia.org/wiki/Laser" TargetMode="External"/><Relationship Id="rId5" Type="http://schemas.openxmlformats.org/officeDocument/2006/relationships/hyperlink" Target="https://fr.vikidia.org/wiki/Mol%C3%A9cule" TargetMode="External"/><Relationship Id="rId4" Type="http://schemas.openxmlformats.org/officeDocument/2006/relationships/hyperlink" Target="https://fr.vikidia.org/wiki/Atome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3" descr="Complex maths formulae on a blackboard">
            <a:extLst>
              <a:ext uri="{FF2B5EF4-FFF2-40B4-BE49-F238E27FC236}">
                <a16:creationId xmlns:a16="http://schemas.microsoft.com/office/drawing/2014/main" id="{D527D1E3-E730-4323-91B0-FA9F79CAC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104" r="6" b="5737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 fontScale="90000"/>
          </a:bodyPr>
          <a:lstStyle/>
          <a:p>
            <a:r>
              <a:rPr lang="de-DE" sz="5200" dirty="0">
                <a:solidFill>
                  <a:schemeClr val="bg1"/>
                </a:solidFill>
                <a:cs typeface="Calibri Light"/>
              </a:rPr>
              <a:t>Florian PAVIC </a:t>
            </a:r>
            <a:br>
              <a:rPr lang="de-DE" sz="5200" dirty="0">
                <a:solidFill>
                  <a:schemeClr val="bg1"/>
                </a:solidFill>
                <a:cs typeface="Calibri Light"/>
              </a:rPr>
            </a:br>
            <a:r>
              <a:rPr lang="de-DE" sz="5200" dirty="0" err="1">
                <a:solidFill>
                  <a:schemeClr val="bg1"/>
                </a:solidFill>
                <a:cs typeface="Calibri Light"/>
              </a:rPr>
              <a:t>vous</a:t>
            </a:r>
            <a:r>
              <a:rPr lang="de-DE" sz="52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sz="5200" dirty="0" err="1">
                <a:solidFill>
                  <a:schemeClr val="bg1"/>
                </a:solidFill>
                <a:cs typeface="Calibri Light"/>
              </a:rPr>
              <a:t>présente</a:t>
            </a:r>
            <a:r>
              <a:rPr lang="de-DE" sz="5200" dirty="0">
                <a:solidFill>
                  <a:schemeClr val="bg1"/>
                </a:solidFill>
                <a:cs typeface="Calibri Light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de-DE" sz="5200" dirty="0">
                <a:cs typeface="Calibri Light"/>
              </a:rPr>
              <a:t/>
            </a:r>
            <a:br>
              <a:rPr lang="de-DE" sz="5200" dirty="0">
                <a:cs typeface="Calibri Light"/>
              </a:rPr>
            </a:br>
            <a:r>
              <a:rPr lang="de-DE" sz="6000" b="1" dirty="0">
                <a:solidFill>
                  <a:schemeClr val="bg1"/>
                </a:solidFill>
                <a:cs typeface="Calibri Light"/>
              </a:rPr>
              <a:t>Albert Einstein</a:t>
            </a:r>
            <a:endParaRPr lang="de-DE" sz="6000" b="1">
              <a:solidFill>
                <a:schemeClr val="bg1"/>
              </a:solidFill>
              <a:cs typeface="Sabon Next 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975C87-36E2-4BC9-AC46-7403A2D3308F}"/>
              </a:ext>
            </a:extLst>
          </p:cNvPr>
          <p:cNvSpPr txBox="1"/>
          <p:nvPr/>
        </p:nvSpPr>
        <p:spPr>
          <a:xfrm>
            <a:off x="4724400" y="3200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E07539-BB8D-4F9A-8D73-DDAC4CC2FEEF}"/>
              </a:ext>
            </a:extLst>
          </p:cNvPr>
          <p:cNvSpPr txBox="1"/>
          <p:nvPr/>
        </p:nvSpPr>
        <p:spPr>
          <a:xfrm>
            <a:off x="4867275" y="334327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05AEE80-876C-492C-907A-AAAE9786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fr-FR">
                <a:cs typeface="Sabon Next LT"/>
              </a:rPr>
              <a:t>Dates de naissance et de mort.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C502C-4FBD-4854-B307-AFC3553B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Albert Einstein est né le </a:t>
            </a:r>
            <a:r>
              <a:rPr lang="fr-FR" sz="2400" dirty="0">
                <a:ea typeface="+mn-lt"/>
                <a:cs typeface="+mn-lt"/>
              </a:rPr>
              <a:t>14 Mars 1879 à Ulm (Wurtemberg) Allemagne et mort le 18 Avril 1955 à Princeton aux États-Unis</a:t>
            </a:r>
          </a:p>
        </p:txBody>
      </p:sp>
      <p:pic>
        <p:nvPicPr>
          <p:cNvPr id="5" name="Image 5" descr="Une image contenant extérieur, personne, vieux&#10;&#10;Description générée automatiquement">
            <a:extLst>
              <a:ext uri="{FF2B5EF4-FFF2-40B4-BE49-F238E27FC236}">
                <a16:creationId xmlns:a16="http://schemas.microsoft.com/office/drawing/2014/main" id="{14C0FF1D-3D9D-4F39-90E7-F85C66480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5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8043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A7307-73A3-4F6F-9399-3F6BFFB6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cs typeface="Sabon Next LT"/>
              </a:rPr>
              <a:t>Nationalité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8BBFDA-4DBC-4561-9BBA-0E0B2C9C78C6}"/>
              </a:ext>
            </a:extLst>
          </p:cNvPr>
          <p:cNvSpPr txBox="1"/>
          <p:nvPr/>
        </p:nvSpPr>
        <p:spPr>
          <a:xfrm>
            <a:off x="382438" y="2740325"/>
            <a:ext cx="428157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/>
              <a:t>Einstein était à la fois Allemand, Suisse et Américain.</a:t>
            </a:r>
            <a:endParaRPr lang="fr-FR"/>
          </a:p>
        </p:txBody>
      </p:sp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DEF9BA-C190-46A2-9D24-3911D13B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90" y="1306634"/>
            <a:ext cx="7392657" cy="49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90040-994C-43EA-821E-BF034568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cs typeface="Sabon Next LT"/>
              </a:rPr>
              <a:t>Métier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14C50F-BE2C-4584-B997-EE50E1147C83}"/>
              </a:ext>
            </a:extLst>
          </p:cNvPr>
          <p:cNvSpPr txBox="1"/>
          <p:nvPr/>
        </p:nvSpPr>
        <p:spPr>
          <a:xfrm>
            <a:off x="741872" y="3559834"/>
            <a:ext cx="30451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Einstein était physicien et mathématicien</a:t>
            </a:r>
          </a:p>
        </p:txBody>
      </p:sp>
      <p:pic>
        <p:nvPicPr>
          <p:cNvPr id="4" name="Image 4" descr="Une image contenant texte, tableau noir, personne, debout&#10;&#10;Description générée automatiquement">
            <a:extLst>
              <a:ext uri="{FF2B5EF4-FFF2-40B4-BE49-F238E27FC236}">
                <a16:creationId xmlns:a16="http://schemas.microsoft.com/office/drawing/2014/main" id="{C9A19F4C-9CEA-42A6-A660-9548AAE6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2" y="1535821"/>
            <a:ext cx="7042029" cy="48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696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38769-6257-4E08-83A7-A0C68C9E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Sabon Next LT"/>
              </a:rPr>
              <a:t>                        formation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BECC78-27F4-43B2-9F16-F8513945BB7D}"/>
              </a:ext>
            </a:extLst>
          </p:cNvPr>
          <p:cNvSpPr txBox="1"/>
          <p:nvPr/>
        </p:nvSpPr>
        <p:spPr>
          <a:xfrm>
            <a:off x="66137" y="1331344"/>
            <a:ext cx="7099534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ea typeface="+mn-lt"/>
                <a:cs typeface="+mn-lt"/>
              </a:rPr>
              <a:t>Le jeune garçon va étudier au </a:t>
            </a:r>
            <a:r>
              <a:rPr lang="fr-FR" sz="2800" err="1">
                <a:ea typeface="+mn-lt"/>
                <a:cs typeface="+mn-lt"/>
              </a:rPr>
              <a:t>Luitpold</a:t>
            </a:r>
            <a:r>
              <a:rPr lang="fr-FR" sz="2800">
                <a:ea typeface="+mn-lt"/>
                <a:cs typeface="+mn-lt"/>
              </a:rPr>
              <a:t> Gymnasium de Munich jusqu'à son renvoi de l'établissement à 15 ans. Après cela, lui et sa famille émigrent à Milan. Albert Einstein décide à 16 ans de continuer ses études en Suisse, et essaie d'intégrer l'École Polytechnique Fédérale de Zurich. Il échoue une première fois, puis réussit, en 1896, après avoir étudié un an à l'École cantonale d'Aarau (Suisse). Il obtient son </a:t>
            </a:r>
            <a:r>
              <a:rPr lang="fr-FR" sz="2800" u="sng">
                <a:ea typeface="+mn-lt"/>
                <a:cs typeface="+mn-lt"/>
                <a:hlinkClick r:id="rId2"/>
              </a:rPr>
              <a:t>doctorat</a:t>
            </a:r>
            <a:r>
              <a:rPr lang="fr-FR" sz="2800">
                <a:ea typeface="+mn-lt"/>
                <a:cs typeface="+mn-lt"/>
              </a:rPr>
              <a:t> en 1906, avec pour sujet de </a:t>
            </a:r>
            <a:r>
              <a:rPr lang="fr-FR" sz="2800" u="sng">
                <a:ea typeface="+mn-lt"/>
                <a:cs typeface="+mn-lt"/>
                <a:hlinkClick r:id="rId3"/>
              </a:rPr>
              <a:t>thèse</a:t>
            </a:r>
            <a:r>
              <a:rPr lang="fr-FR" sz="2800">
                <a:ea typeface="+mn-lt"/>
                <a:cs typeface="+mn-lt"/>
              </a:rPr>
              <a:t> le mouvement brownien.</a:t>
            </a:r>
          </a:p>
          <a:p>
            <a:endParaRPr lang="fr-FR" sz="2800">
              <a:ea typeface="+mn-lt"/>
              <a:cs typeface="+mn-lt"/>
            </a:endParaRPr>
          </a:p>
        </p:txBody>
      </p:sp>
      <p:pic>
        <p:nvPicPr>
          <p:cNvPr id="4" name="Image 4" descr="Une image contenant texte, intérieur, personne, rayon&#10;&#10;Description générée automatiquement">
            <a:extLst>
              <a:ext uri="{FF2B5EF4-FFF2-40B4-BE49-F238E27FC236}">
                <a16:creationId xmlns:a16="http://schemas.microsoft.com/office/drawing/2014/main" id="{720EBE07-4AF2-45BB-8F85-6F07CB453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437" y="-1437"/>
            <a:ext cx="4957311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827F3-51A5-4463-958D-C4A8CF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>
                <a:cs typeface="Sabon Next LT"/>
              </a:rPr>
              <a:t>Récompenses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A8BD0C-A919-4BC2-B0CE-7372401F3DE1}"/>
              </a:ext>
            </a:extLst>
          </p:cNvPr>
          <p:cNvSpPr txBox="1"/>
          <p:nvPr/>
        </p:nvSpPr>
        <p:spPr>
          <a:xfrm>
            <a:off x="238663" y="2294625"/>
            <a:ext cx="7329577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"/>
              <a:buChar char="•"/>
            </a:pPr>
            <a:r>
              <a:rPr lang="fr-FR" sz="2400">
                <a:ea typeface="+mn-lt"/>
                <a:cs typeface="+mn-lt"/>
              </a:rPr>
              <a:t>Einstein a reçu :</a:t>
            </a:r>
          </a:p>
          <a:p>
            <a:pPr marL="285750" indent="-285750">
              <a:buFont typeface="Symbol"/>
              <a:buChar char="•"/>
            </a:pPr>
            <a:r>
              <a:rPr lang="fr-FR" sz="2000">
                <a:ea typeface="+mn-lt"/>
                <a:cs typeface="+mn-lt"/>
              </a:rPr>
              <a:t> le prix Nobel de physique de 1921, pour son travail sur l'effet photoélectrique</a:t>
            </a:r>
            <a:endParaRPr lang="fr-FR"/>
          </a:p>
          <a:p>
            <a:pPr marL="285750" indent="-285750">
              <a:buFont typeface="Symbol"/>
              <a:buChar char="•"/>
            </a:pPr>
            <a:r>
              <a:rPr lang="fr-FR" sz="2000">
                <a:ea typeface="+mn-lt"/>
                <a:cs typeface="+mn-lt"/>
              </a:rPr>
              <a:t>la médaille Copley de 1925 (récompense scientifique de la Royal Society de Londres)</a:t>
            </a:r>
          </a:p>
          <a:p>
            <a:pPr marL="285750" indent="-285750">
              <a:buFont typeface="Symbol"/>
              <a:buChar char="•"/>
            </a:pPr>
            <a:r>
              <a:rPr lang="fr-FR" sz="2000">
                <a:ea typeface="+mn-lt"/>
                <a:cs typeface="+mn-lt"/>
              </a:rPr>
              <a:t>la médaille Max Planck de 1929 (partagée avec Max Planck)</a:t>
            </a:r>
          </a:p>
          <a:p>
            <a:pPr marL="285750" indent="-285750">
              <a:buFont typeface="Symbol"/>
              <a:buChar char="•"/>
            </a:pPr>
            <a:r>
              <a:rPr lang="fr-FR" sz="2000">
                <a:ea typeface="+mn-lt"/>
                <a:cs typeface="+mn-lt"/>
              </a:rPr>
              <a:t>le prix Jules-Janssen (prix de la Société française d'astronomie) de 1931</a:t>
            </a:r>
          </a:p>
          <a:p>
            <a:pPr marL="285750" indent="-285750">
              <a:buFont typeface="Symbol"/>
              <a:buChar char="•"/>
            </a:pPr>
            <a:r>
              <a:rPr lang="fr-FR" sz="2000">
                <a:ea typeface="+mn-lt"/>
                <a:cs typeface="+mn-lt"/>
              </a:rPr>
              <a:t>la médaille Franklin (médaille décernée par l'Institut Franklin en hommage à Benjamin Franklin) de 1935</a:t>
            </a:r>
          </a:p>
          <a:p>
            <a:pPr algn="l"/>
            <a:endParaRPr lang="fr-FR" sz="2000"/>
          </a:p>
        </p:txBody>
      </p:sp>
      <p:pic>
        <p:nvPicPr>
          <p:cNvPr id="4" name="Image 4" descr="Une image contenant personne, vieux, fixant&#10;&#10;Description générée automatiquement">
            <a:extLst>
              <a:ext uri="{FF2B5EF4-FFF2-40B4-BE49-F238E27FC236}">
                <a16:creationId xmlns:a16="http://schemas.microsoft.com/office/drawing/2014/main" id="{1851AD8D-54C9-4AC2-AB97-573E3ED9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230" y="1427672"/>
            <a:ext cx="3936520" cy="52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31F8CB-D4E1-4940-B0F1-7748E76DFA1D}"/>
              </a:ext>
            </a:extLst>
          </p:cNvPr>
          <p:cNvSpPr txBox="1"/>
          <p:nvPr/>
        </p:nvSpPr>
        <p:spPr>
          <a:xfrm>
            <a:off x="838200" y="559813"/>
            <a:ext cx="5638800" cy="23076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Quelques découvertes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5F785B-7930-4EEA-A9C1-31BE27B37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53401" y="76200"/>
            <a:ext cx="4011240" cy="6781800"/>
            <a:chOff x="8059620" y="41922"/>
            <a:chExt cx="3997615" cy="68160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64F310-BFD5-4B73-BFE7-81C1018B2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F35659-E44B-48BC-953C-371D7D00D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9B513AE-9E65-4A6B-BB0D-133E72FFDC8C}"/>
              </a:ext>
            </a:extLst>
          </p:cNvPr>
          <p:cNvSpPr txBox="1"/>
          <p:nvPr/>
        </p:nvSpPr>
        <p:spPr>
          <a:xfrm>
            <a:off x="6687160" y="559814"/>
            <a:ext cx="4633486" cy="23076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Albert Einstein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l'auteur</a:t>
            </a:r>
            <a:r>
              <a:rPr lang="en-US"/>
              <a:t> de </a:t>
            </a:r>
            <a:r>
              <a:rPr lang="en-US" err="1"/>
              <a:t>grandes</a:t>
            </a:r>
            <a:r>
              <a:rPr lang="en-US"/>
              <a:t> </a:t>
            </a:r>
            <a:r>
              <a:rPr lang="en-US" err="1"/>
              <a:t>découvertes</a:t>
            </a:r>
            <a:r>
              <a:rPr lang="en-US"/>
              <a:t> dans la physique du </a:t>
            </a:r>
            <a:r>
              <a:rPr lang="en-US" err="1"/>
              <a:t>XX</a:t>
            </a:r>
            <a:r>
              <a:rPr lang="en-US" baseline="30000" err="1"/>
              <a:t>e</a:t>
            </a:r>
            <a:r>
              <a:rPr lang="en-US"/>
              <a:t> siècle, on </a:t>
            </a:r>
            <a:r>
              <a:rPr lang="en-US" err="1"/>
              <a:t>peut</a:t>
            </a:r>
            <a:r>
              <a:rPr lang="en-US"/>
              <a:t> citer:</a:t>
            </a:r>
          </a:p>
          <a:p>
            <a:pPr marL="28575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 </a:t>
            </a:r>
            <a:r>
              <a:rPr lang="en-US" err="1"/>
              <a:t>L'existence</a:t>
            </a:r>
            <a:r>
              <a:rPr lang="en-US"/>
              <a:t> </a:t>
            </a:r>
            <a:r>
              <a:rPr lang="en-US" err="1"/>
              <a:t>théorique</a:t>
            </a:r>
            <a:r>
              <a:rPr lang="en-US"/>
              <a:t> des </a:t>
            </a:r>
            <a:r>
              <a:rPr lang="en-US" u="sng">
                <a:hlinkClick r:id="rId4"/>
              </a:rPr>
              <a:t>atomes</a:t>
            </a:r>
            <a:r>
              <a:rPr lang="en-US"/>
              <a:t> et des </a:t>
            </a:r>
            <a:r>
              <a:rPr lang="en-US" u="sng">
                <a:hlinkClick r:id="rId5"/>
              </a:rPr>
              <a:t>molécules</a:t>
            </a:r>
            <a:r>
              <a:rPr lang="en-US"/>
              <a:t> (1905)</a:t>
            </a:r>
          </a:p>
          <a:p>
            <a:pPr marL="28575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 </a:t>
            </a:r>
            <a:r>
              <a:rPr lang="en-US" err="1"/>
              <a:t>Découverte</a:t>
            </a:r>
            <a:r>
              <a:rPr lang="en-US"/>
              <a:t> de la célèbre </a:t>
            </a:r>
            <a:r>
              <a:rPr lang="en-US" err="1"/>
              <a:t>formule</a:t>
            </a:r>
            <a:r>
              <a:rPr lang="en-US"/>
              <a:t> E=mc², </a:t>
            </a:r>
            <a:r>
              <a:rPr lang="en-US" err="1"/>
              <a:t>formule</a:t>
            </a:r>
            <a:r>
              <a:rPr lang="en-US"/>
              <a:t> de </a:t>
            </a:r>
            <a:r>
              <a:rPr lang="en-US" err="1"/>
              <a:t>l'équivalence</a:t>
            </a:r>
            <a:r>
              <a:rPr lang="en-US"/>
              <a:t> entre la masse et </a:t>
            </a:r>
            <a:r>
              <a:rPr lang="en-US" err="1"/>
              <a:t>l'énergie</a:t>
            </a:r>
            <a:r>
              <a:rPr lang="en-US"/>
              <a:t> (1905)</a:t>
            </a:r>
          </a:p>
          <a:p>
            <a:pPr marL="28575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Le concept de base du </a:t>
            </a:r>
            <a:r>
              <a:rPr lang="en-US" err="1"/>
              <a:t>fonctionnement</a:t>
            </a:r>
            <a:r>
              <a:rPr lang="en-US"/>
              <a:t> d'un </a:t>
            </a:r>
            <a:r>
              <a:rPr lang="en-US" u="sng">
                <a:hlinkClick r:id="rId6"/>
              </a:rPr>
              <a:t>laser</a:t>
            </a:r>
            <a:r>
              <a:rPr lang="en-US"/>
              <a:t> (1916)</a:t>
            </a:r>
          </a:p>
          <a:p>
            <a:pPr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A2195D-5197-458A-A12C-0CBE531040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890" b="1"/>
          <a:stretch/>
        </p:blipFill>
        <p:spPr>
          <a:xfrm>
            <a:off x="653735" y="3623015"/>
            <a:ext cx="3503568" cy="2634724"/>
          </a:xfrm>
          <a:prstGeom prst="rect">
            <a:avLst/>
          </a:prstGeom>
        </p:spPr>
      </p:pic>
      <p:pic>
        <p:nvPicPr>
          <p:cNvPr id="8" name="Image 8" descr="Une image contenant câble, intérieur, accessoire, pendentif&#10;&#10;Description générée automatiquement">
            <a:extLst>
              <a:ext uri="{FF2B5EF4-FFF2-40B4-BE49-F238E27FC236}">
                <a16:creationId xmlns:a16="http://schemas.microsoft.com/office/drawing/2014/main" id="{590B3D1B-FB49-4C59-B8FB-7B05E42862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314" b="17299"/>
          <a:stretch/>
        </p:blipFill>
        <p:spPr>
          <a:xfrm>
            <a:off x="4328692" y="3629743"/>
            <a:ext cx="3534616" cy="2634724"/>
          </a:xfrm>
          <a:prstGeom prst="rect">
            <a:avLst/>
          </a:prstGeom>
        </p:spPr>
      </p:pic>
      <p:pic>
        <p:nvPicPr>
          <p:cNvPr id="7" name="Image 7" descr="Une image contenant texte, personne, homme, debout&#10;&#10;Description générée automatiquement">
            <a:extLst>
              <a:ext uri="{FF2B5EF4-FFF2-40B4-BE49-F238E27FC236}">
                <a16:creationId xmlns:a16="http://schemas.microsoft.com/office/drawing/2014/main" id="{D791D526-30D3-4208-A809-673E863902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264" r="-2" b="37093"/>
          <a:stretch/>
        </p:blipFill>
        <p:spPr>
          <a:xfrm>
            <a:off x="8034700" y="3623327"/>
            <a:ext cx="3504484" cy="26368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40762F-99F0-4B5A-89B4-5A08758FB5E8}"/>
              </a:ext>
            </a:extLst>
          </p:cNvPr>
          <p:cNvSpPr txBox="1"/>
          <p:nvPr/>
        </p:nvSpPr>
        <p:spPr>
          <a:xfrm>
            <a:off x="1892060" y="251028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https://www.youtube.com/watch?v=1G6pOMwL_PU</a:t>
            </a:r>
          </a:p>
        </p:txBody>
      </p:sp>
    </p:spTree>
    <p:extLst>
      <p:ext uri="{BB962C8B-B14F-4D97-AF65-F5344CB8AC3E}">
        <p14:creationId xmlns:p14="http://schemas.microsoft.com/office/powerpoint/2010/main" val="11067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BCDEAFB1-F7F5-4C46-A8E4-B2FC17E1E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0018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77484691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Grand écran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AvenirNext LT Pro Medium</vt:lpstr>
      <vt:lpstr>Calibri Light</vt:lpstr>
      <vt:lpstr>Sabon Next LT</vt:lpstr>
      <vt:lpstr>Symbol</vt:lpstr>
      <vt:lpstr>DappledVTI</vt:lpstr>
      <vt:lpstr>Florian PAVIC  vous présente   Albert Einstein</vt:lpstr>
      <vt:lpstr>Dates de naissance et de mort.</vt:lpstr>
      <vt:lpstr>Nationalité</vt:lpstr>
      <vt:lpstr>Métier</vt:lpstr>
      <vt:lpstr>                        formation</vt:lpstr>
      <vt:lpstr>Récompenses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18</cp:revision>
  <dcterms:created xsi:type="dcterms:W3CDTF">2022-01-11T14:56:32Z</dcterms:created>
  <dcterms:modified xsi:type="dcterms:W3CDTF">2022-02-04T08:23:23Z</dcterms:modified>
</cp:coreProperties>
</file>