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sldIdLst>
    <p:sldId id="256" r:id="rId2"/>
    <p:sldId id="257" r:id="rId3"/>
    <p:sldId id="258" r:id="rId4"/>
    <p:sldId id="259" r:id="rId5"/>
    <p:sldId id="264" r:id="rId6"/>
    <p:sldId id="262" r:id="rId7"/>
    <p:sldId id="263" r:id="rId8"/>
    <p:sldId id="265" r:id="rId9"/>
    <p:sldId id="266"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5C580A-7517-A2B7-657B-0C5FBA39A5CB}" v="351" dt="2022-02-04T13:46:46.756"/>
    <p1510:client id="{B156A35B-3DB5-44DB-40AB-3C1C924DF3CF}" v="4" dt="2022-02-25T10:11:27.361"/>
    <p1510:client id="{B421B698-0B43-92CE-31AD-5C14194A5F84}" v="3" dt="2022-02-22T14:35:25.883"/>
    <p1510:client id="{BB015842-1806-1C80-4171-8A5D4F0EFEBA}" v="22" dt="2022-01-21T13:51:12.875"/>
    <p1510:client id="{BB676DC9-20CC-754A-1A08-19FCDDD80DDD}" v="89" dt="2022-03-03T14:43:06.316"/>
    <p1510:client id="{D9372810-89A9-4EB1-BC0A-47A4D5C77F16}" v="69" dt="2022-01-21T13:39:56.4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5" d="100"/>
          <a:sy n="115" d="100"/>
        </p:scale>
        <p:origin x="2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AE20B2-F9C2-44B5-8792-96DA84CF9139}" type="doc">
      <dgm:prSet loTypeId="urn:microsoft.com/office/officeart/2016/7/layout/BasicTimeline" loCatId="process" qsTypeId="urn:microsoft.com/office/officeart/2005/8/quickstyle/simple1" qsCatId="simple" csTypeId="urn:microsoft.com/office/officeart/2005/8/colors/colorful5" csCatId="colorful" phldr="1"/>
      <dgm:spPr/>
      <dgm:t>
        <a:bodyPr/>
        <a:lstStyle/>
        <a:p>
          <a:endParaRPr lang="en-US"/>
        </a:p>
      </dgm:t>
    </dgm:pt>
    <dgm:pt modelId="{367E2D82-EEE6-4D65-814B-1CB90F077B19}">
      <dgm:prSet/>
      <dgm:spPr/>
      <dgm:t>
        <a:bodyPr/>
        <a:lstStyle/>
        <a:p>
          <a:pPr>
            <a:defRPr b="1"/>
          </a:pPr>
          <a:r>
            <a:rPr lang="en-US"/>
            <a:t>1452</a:t>
          </a:r>
        </a:p>
      </dgm:t>
    </dgm:pt>
    <dgm:pt modelId="{B55450FD-8867-4E41-B0EC-CDC5E88838EE}" type="parTrans" cxnId="{A5461FCB-E9E4-41F6-83B8-9D4CACA0D422}">
      <dgm:prSet/>
      <dgm:spPr/>
      <dgm:t>
        <a:bodyPr/>
        <a:lstStyle/>
        <a:p>
          <a:endParaRPr lang="en-US"/>
        </a:p>
      </dgm:t>
    </dgm:pt>
    <dgm:pt modelId="{656489C3-4F48-4ABA-B7C6-C112FB1C01CD}" type="sibTrans" cxnId="{A5461FCB-E9E4-41F6-83B8-9D4CACA0D422}">
      <dgm:prSet/>
      <dgm:spPr/>
      <dgm:t>
        <a:bodyPr/>
        <a:lstStyle/>
        <a:p>
          <a:endParaRPr lang="en-US"/>
        </a:p>
      </dgm:t>
    </dgm:pt>
    <dgm:pt modelId="{0408F6D7-B1FF-4E0A-A363-227F0EB05259}">
      <dgm:prSet/>
      <dgm:spPr/>
      <dgm:t>
        <a:bodyPr/>
        <a:lstStyle/>
        <a:p>
          <a:r>
            <a:rPr lang="en-US"/>
            <a:t>né à Vinci en Italie en 1452 </a:t>
          </a:r>
        </a:p>
      </dgm:t>
    </dgm:pt>
    <dgm:pt modelId="{33819B28-235A-49EB-BB93-EC13CF31EF60}" type="parTrans" cxnId="{6C84456D-2393-406E-B826-55DB3A40F7AC}">
      <dgm:prSet/>
      <dgm:spPr/>
      <dgm:t>
        <a:bodyPr/>
        <a:lstStyle/>
        <a:p>
          <a:endParaRPr lang="en-US"/>
        </a:p>
      </dgm:t>
    </dgm:pt>
    <dgm:pt modelId="{5F6E4126-BF7A-475A-A55A-5F21E48CE675}" type="sibTrans" cxnId="{6C84456D-2393-406E-B826-55DB3A40F7AC}">
      <dgm:prSet/>
      <dgm:spPr/>
      <dgm:t>
        <a:bodyPr/>
        <a:lstStyle/>
        <a:p>
          <a:endParaRPr lang="en-US"/>
        </a:p>
      </dgm:t>
    </dgm:pt>
    <dgm:pt modelId="{4737F464-1ABA-485F-ACB6-93C6F7BABF72}">
      <dgm:prSet/>
      <dgm:spPr/>
      <dgm:t>
        <a:bodyPr/>
        <a:lstStyle/>
        <a:p>
          <a:pPr>
            <a:defRPr b="1"/>
          </a:pPr>
          <a:r>
            <a:rPr lang="en-US"/>
            <a:t>1519</a:t>
          </a:r>
        </a:p>
      </dgm:t>
    </dgm:pt>
    <dgm:pt modelId="{5EC0D8DD-237C-4FB6-9819-1F73DFA4CEA8}" type="parTrans" cxnId="{0F3443DC-58A6-4BB3-9BFD-6D5AE4F6BFAB}">
      <dgm:prSet/>
      <dgm:spPr/>
      <dgm:t>
        <a:bodyPr/>
        <a:lstStyle/>
        <a:p>
          <a:endParaRPr lang="en-US"/>
        </a:p>
      </dgm:t>
    </dgm:pt>
    <dgm:pt modelId="{5FF7845F-D286-48BA-B894-FA31A0D63077}" type="sibTrans" cxnId="{0F3443DC-58A6-4BB3-9BFD-6D5AE4F6BFAB}">
      <dgm:prSet/>
      <dgm:spPr/>
      <dgm:t>
        <a:bodyPr/>
        <a:lstStyle/>
        <a:p>
          <a:endParaRPr lang="en-US"/>
        </a:p>
      </dgm:t>
    </dgm:pt>
    <dgm:pt modelId="{C5586119-7A69-46A3-B15A-945A796287D3}">
      <dgm:prSet/>
      <dgm:spPr/>
      <dgm:t>
        <a:bodyPr/>
        <a:lstStyle/>
        <a:p>
          <a:r>
            <a:rPr lang="en-US"/>
            <a:t>mort à Amboise en 1519 en France </a:t>
          </a:r>
        </a:p>
      </dgm:t>
    </dgm:pt>
    <dgm:pt modelId="{A690024D-B7F0-41F9-B0AD-544153B678A2}" type="parTrans" cxnId="{F6ACA1CF-90F6-4469-9B75-FD9A9CF8F339}">
      <dgm:prSet/>
      <dgm:spPr/>
      <dgm:t>
        <a:bodyPr/>
        <a:lstStyle/>
        <a:p>
          <a:endParaRPr lang="en-US"/>
        </a:p>
      </dgm:t>
    </dgm:pt>
    <dgm:pt modelId="{D6F3A746-2C85-40B7-BFB6-A10A3628997B}" type="sibTrans" cxnId="{F6ACA1CF-90F6-4469-9B75-FD9A9CF8F339}">
      <dgm:prSet/>
      <dgm:spPr/>
      <dgm:t>
        <a:bodyPr/>
        <a:lstStyle/>
        <a:p>
          <a:endParaRPr lang="en-US"/>
        </a:p>
      </dgm:t>
    </dgm:pt>
    <dgm:pt modelId="{BDE5C5F9-DCE2-4889-AAED-111485A358D0}" type="pres">
      <dgm:prSet presAssocID="{9FAE20B2-F9C2-44B5-8792-96DA84CF9139}" presName="root" presStyleCnt="0">
        <dgm:presLayoutVars>
          <dgm:chMax/>
          <dgm:chPref/>
          <dgm:animLvl val="lvl"/>
        </dgm:presLayoutVars>
      </dgm:prSet>
      <dgm:spPr/>
      <dgm:t>
        <a:bodyPr/>
        <a:lstStyle/>
        <a:p>
          <a:endParaRPr lang="fr-FR"/>
        </a:p>
      </dgm:t>
    </dgm:pt>
    <dgm:pt modelId="{45822DA6-D5A6-4956-AD7B-482ED790D4E4}" type="pres">
      <dgm:prSet presAssocID="{9FAE20B2-F9C2-44B5-8792-96DA84CF9139}" presName="divider" presStyleLbl="fgAccFollowNode1" presStyleIdx="0" presStyleCnt="1"/>
      <dgm:spPr>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tailEnd type="triangle" w="lg" len="lg"/>
        </a:ln>
        <a:effectLst/>
      </dgm:spPr>
    </dgm:pt>
    <dgm:pt modelId="{5D3BDE9B-C90C-4FB5-B918-3B59752CE469}" type="pres">
      <dgm:prSet presAssocID="{9FAE20B2-F9C2-44B5-8792-96DA84CF9139}" presName="nodes" presStyleCnt="0">
        <dgm:presLayoutVars>
          <dgm:chMax/>
          <dgm:chPref/>
          <dgm:animLvl val="lvl"/>
        </dgm:presLayoutVars>
      </dgm:prSet>
      <dgm:spPr/>
    </dgm:pt>
    <dgm:pt modelId="{F85F0798-D4F6-4561-86DC-AFF6CF8F1CE0}" type="pres">
      <dgm:prSet presAssocID="{367E2D82-EEE6-4D65-814B-1CB90F077B19}" presName="composite" presStyleCnt="0"/>
      <dgm:spPr/>
    </dgm:pt>
    <dgm:pt modelId="{3A80C8B7-0952-489E-A7AE-F9EE2C8E5894}" type="pres">
      <dgm:prSet presAssocID="{367E2D82-EEE6-4D65-814B-1CB90F077B19}" presName="L1TextContainer" presStyleLbl="revTx" presStyleIdx="0" presStyleCnt="2">
        <dgm:presLayoutVars>
          <dgm:chMax val="1"/>
          <dgm:chPref val="1"/>
          <dgm:bulletEnabled val="1"/>
        </dgm:presLayoutVars>
      </dgm:prSet>
      <dgm:spPr/>
      <dgm:t>
        <a:bodyPr/>
        <a:lstStyle/>
        <a:p>
          <a:endParaRPr lang="fr-FR"/>
        </a:p>
      </dgm:t>
    </dgm:pt>
    <dgm:pt modelId="{2B5B014C-91E1-40E1-9442-37000ACC2D76}" type="pres">
      <dgm:prSet presAssocID="{367E2D82-EEE6-4D65-814B-1CB90F077B19}" presName="L2TextContainerWrapper" presStyleCnt="0">
        <dgm:presLayoutVars>
          <dgm:chMax val="0"/>
          <dgm:chPref val="0"/>
          <dgm:bulletEnabled val="1"/>
        </dgm:presLayoutVars>
      </dgm:prSet>
      <dgm:spPr/>
    </dgm:pt>
    <dgm:pt modelId="{172DF4C6-0DBC-41AB-801C-31F30C8CFCA7}" type="pres">
      <dgm:prSet presAssocID="{367E2D82-EEE6-4D65-814B-1CB90F077B19}" presName="L2TextContainer" presStyleLbl="bgAcc1" presStyleIdx="0" presStyleCnt="2"/>
      <dgm:spPr/>
      <dgm:t>
        <a:bodyPr/>
        <a:lstStyle/>
        <a:p>
          <a:endParaRPr lang="fr-FR"/>
        </a:p>
      </dgm:t>
    </dgm:pt>
    <dgm:pt modelId="{511783AE-248F-4834-8E65-1205BB757835}" type="pres">
      <dgm:prSet presAssocID="{367E2D82-EEE6-4D65-814B-1CB90F077B19}" presName="FlexibleEmptyPlaceHolder" presStyleCnt="0"/>
      <dgm:spPr/>
    </dgm:pt>
    <dgm:pt modelId="{7337109C-0EA9-45D9-A0D2-9548DD518DF9}" type="pres">
      <dgm:prSet presAssocID="{367E2D82-EEE6-4D65-814B-1CB90F077B19}" presName="ConnectLine" presStyleLbl="sibTrans1D1" presStyleIdx="0" presStyleCnt="2"/>
      <dgm:spPr>
        <a:noFill/>
        <a:ln w="6350" cap="flat" cmpd="sng" algn="ctr">
          <a:solidFill>
            <a:schemeClr val="accent5">
              <a:hueOff val="0"/>
              <a:satOff val="0"/>
              <a:lumOff val="0"/>
              <a:alphaOff val="0"/>
            </a:schemeClr>
          </a:solidFill>
          <a:prstDash val="dash"/>
          <a:miter lim="800000"/>
        </a:ln>
        <a:effectLst/>
      </dgm:spPr>
    </dgm:pt>
    <dgm:pt modelId="{925FB565-71D9-45FF-8100-B0E0C9A50380}" type="pres">
      <dgm:prSet presAssocID="{367E2D82-EEE6-4D65-814B-1CB90F077B19}" presName="ConnectorPoint" presStyleLbl="alignNode1" presStyleIdx="0" presStyleCnt="2"/>
      <dgm:spPr/>
    </dgm:pt>
    <dgm:pt modelId="{436769E4-5D84-4362-BDC5-0F1193813649}" type="pres">
      <dgm:prSet presAssocID="{367E2D82-EEE6-4D65-814B-1CB90F077B19}" presName="EmptyPlaceHolder" presStyleCnt="0"/>
      <dgm:spPr/>
    </dgm:pt>
    <dgm:pt modelId="{CD443581-E8FB-4803-B5DF-00D32BC41853}" type="pres">
      <dgm:prSet presAssocID="{656489C3-4F48-4ABA-B7C6-C112FB1C01CD}" presName="spaceBetweenRectangles" presStyleCnt="0"/>
      <dgm:spPr/>
    </dgm:pt>
    <dgm:pt modelId="{8B1DF475-EF87-498D-842B-D34092BDF647}" type="pres">
      <dgm:prSet presAssocID="{4737F464-1ABA-485F-ACB6-93C6F7BABF72}" presName="composite" presStyleCnt="0"/>
      <dgm:spPr/>
    </dgm:pt>
    <dgm:pt modelId="{1B528114-72D8-4C7C-BE1D-8D3CB53E6669}" type="pres">
      <dgm:prSet presAssocID="{4737F464-1ABA-485F-ACB6-93C6F7BABF72}" presName="L1TextContainer" presStyleLbl="revTx" presStyleIdx="1" presStyleCnt="2">
        <dgm:presLayoutVars>
          <dgm:chMax val="1"/>
          <dgm:chPref val="1"/>
          <dgm:bulletEnabled val="1"/>
        </dgm:presLayoutVars>
      </dgm:prSet>
      <dgm:spPr/>
      <dgm:t>
        <a:bodyPr/>
        <a:lstStyle/>
        <a:p>
          <a:endParaRPr lang="fr-FR"/>
        </a:p>
      </dgm:t>
    </dgm:pt>
    <dgm:pt modelId="{4D6E75A0-A6DF-4F7E-AE29-26146136EB7D}" type="pres">
      <dgm:prSet presAssocID="{4737F464-1ABA-485F-ACB6-93C6F7BABF72}" presName="L2TextContainerWrapper" presStyleCnt="0">
        <dgm:presLayoutVars>
          <dgm:chMax val="0"/>
          <dgm:chPref val="0"/>
          <dgm:bulletEnabled val="1"/>
        </dgm:presLayoutVars>
      </dgm:prSet>
      <dgm:spPr/>
    </dgm:pt>
    <dgm:pt modelId="{0DF96C4C-2849-4BF8-BC85-6685CAA9A130}" type="pres">
      <dgm:prSet presAssocID="{4737F464-1ABA-485F-ACB6-93C6F7BABF72}" presName="L2TextContainer" presStyleLbl="bgAcc1" presStyleIdx="1" presStyleCnt="2"/>
      <dgm:spPr/>
      <dgm:t>
        <a:bodyPr/>
        <a:lstStyle/>
        <a:p>
          <a:endParaRPr lang="fr-FR"/>
        </a:p>
      </dgm:t>
    </dgm:pt>
    <dgm:pt modelId="{4E02FE12-4E4A-4B44-9B7C-E8BF10450FC8}" type="pres">
      <dgm:prSet presAssocID="{4737F464-1ABA-485F-ACB6-93C6F7BABF72}" presName="FlexibleEmptyPlaceHolder" presStyleCnt="0"/>
      <dgm:spPr/>
    </dgm:pt>
    <dgm:pt modelId="{2D18ED18-0B23-47CE-8AFD-5113452D8967}" type="pres">
      <dgm:prSet presAssocID="{4737F464-1ABA-485F-ACB6-93C6F7BABF72}" presName="ConnectLine" presStyleLbl="sibTrans1D1" presStyleIdx="1" presStyleCnt="2"/>
      <dgm:spPr>
        <a:noFill/>
        <a:ln w="6350" cap="flat" cmpd="sng" algn="ctr">
          <a:solidFill>
            <a:schemeClr val="accent5">
              <a:hueOff val="0"/>
              <a:satOff val="0"/>
              <a:lumOff val="-22353"/>
              <a:alphaOff val="0"/>
            </a:schemeClr>
          </a:solidFill>
          <a:prstDash val="dash"/>
          <a:miter lim="800000"/>
        </a:ln>
        <a:effectLst/>
      </dgm:spPr>
    </dgm:pt>
    <dgm:pt modelId="{50CE1ABF-72B3-42F4-B146-2688AF105285}" type="pres">
      <dgm:prSet presAssocID="{4737F464-1ABA-485F-ACB6-93C6F7BABF72}" presName="ConnectorPoint" presStyleLbl="alignNode1" presStyleIdx="1" presStyleCnt="2"/>
      <dgm:spPr/>
    </dgm:pt>
    <dgm:pt modelId="{14E6958E-149D-4EC3-BEA2-9BA5E9E9DDC2}" type="pres">
      <dgm:prSet presAssocID="{4737F464-1ABA-485F-ACB6-93C6F7BABF72}" presName="EmptyPlaceHolder" presStyleCnt="0"/>
      <dgm:spPr/>
    </dgm:pt>
  </dgm:ptLst>
  <dgm:cxnLst>
    <dgm:cxn modelId="{0F3443DC-58A6-4BB3-9BFD-6D5AE4F6BFAB}" srcId="{9FAE20B2-F9C2-44B5-8792-96DA84CF9139}" destId="{4737F464-1ABA-485F-ACB6-93C6F7BABF72}" srcOrd="1" destOrd="0" parTransId="{5EC0D8DD-237C-4FB6-9819-1F73DFA4CEA8}" sibTransId="{5FF7845F-D286-48BA-B894-FA31A0D63077}"/>
    <dgm:cxn modelId="{A5461FCB-E9E4-41F6-83B8-9D4CACA0D422}" srcId="{9FAE20B2-F9C2-44B5-8792-96DA84CF9139}" destId="{367E2D82-EEE6-4D65-814B-1CB90F077B19}" srcOrd="0" destOrd="0" parTransId="{B55450FD-8867-4E41-B0EC-CDC5E88838EE}" sibTransId="{656489C3-4F48-4ABA-B7C6-C112FB1C01CD}"/>
    <dgm:cxn modelId="{AD038081-C610-468C-8359-16F5EB536441}" type="presOf" srcId="{0408F6D7-B1FF-4E0A-A363-227F0EB05259}" destId="{172DF4C6-0DBC-41AB-801C-31F30C8CFCA7}" srcOrd="0" destOrd="0" presId="urn:microsoft.com/office/officeart/2016/7/layout/BasicTimeline"/>
    <dgm:cxn modelId="{0563E7C8-37D8-4B9B-B751-C67AA009CB06}" type="presOf" srcId="{367E2D82-EEE6-4D65-814B-1CB90F077B19}" destId="{3A80C8B7-0952-489E-A7AE-F9EE2C8E5894}" srcOrd="0" destOrd="0" presId="urn:microsoft.com/office/officeart/2016/7/layout/BasicTimeline"/>
    <dgm:cxn modelId="{FBD0829D-55D2-44E5-B688-533009C9C0D3}" type="presOf" srcId="{C5586119-7A69-46A3-B15A-945A796287D3}" destId="{0DF96C4C-2849-4BF8-BC85-6685CAA9A130}" srcOrd="0" destOrd="0" presId="urn:microsoft.com/office/officeart/2016/7/layout/BasicTimeline"/>
    <dgm:cxn modelId="{6C84456D-2393-406E-B826-55DB3A40F7AC}" srcId="{367E2D82-EEE6-4D65-814B-1CB90F077B19}" destId="{0408F6D7-B1FF-4E0A-A363-227F0EB05259}" srcOrd="0" destOrd="0" parTransId="{33819B28-235A-49EB-BB93-EC13CF31EF60}" sibTransId="{5F6E4126-BF7A-475A-A55A-5F21E48CE675}"/>
    <dgm:cxn modelId="{F6ACA1CF-90F6-4469-9B75-FD9A9CF8F339}" srcId="{4737F464-1ABA-485F-ACB6-93C6F7BABF72}" destId="{C5586119-7A69-46A3-B15A-945A796287D3}" srcOrd="0" destOrd="0" parTransId="{A690024D-B7F0-41F9-B0AD-544153B678A2}" sibTransId="{D6F3A746-2C85-40B7-BFB6-A10A3628997B}"/>
    <dgm:cxn modelId="{DAC12864-F53C-43AF-A4A6-1CDE203BE91F}" type="presOf" srcId="{4737F464-1ABA-485F-ACB6-93C6F7BABF72}" destId="{1B528114-72D8-4C7C-BE1D-8D3CB53E6669}" srcOrd="0" destOrd="0" presId="urn:microsoft.com/office/officeart/2016/7/layout/BasicTimeline"/>
    <dgm:cxn modelId="{2D83C2B1-8F02-44D1-B8D3-6F26A45EC417}" type="presOf" srcId="{9FAE20B2-F9C2-44B5-8792-96DA84CF9139}" destId="{BDE5C5F9-DCE2-4889-AAED-111485A358D0}" srcOrd="0" destOrd="0" presId="urn:microsoft.com/office/officeart/2016/7/layout/BasicTimeline"/>
    <dgm:cxn modelId="{F09A80ED-2CD1-4E82-ADC2-1B7FD843B07B}" type="presParOf" srcId="{BDE5C5F9-DCE2-4889-AAED-111485A358D0}" destId="{45822DA6-D5A6-4956-AD7B-482ED790D4E4}" srcOrd="0" destOrd="0" presId="urn:microsoft.com/office/officeart/2016/7/layout/BasicTimeline"/>
    <dgm:cxn modelId="{20547590-78F1-4C4C-99ED-20C0EBD76F02}" type="presParOf" srcId="{BDE5C5F9-DCE2-4889-AAED-111485A358D0}" destId="{5D3BDE9B-C90C-4FB5-B918-3B59752CE469}" srcOrd="1" destOrd="0" presId="urn:microsoft.com/office/officeart/2016/7/layout/BasicTimeline"/>
    <dgm:cxn modelId="{7E0FBE48-BEAC-4BB9-8305-527EC50F2B41}" type="presParOf" srcId="{5D3BDE9B-C90C-4FB5-B918-3B59752CE469}" destId="{F85F0798-D4F6-4561-86DC-AFF6CF8F1CE0}" srcOrd="0" destOrd="0" presId="urn:microsoft.com/office/officeart/2016/7/layout/BasicTimeline"/>
    <dgm:cxn modelId="{3E8A06A2-35B3-4CB1-9341-D099420C9627}" type="presParOf" srcId="{F85F0798-D4F6-4561-86DC-AFF6CF8F1CE0}" destId="{3A80C8B7-0952-489E-A7AE-F9EE2C8E5894}" srcOrd="0" destOrd="0" presId="urn:microsoft.com/office/officeart/2016/7/layout/BasicTimeline"/>
    <dgm:cxn modelId="{138A634B-587D-4C60-B759-69B75B5AF4F1}" type="presParOf" srcId="{F85F0798-D4F6-4561-86DC-AFF6CF8F1CE0}" destId="{2B5B014C-91E1-40E1-9442-37000ACC2D76}" srcOrd="1" destOrd="0" presId="urn:microsoft.com/office/officeart/2016/7/layout/BasicTimeline"/>
    <dgm:cxn modelId="{994588EC-1C44-4BE1-A2CF-FB29377DC249}" type="presParOf" srcId="{2B5B014C-91E1-40E1-9442-37000ACC2D76}" destId="{172DF4C6-0DBC-41AB-801C-31F30C8CFCA7}" srcOrd="0" destOrd="0" presId="urn:microsoft.com/office/officeart/2016/7/layout/BasicTimeline"/>
    <dgm:cxn modelId="{18DD6F62-984D-422C-9892-5FA336DF9BF8}" type="presParOf" srcId="{2B5B014C-91E1-40E1-9442-37000ACC2D76}" destId="{511783AE-248F-4834-8E65-1205BB757835}" srcOrd="1" destOrd="0" presId="urn:microsoft.com/office/officeart/2016/7/layout/BasicTimeline"/>
    <dgm:cxn modelId="{14CE3E72-3777-48E5-805C-85101F0DFA6E}" type="presParOf" srcId="{F85F0798-D4F6-4561-86DC-AFF6CF8F1CE0}" destId="{7337109C-0EA9-45D9-A0D2-9548DD518DF9}" srcOrd="2" destOrd="0" presId="urn:microsoft.com/office/officeart/2016/7/layout/BasicTimeline"/>
    <dgm:cxn modelId="{7041AD80-E50F-421F-9CD7-5E3791103882}" type="presParOf" srcId="{F85F0798-D4F6-4561-86DC-AFF6CF8F1CE0}" destId="{925FB565-71D9-45FF-8100-B0E0C9A50380}" srcOrd="3" destOrd="0" presId="urn:microsoft.com/office/officeart/2016/7/layout/BasicTimeline"/>
    <dgm:cxn modelId="{6AC5CCDB-3FA9-4528-A4B1-654133982439}" type="presParOf" srcId="{F85F0798-D4F6-4561-86DC-AFF6CF8F1CE0}" destId="{436769E4-5D84-4362-BDC5-0F1193813649}" srcOrd="4" destOrd="0" presId="urn:microsoft.com/office/officeart/2016/7/layout/BasicTimeline"/>
    <dgm:cxn modelId="{F0F6E2A5-94F4-4F81-8FDF-872CAA59A9EA}" type="presParOf" srcId="{5D3BDE9B-C90C-4FB5-B918-3B59752CE469}" destId="{CD443581-E8FB-4803-B5DF-00D32BC41853}" srcOrd="1" destOrd="0" presId="urn:microsoft.com/office/officeart/2016/7/layout/BasicTimeline"/>
    <dgm:cxn modelId="{C9442A42-83BD-4B4A-A907-71EC8C38743B}" type="presParOf" srcId="{5D3BDE9B-C90C-4FB5-B918-3B59752CE469}" destId="{8B1DF475-EF87-498D-842B-D34092BDF647}" srcOrd="2" destOrd="0" presId="urn:microsoft.com/office/officeart/2016/7/layout/BasicTimeline"/>
    <dgm:cxn modelId="{BF9F6603-B326-4799-B283-A634A64DD782}" type="presParOf" srcId="{8B1DF475-EF87-498D-842B-D34092BDF647}" destId="{1B528114-72D8-4C7C-BE1D-8D3CB53E6669}" srcOrd="0" destOrd="0" presId="urn:microsoft.com/office/officeart/2016/7/layout/BasicTimeline"/>
    <dgm:cxn modelId="{23A63E57-FEDB-4EA2-96BB-E283BE4DA0C4}" type="presParOf" srcId="{8B1DF475-EF87-498D-842B-D34092BDF647}" destId="{4D6E75A0-A6DF-4F7E-AE29-26146136EB7D}" srcOrd="1" destOrd="0" presId="urn:microsoft.com/office/officeart/2016/7/layout/BasicTimeline"/>
    <dgm:cxn modelId="{19E77F37-1880-4C90-80D1-0BBB8A3EAFE4}" type="presParOf" srcId="{4D6E75A0-A6DF-4F7E-AE29-26146136EB7D}" destId="{0DF96C4C-2849-4BF8-BC85-6685CAA9A130}" srcOrd="0" destOrd="0" presId="urn:microsoft.com/office/officeart/2016/7/layout/BasicTimeline"/>
    <dgm:cxn modelId="{52A2ED0B-C14E-4E5D-A688-E0581D0E904B}" type="presParOf" srcId="{4D6E75A0-A6DF-4F7E-AE29-26146136EB7D}" destId="{4E02FE12-4E4A-4B44-9B7C-E8BF10450FC8}" srcOrd="1" destOrd="0" presId="urn:microsoft.com/office/officeart/2016/7/layout/BasicTimeline"/>
    <dgm:cxn modelId="{213A8DD7-1C35-4325-8A3F-1FC8E4A845EE}" type="presParOf" srcId="{8B1DF475-EF87-498D-842B-D34092BDF647}" destId="{2D18ED18-0B23-47CE-8AFD-5113452D8967}" srcOrd="2" destOrd="0" presId="urn:microsoft.com/office/officeart/2016/7/layout/BasicTimeline"/>
    <dgm:cxn modelId="{3F9277C2-AEC9-45ED-A0AF-61841F655DEE}" type="presParOf" srcId="{8B1DF475-EF87-498D-842B-D34092BDF647}" destId="{50CE1ABF-72B3-42F4-B146-2688AF105285}" srcOrd="3" destOrd="0" presId="urn:microsoft.com/office/officeart/2016/7/layout/BasicTimeline"/>
    <dgm:cxn modelId="{5E494922-FCAC-45FC-A32F-C57789014D5B}" type="presParOf" srcId="{8B1DF475-EF87-498D-842B-D34092BDF647}" destId="{14E6958E-149D-4EC3-BEA2-9BA5E9E9DDC2}"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22DA6-D5A6-4956-AD7B-482ED790D4E4}">
      <dsp:nvSpPr>
        <dsp:cNvPr id="0" name=""/>
        <dsp:cNvSpPr/>
      </dsp:nvSpPr>
      <dsp:spPr>
        <a:xfrm>
          <a:off x="0" y="1797050"/>
          <a:ext cx="4500737" cy="0"/>
        </a:xfrm>
        <a:prstGeom prst="line">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3A80C8B7-0952-489E-A7AE-F9EE2C8E5894}">
      <dsp:nvSpPr>
        <dsp:cNvPr id="0" name=""/>
        <dsp:cNvSpPr/>
      </dsp:nvSpPr>
      <dsp:spPr>
        <a:xfrm>
          <a:off x="125352" y="1930031"/>
          <a:ext cx="1833347" cy="40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622300">
            <a:lnSpc>
              <a:spcPct val="90000"/>
            </a:lnSpc>
            <a:spcBef>
              <a:spcPct val="0"/>
            </a:spcBef>
            <a:spcAft>
              <a:spcPct val="35000"/>
            </a:spcAft>
            <a:defRPr b="1"/>
          </a:pPr>
          <a:r>
            <a:rPr lang="en-US" sz="1400" kern="1200"/>
            <a:t>1452</a:t>
          </a:r>
        </a:p>
      </dsp:txBody>
      <dsp:txXfrm>
        <a:off x="125352" y="1930031"/>
        <a:ext cx="1833347" cy="406133"/>
      </dsp:txXfrm>
    </dsp:sp>
    <dsp:sp modelId="{172DF4C6-0DBC-41AB-801C-31F30C8CFCA7}">
      <dsp:nvSpPr>
        <dsp:cNvPr id="0" name=""/>
        <dsp:cNvSpPr/>
      </dsp:nvSpPr>
      <dsp:spPr>
        <a:xfrm>
          <a:off x="351" y="501376"/>
          <a:ext cx="2083348" cy="612794"/>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533400">
            <a:lnSpc>
              <a:spcPct val="90000"/>
            </a:lnSpc>
            <a:spcBef>
              <a:spcPct val="0"/>
            </a:spcBef>
            <a:spcAft>
              <a:spcPct val="35000"/>
            </a:spcAft>
          </a:pPr>
          <a:r>
            <a:rPr lang="en-US" sz="1200" kern="1200"/>
            <a:t>né à Vinci en Italie en 1452 </a:t>
          </a:r>
        </a:p>
      </dsp:txBody>
      <dsp:txXfrm>
        <a:off x="30265" y="531290"/>
        <a:ext cx="2023520" cy="552966"/>
      </dsp:txXfrm>
    </dsp:sp>
    <dsp:sp modelId="{7337109C-0EA9-45D9-A0D2-9548DD518DF9}">
      <dsp:nvSpPr>
        <dsp:cNvPr id="0" name=""/>
        <dsp:cNvSpPr/>
      </dsp:nvSpPr>
      <dsp:spPr>
        <a:xfrm>
          <a:off x="1042026" y="1114170"/>
          <a:ext cx="0" cy="682879"/>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B528114-72D8-4C7C-BE1D-8D3CB53E6669}">
      <dsp:nvSpPr>
        <dsp:cNvPr id="0" name=""/>
        <dsp:cNvSpPr/>
      </dsp:nvSpPr>
      <dsp:spPr>
        <a:xfrm>
          <a:off x="2542037" y="1257935"/>
          <a:ext cx="1833347" cy="406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622300">
            <a:lnSpc>
              <a:spcPct val="90000"/>
            </a:lnSpc>
            <a:spcBef>
              <a:spcPct val="0"/>
            </a:spcBef>
            <a:spcAft>
              <a:spcPct val="35000"/>
            </a:spcAft>
            <a:defRPr b="1"/>
          </a:pPr>
          <a:r>
            <a:rPr lang="en-US" sz="1400" kern="1200"/>
            <a:t>1519</a:t>
          </a:r>
        </a:p>
      </dsp:txBody>
      <dsp:txXfrm>
        <a:off x="2542037" y="1257935"/>
        <a:ext cx="1833347" cy="406133"/>
      </dsp:txXfrm>
    </dsp:sp>
    <dsp:sp modelId="{925FB565-71D9-45FF-8100-B0E0C9A50380}">
      <dsp:nvSpPr>
        <dsp:cNvPr id="0" name=""/>
        <dsp:cNvSpPr/>
      </dsp:nvSpPr>
      <dsp:spPr>
        <a:xfrm>
          <a:off x="1015070" y="1770094"/>
          <a:ext cx="53911" cy="53911"/>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F96C4C-2849-4BF8-BC85-6685CAA9A130}">
      <dsp:nvSpPr>
        <dsp:cNvPr id="0" name=""/>
        <dsp:cNvSpPr/>
      </dsp:nvSpPr>
      <dsp:spPr>
        <a:xfrm>
          <a:off x="2417036" y="2479929"/>
          <a:ext cx="2083348" cy="765992"/>
        </a:xfrm>
        <a:prstGeom prst="roundRect">
          <a:avLst/>
        </a:prstGeom>
        <a:solidFill>
          <a:schemeClr val="lt1">
            <a:alpha val="90000"/>
            <a:hueOff val="0"/>
            <a:satOff val="0"/>
            <a:lumOff val="0"/>
            <a:alphaOff val="0"/>
          </a:schemeClr>
        </a:solidFill>
        <a:ln w="12700" cap="flat" cmpd="sng" algn="ctr">
          <a:solidFill>
            <a:schemeClr val="accent5">
              <a:hueOff val="0"/>
              <a:satOff val="0"/>
              <a:lumOff val="-223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533400">
            <a:lnSpc>
              <a:spcPct val="90000"/>
            </a:lnSpc>
            <a:spcBef>
              <a:spcPct val="0"/>
            </a:spcBef>
            <a:spcAft>
              <a:spcPct val="35000"/>
            </a:spcAft>
          </a:pPr>
          <a:r>
            <a:rPr lang="en-US" sz="1200" kern="1200"/>
            <a:t>mort à Amboise en 1519 en France </a:t>
          </a:r>
        </a:p>
      </dsp:txBody>
      <dsp:txXfrm>
        <a:off x="2454429" y="2517322"/>
        <a:ext cx="2008562" cy="691206"/>
      </dsp:txXfrm>
    </dsp:sp>
    <dsp:sp modelId="{2D18ED18-0B23-47CE-8AFD-5113452D8967}">
      <dsp:nvSpPr>
        <dsp:cNvPr id="0" name=""/>
        <dsp:cNvSpPr/>
      </dsp:nvSpPr>
      <dsp:spPr>
        <a:xfrm>
          <a:off x="3458710" y="1797049"/>
          <a:ext cx="0" cy="682879"/>
        </a:xfrm>
        <a:prstGeom prst="line">
          <a:avLst/>
        </a:prstGeom>
        <a:noFill/>
        <a:ln w="6350" cap="flat" cmpd="sng" algn="ctr">
          <a:solidFill>
            <a:schemeClr val="accent5">
              <a:hueOff val="0"/>
              <a:satOff val="0"/>
              <a:lumOff val="-22353"/>
              <a:alphaOff val="0"/>
            </a:schemeClr>
          </a:solidFill>
          <a:prstDash val="dash"/>
          <a:miter lim="800000"/>
        </a:ln>
        <a:effectLst/>
      </dsp:spPr>
      <dsp:style>
        <a:lnRef idx="1">
          <a:scrgbClr r="0" g="0" b="0"/>
        </a:lnRef>
        <a:fillRef idx="0">
          <a:scrgbClr r="0" g="0" b="0"/>
        </a:fillRef>
        <a:effectRef idx="0">
          <a:scrgbClr r="0" g="0" b="0"/>
        </a:effectRef>
        <a:fontRef idx="minor"/>
      </dsp:style>
    </dsp:sp>
    <dsp:sp modelId="{50CE1ABF-72B3-42F4-B146-2688AF105285}">
      <dsp:nvSpPr>
        <dsp:cNvPr id="0" name=""/>
        <dsp:cNvSpPr/>
      </dsp:nvSpPr>
      <dsp:spPr>
        <a:xfrm>
          <a:off x="3431755" y="1770094"/>
          <a:ext cx="53911" cy="53911"/>
        </a:xfrm>
        <a:prstGeom prst="ellipse">
          <a:avLst/>
        </a:prstGeom>
        <a:solidFill>
          <a:schemeClr val="accent5">
            <a:hueOff val="0"/>
            <a:satOff val="0"/>
            <a:lumOff val="-22353"/>
            <a:alphaOff val="0"/>
          </a:schemeClr>
        </a:solidFill>
        <a:ln w="12700" cap="flat" cmpd="sng" algn="ctr">
          <a:solidFill>
            <a:schemeClr val="accent5">
              <a:hueOff val="0"/>
              <a:satOff val="0"/>
              <a:lumOff val="-2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xmlns="">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xmlns="">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xmlns="">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xmlns="">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A1C012-8297-4361-ACE8-A2509FB18911}"/>
              </a:ext>
            </a:extLst>
          </p:cNvPr>
          <p:cNvSpPr/>
          <p:nvPr/>
        </p:nvSpPr>
        <p:spPr>
          <a:xfrm>
            <a:off x="0" y="4206240"/>
            <a:ext cx="12192000" cy="2651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C2572-8518-46FF-8F60-FE2963DF4A6E}"/>
              </a:ext>
            </a:extLst>
          </p:cNvPr>
          <p:cNvSpPr>
            <a:spLocks noGrp="1"/>
          </p:cNvSpPr>
          <p:nvPr>
            <p:ph type="ctrTitle"/>
          </p:nvPr>
        </p:nvSpPr>
        <p:spPr>
          <a:xfrm>
            <a:off x="960120" y="640080"/>
            <a:ext cx="10268712" cy="3227832"/>
          </a:xfrm>
        </p:spPr>
        <p:txBody>
          <a:bodyPr anchor="b">
            <a:normAutofit/>
          </a:bodyPr>
          <a:lstStyle>
            <a:lvl1pPr algn="ctr">
              <a:defRPr sz="8800" baseline="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A7A0C76A-7715-48A4-8CF5-14BBF61962A1}"/>
              </a:ext>
            </a:extLst>
          </p:cNvPr>
          <p:cNvSpPr>
            <a:spLocks noGrp="1"/>
          </p:cNvSpPr>
          <p:nvPr>
            <p:ph type="subTitle" idx="1"/>
          </p:nvPr>
        </p:nvSpPr>
        <p:spPr>
          <a:xfrm>
            <a:off x="960120" y="4526280"/>
            <a:ext cx="10268712" cy="1508760"/>
          </a:xfrm>
        </p:spPr>
        <p:txBody>
          <a:bodyPr>
            <a:normAutofit/>
          </a:bodyPr>
          <a:lstStyle>
            <a:lvl1pPr marL="0" indent="0" algn="ctr">
              <a:buNone/>
              <a:defRPr sz="36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Date Placeholder 10">
            <a:extLst>
              <a:ext uri="{FF2B5EF4-FFF2-40B4-BE49-F238E27FC236}">
                <a16:creationId xmlns:a16="http://schemas.microsoft.com/office/drawing/2014/main" id="{52D4EF84-F7DF-49C5-9285-301284ADB99A}"/>
              </a:ext>
            </a:extLst>
          </p:cNvPr>
          <p:cNvSpPr>
            <a:spLocks noGrp="1"/>
          </p:cNvSpPr>
          <p:nvPr>
            <p:ph type="dt" sz="half" idx="10"/>
          </p:nvPr>
        </p:nvSpPr>
        <p:spPr/>
        <p:txBody>
          <a:bodyPr/>
          <a:lstStyle>
            <a:lvl1pPr>
              <a:defRPr>
                <a:solidFill>
                  <a:schemeClr val="bg1"/>
                </a:solidFill>
              </a:defRPr>
            </a:lvl1pPr>
          </a:lstStyle>
          <a:p>
            <a:pPr algn="r"/>
            <a:fld id="{A37D6D71-8B28-4ED6-B932-04B197003D23}" type="datetimeFigureOut">
              <a:rPr lang="en-US" smtClean="0"/>
              <a:pPr algn="r"/>
              <a:t>3/3/2022</a:t>
            </a:fld>
            <a:endParaRPr lang="en-US" dirty="0"/>
          </a:p>
        </p:txBody>
      </p:sp>
      <p:sp>
        <p:nvSpPr>
          <p:cNvPr id="12" name="Footer Placeholder 11">
            <a:extLst>
              <a:ext uri="{FF2B5EF4-FFF2-40B4-BE49-F238E27FC236}">
                <a16:creationId xmlns:a16="http://schemas.microsoft.com/office/drawing/2014/main" id="{81266E04-79AF-49EF-86BC-DB29D304BBEC}"/>
              </a:ext>
            </a:extLst>
          </p:cNvPr>
          <p:cNvSpPr>
            <a:spLocks noGrp="1"/>
          </p:cNvSpPr>
          <p:nvPr>
            <p:ph type="ftr" sz="quarter" idx="11"/>
          </p:nvPr>
        </p:nvSpPr>
        <p:spPr/>
        <p:txBody>
          <a:bodyPr/>
          <a:lstStyle>
            <a:lvl1pPr>
              <a:defRPr>
                <a:solidFill>
                  <a:schemeClr val="bg1"/>
                </a:solidFill>
              </a:defRPr>
            </a:lvl1pPr>
          </a:lstStyle>
          <a:p>
            <a:endParaRPr lang="en-US" dirty="0">
              <a:solidFill>
                <a:schemeClr val="bg1"/>
              </a:solidFill>
            </a:endParaRPr>
          </a:p>
        </p:txBody>
      </p:sp>
      <p:sp>
        <p:nvSpPr>
          <p:cNvPr id="13" name="Slide Number Placeholder 12">
            <a:extLst>
              <a:ext uri="{FF2B5EF4-FFF2-40B4-BE49-F238E27FC236}">
                <a16:creationId xmlns:a16="http://schemas.microsoft.com/office/drawing/2014/main" id="{90DF5B53-9A9A-46CE-A910-25ADA58753A8}"/>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‹N°›</a:t>
            </a:fld>
            <a:endParaRPr lang="en-US" dirty="0"/>
          </a:p>
        </p:txBody>
      </p:sp>
    </p:spTree>
    <p:extLst>
      <p:ext uri="{BB962C8B-B14F-4D97-AF65-F5344CB8AC3E}">
        <p14:creationId xmlns:p14="http://schemas.microsoft.com/office/powerpoint/2010/main" val="3051818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327B9-64C6-4AFE-8E67-F60CD17A80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92656D-F600-4D76-8A0F-BDBE78759B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A13412-4939-4879-B91F-BB5B029B6CEB}"/>
              </a:ext>
            </a:extLst>
          </p:cNvPr>
          <p:cNvSpPr>
            <a:spLocks noGrp="1"/>
          </p:cNvSpPr>
          <p:nvPr>
            <p:ph type="dt" sz="half" idx="10"/>
          </p:nvPr>
        </p:nvSpPr>
        <p:spPr/>
        <p:txBody>
          <a:bodyPr/>
          <a:lstStyle/>
          <a:p>
            <a:pPr algn="r"/>
            <a:fld id="{A37D6D71-8B28-4ED6-B932-04B197003D23}" type="datetimeFigureOut">
              <a:rPr lang="en-US" smtClean="0"/>
              <a:pPr algn="r"/>
              <a:t>3/3/2022</a:t>
            </a:fld>
            <a:endParaRPr lang="en-US" dirty="0"/>
          </a:p>
        </p:txBody>
      </p:sp>
      <p:sp>
        <p:nvSpPr>
          <p:cNvPr id="8" name="Footer Placeholder 7">
            <a:extLst>
              <a:ext uri="{FF2B5EF4-FFF2-40B4-BE49-F238E27FC236}">
                <a16:creationId xmlns:a16="http://schemas.microsoft.com/office/drawing/2014/main" id="{95237DB9-DE7D-4687-82D7-612600F06C3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6C819356-0444-4C23-82D3-E2FDE28D3DCB}"/>
              </a:ext>
            </a:extLst>
          </p:cNvPr>
          <p:cNvSpPr>
            <a:spLocks noGrp="1"/>
          </p:cNvSpPr>
          <p:nvPr>
            <p:ph type="sldNum" sz="quarter" idx="12"/>
          </p:nvPr>
        </p:nvSpPr>
        <p:spPr/>
        <p:txBody>
          <a:bodyPr/>
          <a:lstStyle/>
          <a:p>
            <a:pPr algn="l"/>
            <a:fld id="{F97E8200-1950-409B-82E7-99938E7AE355}" type="slidenum">
              <a:rPr lang="en-US" smtClean="0"/>
              <a:pPr algn="l"/>
              <a:t>‹N°›</a:t>
            </a:fld>
            <a:endParaRPr lang="en-US" dirty="0"/>
          </a:p>
        </p:txBody>
      </p:sp>
    </p:spTree>
    <p:extLst>
      <p:ext uri="{BB962C8B-B14F-4D97-AF65-F5344CB8AC3E}">
        <p14:creationId xmlns:p14="http://schemas.microsoft.com/office/powerpoint/2010/main" val="685616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EB51B7C-D548-4AB7-90A4-C196105E6D56}"/>
              </a:ext>
            </a:extLst>
          </p:cNvPr>
          <p:cNvSpPr/>
          <p:nvPr/>
        </p:nvSpPr>
        <p:spPr>
          <a:xfrm>
            <a:off x="7108274" y="0"/>
            <a:ext cx="508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32DC521B-8B54-4843-9FF4-B2C30FA0043F}"/>
              </a:ext>
            </a:extLst>
          </p:cNvPr>
          <p:cNvSpPr>
            <a:spLocks noGrp="1"/>
          </p:cNvSpPr>
          <p:nvPr>
            <p:ph type="title" orient="vert"/>
          </p:nvPr>
        </p:nvSpPr>
        <p:spPr>
          <a:xfrm>
            <a:off x="7751740" y="643467"/>
            <a:ext cx="3477092" cy="5533495"/>
          </a:xfrm>
        </p:spPr>
        <p:txBody>
          <a:bodyPr vert="eaVert" tIns="91440" bIns="91440"/>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10E3F10-9E27-41E6-A965-4243E37BE3D5}"/>
              </a:ext>
            </a:extLst>
          </p:cNvPr>
          <p:cNvSpPr>
            <a:spLocks noGrp="1"/>
          </p:cNvSpPr>
          <p:nvPr>
            <p:ph type="body" orient="vert" idx="1"/>
          </p:nvPr>
        </p:nvSpPr>
        <p:spPr>
          <a:xfrm>
            <a:off x="960120" y="643467"/>
            <a:ext cx="5504687" cy="5533496"/>
          </a:xfrm>
        </p:spPr>
        <p:txBody>
          <a:bodyPr vert="eaVert" tIns="91440"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6341D62D-51A0-4AD7-8027-BF548FB6AAF3}"/>
              </a:ext>
            </a:extLst>
          </p:cNvPr>
          <p:cNvSpPr>
            <a:spLocks noGrp="1"/>
          </p:cNvSpPr>
          <p:nvPr>
            <p:ph type="dt" sz="half" idx="10"/>
          </p:nvPr>
        </p:nvSpPr>
        <p:spPr>
          <a:xfrm>
            <a:off x="7617898" y="6356350"/>
            <a:ext cx="2522798" cy="365125"/>
          </a:xfrm>
        </p:spPr>
        <p:txBody>
          <a:bodyPr/>
          <a:lstStyle>
            <a:lvl1pPr>
              <a:defRPr>
                <a:solidFill>
                  <a:schemeClr val="bg1"/>
                </a:solidFill>
              </a:defRPr>
            </a:lvl1pPr>
          </a:lstStyle>
          <a:p>
            <a:pPr algn="r"/>
            <a:fld id="{A37D6D71-8B28-4ED6-B932-04B197003D23}" type="datetimeFigureOut">
              <a:rPr lang="en-US" smtClean="0"/>
              <a:pPr algn="r"/>
              <a:t>3/3/2022</a:t>
            </a:fld>
            <a:endParaRPr lang="en-US" dirty="0"/>
          </a:p>
        </p:txBody>
      </p:sp>
      <p:sp>
        <p:nvSpPr>
          <p:cNvPr id="8" name="Footer Placeholder 7">
            <a:extLst>
              <a:ext uri="{FF2B5EF4-FFF2-40B4-BE49-F238E27FC236}">
                <a16:creationId xmlns:a16="http://schemas.microsoft.com/office/drawing/2014/main" id="{A5857492-A701-44A1-B1D5-7B2C8CD06582}"/>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EED2E8AE-F1AA-4D19-A434-102501D3B460}"/>
              </a:ext>
            </a:extLst>
          </p:cNvPr>
          <p:cNvSpPr>
            <a:spLocks noGrp="1"/>
          </p:cNvSpPr>
          <p:nvPr>
            <p:ph type="sldNum" sz="quarter" idx="12"/>
          </p:nvPr>
        </p:nvSpPr>
        <p:spPr/>
        <p:txBody>
          <a:bodyPr/>
          <a:lstStyle>
            <a:lvl1pPr>
              <a:defRPr>
                <a:solidFill>
                  <a:schemeClr val="bg1"/>
                </a:solidFill>
              </a:defRPr>
            </a:lvl1pPr>
          </a:lstStyle>
          <a:p>
            <a:pPr algn="l"/>
            <a:fld id="{F97E8200-1950-409B-82E7-99938E7AE355}" type="slidenum">
              <a:rPr lang="en-US" smtClean="0"/>
              <a:pPr algn="l"/>
              <a:t>‹N°›</a:t>
            </a:fld>
            <a:endParaRPr lang="en-US" dirty="0"/>
          </a:p>
        </p:txBody>
      </p:sp>
    </p:spTree>
    <p:extLst>
      <p:ext uri="{BB962C8B-B14F-4D97-AF65-F5344CB8AC3E}">
        <p14:creationId xmlns:p14="http://schemas.microsoft.com/office/powerpoint/2010/main" val="1499337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0910-921F-4143-AB01-0F0AFC29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0182FC-5A0B-4C24-A6ED-990ED5BA90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B6172F4-3DB0-4AE3-8926-081B78034C68}"/>
              </a:ext>
            </a:extLst>
          </p:cNvPr>
          <p:cNvSpPr>
            <a:spLocks noGrp="1"/>
          </p:cNvSpPr>
          <p:nvPr>
            <p:ph type="dt" sz="half" idx="10"/>
          </p:nvPr>
        </p:nvSpPr>
        <p:spPr/>
        <p:txBody>
          <a:bodyPr/>
          <a:lstStyle/>
          <a:p>
            <a:pPr algn="r"/>
            <a:fld id="{A37D6D71-8B28-4ED6-B932-04B197003D23}" type="datetimeFigureOut">
              <a:rPr lang="en-US" smtClean="0"/>
              <a:pPr algn="r"/>
              <a:t>3/3/2022</a:t>
            </a:fld>
            <a:endParaRPr lang="en-US" dirty="0"/>
          </a:p>
        </p:txBody>
      </p:sp>
      <p:sp>
        <p:nvSpPr>
          <p:cNvPr id="8" name="Footer Placeholder 7">
            <a:extLst>
              <a:ext uri="{FF2B5EF4-FFF2-40B4-BE49-F238E27FC236}">
                <a16:creationId xmlns:a16="http://schemas.microsoft.com/office/drawing/2014/main" id="{825F1358-C731-465B-BCB1-2CCBFD6ECF7E}"/>
              </a:ext>
            </a:extLst>
          </p:cNvPr>
          <p:cNvSpPr>
            <a:spLocks noGrp="1"/>
          </p:cNvSpPr>
          <p:nvPr>
            <p:ph type="ftr" sz="quarter" idx="11"/>
          </p:nvPr>
        </p:nvSpPr>
        <p:spPr/>
        <p:txBody>
          <a:bodyPr/>
          <a:lstStyle/>
          <a:p>
            <a:endParaRPr lang="en-US" dirty="0">
              <a:solidFill>
                <a:schemeClr val="tx1"/>
              </a:solidFill>
            </a:endParaRPr>
          </a:p>
        </p:txBody>
      </p:sp>
      <p:sp>
        <p:nvSpPr>
          <p:cNvPr id="9" name="Slide Number Placeholder 8">
            <a:extLst>
              <a:ext uri="{FF2B5EF4-FFF2-40B4-BE49-F238E27FC236}">
                <a16:creationId xmlns:a16="http://schemas.microsoft.com/office/drawing/2014/main" id="{C8D59536-57D3-4C8A-A207-568465A32E45}"/>
              </a:ext>
            </a:extLst>
          </p:cNvPr>
          <p:cNvSpPr>
            <a:spLocks noGrp="1"/>
          </p:cNvSpPr>
          <p:nvPr>
            <p:ph type="sldNum" sz="quarter" idx="12"/>
          </p:nvPr>
        </p:nvSpPr>
        <p:spPr/>
        <p:txBody>
          <a:bodyPr/>
          <a:lstStyle/>
          <a:p>
            <a:pPr algn="l"/>
            <a:fld id="{F97E8200-1950-409B-82E7-99938E7AE355}" type="slidenum">
              <a:rPr lang="en-US" smtClean="0"/>
              <a:pPr algn="l"/>
              <a:t>‹N°›</a:t>
            </a:fld>
            <a:endParaRPr lang="en-US" dirty="0"/>
          </a:p>
        </p:txBody>
      </p:sp>
    </p:spTree>
    <p:extLst>
      <p:ext uri="{BB962C8B-B14F-4D97-AF65-F5344CB8AC3E}">
        <p14:creationId xmlns:p14="http://schemas.microsoft.com/office/powerpoint/2010/main" val="1044252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1E0804-8E9E-4C6E-B18D-44FE715B239E}"/>
              </a:ext>
            </a:extLst>
          </p:cNvPr>
          <p:cNvSpPr/>
          <p:nvPr/>
        </p:nvSpPr>
        <p:spPr>
          <a:xfrm>
            <a:off x="0" y="0"/>
            <a:ext cx="12192000" cy="422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78AA1-17A5-44BF-8791-EACDA31F5D86}"/>
              </a:ext>
            </a:extLst>
          </p:cNvPr>
          <p:cNvSpPr>
            <a:spLocks noGrp="1"/>
          </p:cNvSpPr>
          <p:nvPr>
            <p:ph type="title"/>
          </p:nvPr>
        </p:nvSpPr>
        <p:spPr>
          <a:xfrm>
            <a:off x="960120" y="768096"/>
            <a:ext cx="10268712" cy="3136392"/>
          </a:xfrm>
        </p:spPr>
        <p:txBody>
          <a:bodyPr anchor="b">
            <a:normAutofit/>
          </a:bodyPr>
          <a:lstStyle>
            <a:lvl1pPr>
              <a:defRPr sz="72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1203A5-DA79-4778-AB85-150365748494}"/>
              </a:ext>
            </a:extLst>
          </p:cNvPr>
          <p:cNvSpPr>
            <a:spLocks noGrp="1"/>
          </p:cNvSpPr>
          <p:nvPr>
            <p:ph type="body" idx="1"/>
          </p:nvPr>
        </p:nvSpPr>
        <p:spPr>
          <a:xfrm>
            <a:off x="960120" y="4544568"/>
            <a:ext cx="10268712" cy="1545336"/>
          </a:xfrm>
        </p:spPr>
        <p:txBody>
          <a:bodyPr>
            <a:normAutofit/>
          </a:bodyPr>
          <a:lstStyle>
            <a:lvl1pPr marL="0" indent="0">
              <a:buNone/>
              <a:defRPr sz="3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Date Placeholder 8">
            <a:extLst>
              <a:ext uri="{FF2B5EF4-FFF2-40B4-BE49-F238E27FC236}">
                <a16:creationId xmlns:a16="http://schemas.microsoft.com/office/drawing/2014/main" id="{CE3B1B5E-0912-44AE-BAED-70B980E53915}"/>
              </a:ext>
            </a:extLst>
          </p:cNvPr>
          <p:cNvSpPr>
            <a:spLocks noGrp="1"/>
          </p:cNvSpPr>
          <p:nvPr>
            <p:ph type="dt" sz="half" idx="10"/>
          </p:nvPr>
        </p:nvSpPr>
        <p:spPr/>
        <p:txBody>
          <a:bodyPr/>
          <a:lstStyle/>
          <a:p>
            <a:pPr algn="r"/>
            <a:fld id="{A37D6D71-8B28-4ED6-B932-04B197003D23}" type="datetimeFigureOut">
              <a:rPr lang="en-US" smtClean="0"/>
              <a:pPr algn="r"/>
              <a:t>3/3/2022</a:t>
            </a:fld>
            <a:endParaRPr lang="en-US" dirty="0"/>
          </a:p>
        </p:txBody>
      </p:sp>
      <p:sp>
        <p:nvSpPr>
          <p:cNvPr id="10" name="Footer Placeholder 9">
            <a:extLst>
              <a:ext uri="{FF2B5EF4-FFF2-40B4-BE49-F238E27FC236}">
                <a16:creationId xmlns:a16="http://schemas.microsoft.com/office/drawing/2014/main" id="{346C82F1-A7B2-4F03-A26B-59D79BF5BFD5}"/>
              </a:ext>
            </a:extLst>
          </p:cNvPr>
          <p:cNvSpPr>
            <a:spLocks noGrp="1"/>
          </p:cNvSpPr>
          <p:nvPr>
            <p:ph type="ftr" sz="quarter" idx="11"/>
          </p:nvPr>
        </p:nvSpPr>
        <p:spPr/>
        <p:txBody>
          <a:bodyPr/>
          <a:lstStyle/>
          <a:p>
            <a:endParaRPr lang="en-US" dirty="0">
              <a:solidFill>
                <a:schemeClr val="tx1"/>
              </a:solidFill>
            </a:endParaRPr>
          </a:p>
        </p:txBody>
      </p:sp>
      <p:sp>
        <p:nvSpPr>
          <p:cNvPr id="11" name="Slide Number Placeholder 10">
            <a:extLst>
              <a:ext uri="{FF2B5EF4-FFF2-40B4-BE49-F238E27FC236}">
                <a16:creationId xmlns:a16="http://schemas.microsoft.com/office/drawing/2014/main" id="{B1DC1ABC-47A9-477B-A29D-F6690EE6B532}"/>
              </a:ext>
            </a:extLst>
          </p:cNvPr>
          <p:cNvSpPr>
            <a:spLocks noGrp="1"/>
          </p:cNvSpPr>
          <p:nvPr>
            <p:ph type="sldNum" sz="quarter" idx="12"/>
          </p:nvPr>
        </p:nvSpPr>
        <p:spPr/>
        <p:txBody>
          <a:bodyPr/>
          <a:lstStyle/>
          <a:p>
            <a:pPr algn="l"/>
            <a:fld id="{F97E8200-1950-409B-82E7-99938E7AE355}" type="slidenum">
              <a:rPr lang="en-US" smtClean="0"/>
              <a:pPr algn="l"/>
              <a:t>‹N°›</a:t>
            </a:fld>
            <a:endParaRPr lang="en-US" dirty="0"/>
          </a:p>
        </p:txBody>
      </p:sp>
    </p:spTree>
    <p:extLst>
      <p:ext uri="{BB962C8B-B14F-4D97-AF65-F5344CB8AC3E}">
        <p14:creationId xmlns:p14="http://schemas.microsoft.com/office/powerpoint/2010/main" val="2687637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398-F05F-4793-9FA5-5B817EB95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7F1CD-2CD4-4BBB-AB36-73A20B1A8D69}"/>
              </a:ext>
            </a:extLst>
          </p:cNvPr>
          <p:cNvSpPr>
            <a:spLocks noGrp="1"/>
          </p:cNvSpPr>
          <p:nvPr>
            <p:ph sz="half" idx="1"/>
          </p:nvPr>
        </p:nvSpPr>
        <p:spPr>
          <a:xfrm>
            <a:off x="960120" y="2587752"/>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67BBE02-B884-4CCC-9CBD-13B792BBA2BE}"/>
              </a:ext>
            </a:extLst>
          </p:cNvPr>
          <p:cNvSpPr>
            <a:spLocks noGrp="1"/>
          </p:cNvSpPr>
          <p:nvPr>
            <p:ph sz="half" idx="2"/>
          </p:nvPr>
        </p:nvSpPr>
        <p:spPr>
          <a:xfrm>
            <a:off x="6412992" y="2583371"/>
            <a:ext cx="481584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a:extLst>
              <a:ext uri="{FF2B5EF4-FFF2-40B4-BE49-F238E27FC236}">
                <a16:creationId xmlns:a16="http://schemas.microsoft.com/office/drawing/2014/main" id="{B7FBE509-AA68-4D63-A589-AD5DE7FFFECA}"/>
              </a:ext>
            </a:extLst>
          </p:cNvPr>
          <p:cNvSpPr>
            <a:spLocks noGrp="1"/>
          </p:cNvSpPr>
          <p:nvPr>
            <p:ph type="dt" sz="half" idx="10"/>
          </p:nvPr>
        </p:nvSpPr>
        <p:spPr/>
        <p:txBody>
          <a:bodyPr/>
          <a:lstStyle/>
          <a:p>
            <a:pPr algn="r"/>
            <a:fld id="{A37D6D71-8B28-4ED6-B932-04B197003D23}" type="datetimeFigureOut">
              <a:rPr lang="en-US" smtClean="0"/>
              <a:pPr algn="r"/>
              <a:t>3/3/2022</a:t>
            </a:fld>
            <a:endParaRPr lang="en-US" dirty="0"/>
          </a:p>
        </p:txBody>
      </p:sp>
      <p:sp>
        <p:nvSpPr>
          <p:cNvPr id="13" name="Footer Placeholder 12">
            <a:extLst>
              <a:ext uri="{FF2B5EF4-FFF2-40B4-BE49-F238E27FC236}">
                <a16:creationId xmlns:a16="http://schemas.microsoft.com/office/drawing/2014/main" id="{9C1A4D52-57E4-4F45-BC2C-9FD73E9CEC59}"/>
              </a:ext>
            </a:extLst>
          </p:cNvPr>
          <p:cNvSpPr>
            <a:spLocks noGrp="1"/>
          </p:cNvSpPr>
          <p:nvPr>
            <p:ph type="ftr" sz="quarter" idx="11"/>
          </p:nvPr>
        </p:nvSpPr>
        <p:spPr/>
        <p:txBody>
          <a:bodyPr/>
          <a:lstStyle/>
          <a:p>
            <a:endParaRPr lang="en-US" dirty="0">
              <a:solidFill>
                <a:schemeClr val="tx1"/>
              </a:solidFill>
            </a:endParaRPr>
          </a:p>
        </p:txBody>
      </p:sp>
      <p:sp>
        <p:nvSpPr>
          <p:cNvPr id="14" name="Slide Number Placeholder 13">
            <a:extLst>
              <a:ext uri="{FF2B5EF4-FFF2-40B4-BE49-F238E27FC236}">
                <a16:creationId xmlns:a16="http://schemas.microsoft.com/office/drawing/2014/main" id="{E76AD5E1-358D-4236-85AE-74713259EF08}"/>
              </a:ext>
            </a:extLst>
          </p:cNvPr>
          <p:cNvSpPr>
            <a:spLocks noGrp="1"/>
          </p:cNvSpPr>
          <p:nvPr>
            <p:ph type="sldNum" sz="quarter" idx="12"/>
          </p:nvPr>
        </p:nvSpPr>
        <p:spPr/>
        <p:txBody>
          <a:bodyPr/>
          <a:lstStyle/>
          <a:p>
            <a:pPr algn="l"/>
            <a:fld id="{F97E8200-1950-409B-82E7-99938E7AE355}" type="slidenum">
              <a:rPr lang="en-US" smtClean="0"/>
              <a:pPr algn="l"/>
              <a:t>‹N°›</a:t>
            </a:fld>
            <a:endParaRPr lang="en-US" dirty="0"/>
          </a:p>
        </p:txBody>
      </p:sp>
    </p:spTree>
    <p:extLst>
      <p:ext uri="{BB962C8B-B14F-4D97-AF65-F5344CB8AC3E}">
        <p14:creationId xmlns:p14="http://schemas.microsoft.com/office/powerpoint/2010/main" val="1110913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87D32C-166A-4FBE-B24D-C25769095429}"/>
              </a:ext>
            </a:extLst>
          </p:cNvPr>
          <p:cNvSpPr>
            <a:spLocks noGrp="1"/>
          </p:cNvSpPr>
          <p:nvPr>
            <p:ph type="body" idx="1"/>
          </p:nvPr>
        </p:nvSpPr>
        <p:spPr>
          <a:xfrm>
            <a:off x="960121"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9EC567-F249-462A-B71A-9C40D50E26AA}"/>
              </a:ext>
            </a:extLst>
          </p:cNvPr>
          <p:cNvSpPr>
            <a:spLocks noGrp="1"/>
          </p:cNvSpPr>
          <p:nvPr>
            <p:ph sz="half" idx="2"/>
          </p:nvPr>
        </p:nvSpPr>
        <p:spPr>
          <a:xfrm>
            <a:off x="960120"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BB7D2C6-69D1-4DE4-BF68-5FB0623DB9E3}"/>
              </a:ext>
            </a:extLst>
          </p:cNvPr>
          <p:cNvSpPr>
            <a:spLocks noGrp="1"/>
          </p:cNvSpPr>
          <p:nvPr>
            <p:ph type="body" sz="quarter" idx="3"/>
          </p:nvPr>
        </p:nvSpPr>
        <p:spPr>
          <a:xfrm>
            <a:off x="6409944" y="2587752"/>
            <a:ext cx="4818888" cy="892048"/>
          </a:xfrm>
        </p:spPr>
        <p:txBody>
          <a:bodyPr anchor="ctr"/>
          <a:lstStyle>
            <a:lvl1pPr marL="0" indent="0">
              <a:buNone/>
              <a:defRPr sz="26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367CC7-ED09-4F8D-A39A-C5969D33B9F8}"/>
              </a:ext>
            </a:extLst>
          </p:cNvPr>
          <p:cNvSpPr>
            <a:spLocks noGrp="1"/>
          </p:cNvSpPr>
          <p:nvPr>
            <p:ph sz="quarter" idx="4"/>
          </p:nvPr>
        </p:nvSpPr>
        <p:spPr>
          <a:xfrm>
            <a:off x="6409944" y="3594538"/>
            <a:ext cx="4818888" cy="2586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5F92A44F-DE98-4FB5-B474-5DCCDD267A79}"/>
              </a:ext>
            </a:extLst>
          </p:cNvPr>
          <p:cNvSpPr>
            <a:spLocks noGrp="1"/>
          </p:cNvSpPr>
          <p:nvPr>
            <p:ph type="dt" sz="half" idx="10"/>
          </p:nvPr>
        </p:nvSpPr>
        <p:spPr/>
        <p:txBody>
          <a:bodyPr/>
          <a:lstStyle/>
          <a:p>
            <a:pPr algn="r"/>
            <a:fld id="{A37D6D71-8B28-4ED6-B932-04B197003D23}" type="datetimeFigureOut">
              <a:rPr lang="en-US" smtClean="0"/>
              <a:pPr algn="r"/>
              <a:t>3/3/2022</a:t>
            </a:fld>
            <a:endParaRPr lang="en-US" dirty="0"/>
          </a:p>
        </p:txBody>
      </p:sp>
      <p:sp>
        <p:nvSpPr>
          <p:cNvPr id="11" name="Footer Placeholder 10">
            <a:extLst>
              <a:ext uri="{FF2B5EF4-FFF2-40B4-BE49-F238E27FC236}">
                <a16:creationId xmlns:a16="http://schemas.microsoft.com/office/drawing/2014/main" id="{3ACC79DA-A9E4-4E93-93F1-81907A901BBB}"/>
              </a:ext>
            </a:extLst>
          </p:cNvPr>
          <p:cNvSpPr>
            <a:spLocks noGrp="1"/>
          </p:cNvSpPr>
          <p:nvPr>
            <p:ph type="ftr" sz="quarter" idx="11"/>
          </p:nvPr>
        </p:nvSpPr>
        <p:spPr/>
        <p:txBody>
          <a:bodyPr/>
          <a:lstStyle/>
          <a:p>
            <a:endParaRPr lang="en-US" dirty="0">
              <a:solidFill>
                <a:schemeClr val="tx1"/>
              </a:solidFill>
            </a:endParaRPr>
          </a:p>
        </p:txBody>
      </p:sp>
      <p:sp>
        <p:nvSpPr>
          <p:cNvPr id="12" name="Slide Number Placeholder 11">
            <a:extLst>
              <a:ext uri="{FF2B5EF4-FFF2-40B4-BE49-F238E27FC236}">
                <a16:creationId xmlns:a16="http://schemas.microsoft.com/office/drawing/2014/main" id="{404DFE57-AA80-4ED8-AD77-35CC56F3FBC6}"/>
              </a:ext>
            </a:extLst>
          </p:cNvPr>
          <p:cNvSpPr>
            <a:spLocks noGrp="1"/>
          </p:cNvSpPr>
          <p:nvPr>
            <p:ph type="sldNum" sz="quarter" idx="12"/>
          </p:nvPr>
        </p:nvSpPr>
        <p:spPr/>
        <p:txBody>
          <a:bodyPr/>
          <a:lstStyle/>
          <a:p>
            <a:pPr algn="l"/>
            <a:fld id="{F97E8200-1950-409B-82E7-99938E7AE355}" type="slidenum">
              <a:rPr lang="en-US" smtClean="0"/>
              <a:pPr algn="l"/>
              <a:t>‹N°›</a:t>
            </a:fld>
            <a:endParaRPr lang="en-US" dirty="0"/>
          </a:p>
        </p:txBody>
      </p:sp>
      <p:sp>
        <p:nvSpPr>
          <p:cNvPr id="13" name="Title 12">
            <a:extLst>
              <a:ext uri="{FF2B5EF4-FFF2-40B4-BE49-F238E27FC236}">
                <a16:creationId xmlns:a16="http://schemas.microsoft.com/office/drawing/2014/main" id="{FB62259C-ADDF-4293-AD3B-AB2E04A7483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4326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7BA0-DC57-452F-85B7-C979AA690920}"/>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F1C53797-8D72-4774-AC93-EB9FDD650CCD}"/>
              </a:ext>
            </a:extLst>
          </p:cNvPr>
          <p:cNvSpPr>
            <a:spLocks noGrp="1"/>
          </p:cNvSpPr>
          <p:nvPr>
            <p:ph type="dt" sz="half" idx="10"/>
          </p:nvPr>
        </p:nvSpPr>
        <p:spPr/>
        <p:txBody>
          <a:bodyPr/>
          <a:lstStyle/>
          <a:p>
            <a:pPr algn="r"/>
            <a:fld id="{A37D6D71-8B28-4ED6-B932-04B197003D23}" type="datetimeFigureOut">
              <a:rPr lang="en-US" smtClean="0"/>
              <a:pPr algn="r"/>
              <a:t>3/3/2022</a:t>
            </a:fld>
            <a:endParaRPr lang="en-US" dirty="0"/>
          </a:p>
        </p:txBody>
      </p:sp>
      <p:sp>
        <p:nvSpPr>
          <p:cNvPr id="7" name="Footer Placeholder 6">
            <a:extLst>
              <a:ext uri="{FF2B5EF4-FFF2-40B4-BE49-F238E27FC236}">
                <a16:creationId xmlns:a16="http://schemas.microsoft.com/office/drawing/2014/main" id="{9E945AB7-1A32-4516-ABF9-B40958AE2E73}"/>
              </a:ext>
            </a:extLst>
          </p:cNvPr>
          <p:cNvSpPr>
            <a:spLocks noGrp="1"/>
          </p:cNvSpPr>
          <p:nvPr>
            <p:ph type="ftr" sz="quarter" idx="11"/>
          </p:nvPr>
        </p:nvSpPr>
        <p:spPr/>
        <p:txBody>
          <a:bodyPr/>
          <a:lstStyle/>
          <a:p>
            <a:endParaRPr lang="en-US" dirty="0">
              <a:solidFill>
                <a:schemeClr val="tx1"/>
              </a:solidFill>
            </a:endParaRPr>
          </a:p>
        </p:txBody>
      </p:sp>
      <p:sp>
        <p:nvSpPr>
          <p:cNvPr id="8" name="Slide Number Placeholder 7">
            <a:extLst>
              <a:ext uri="{FF2B5EF4-FFF2-40B4-BE49-F238E27FC236}">
                <a16:creationId xmlns:a16="http://schemas.microsoft.com/office/drawing/2014/main" id="{B22923C3-1D67-4089-A6B1-9A10315E807F}"/>
              </a:ext>
            </a:extLst>
          </p:cNvPr>
          <p:cNvSpPr>
            <a:spLocks noGrp="1"/>
          </p:cNvSpPr>
          <p:nvPr>
            <p:ph type="sldNum" sz="quarter" idx="12"/>
          </p:nvPr>
        </p:nvSpPr>
        <p:spPr/>
        <p:txBody>
          <a:bodyPr/>
          <a:lstStyle/>
          <a:p>
            <a:pPr algn="l"/>
            <a:fld id="{F97E8200-1950-409B-82E7-99938E7AE355}" type="slidenum">
              <a:rPr lang="en-US" smtClean="0"/>
              <a:pPr algn="l"/>
              <a:t>‹N°›</a:t>
            </a:fld>
            <a:endParaRPr lang="en-US" dirty="0"/>
          </a:p>
        </p:txBody>
      </p:sp>
    </p:spTree>
    <p:extLst>
      <p:ext uri="{BB962C8B-B14F-4D97-AF65-F5344CB8AC3E}">
        <p14:creationId xmlns:p14="http://schemas.microsoft.com/office/powerpoint/2010/main" val="3354525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C0A8DC1-14F6-453B-A724-D6493F063F83}"/>
              </a:ext>
            </a:extLst>
          </p:cNvPr>
          <p:cNvSpPr>
            <a:spLocks noGrp="1"/>
          </p:cNvSpPr>
          <p:nvPr>
            <p:ph type="dt" sz="half" idx="10"/>
          </p:nvPr>
        </p:nvSpPr>
        <p:spPr/>
        <p:txBody>
          <a:bodyPr/>
          <a:lstStyle/>
          <a:p>
            <a:pPr algn="r"/>
            <a:fld id="{A37D6D71-8B28-4ED6-B932-04B197003D23}" type="datetimeFigureOut">
              <a:rPr lang="en-US" smtClean="0"/>
              <a:pPr algn="r"/>
              <a:t>3/3/2022</a:t>
            </a:fld>
            <a:endParaRPr lang="en-US" dirty="0"/>
          </a:p>
        </p:txBody>
      </p:sp>
      <p:sp>
        <p:nvSpPr>
          <p:cNvPr id="6" name="Footer Placeholder 5">
            <a:extLst>
              <a:ext uri="{FF2B5EF4-FFF2-40B4-BE49-F238E27FC236}">
                <a16:creationId xmlns:a16="http://schemas.microsoft.com/office/drawing/2014/main" id="{66E63FF0-1A91-4698-B12A-112D05373593}"/>
              </a:ext>
            </a:extLst>
          </p:cNvPr>
          <p:cNvSpPr>
            <a:spLocks noGrp="1"/>
          </p:cNvSpPr>
          <p:nvPr>
            <p:ph type="ftr" sz="quarter" idx="11"/>
          </p:nvPr>
        </p:nvSpPr>
        <p:spPr/>
        <p:txBody>
          <a:bodyPr/>
          <a:lstStyle/>
          <a:p>
            <a:endParaRPr lang="en-US" dirty="0">
              <a:solidFill>
                <a:schemeClr val="tx1"/>
              </a:solidFill>
            </a:endParaRPr>
          </a:p>
        </p:txBody>
      </p:sp>
      <p:sp>
        <p:nvSpPr>
          <p:cNvPr id="7" name="Slide Number Placeholder 6">
            <a:extLst>
              <a:ext uri="{FF2B5EF4-FFF2-40B4-BE49-F238E27FC236}">
                <a16:creationId xmlns:a16="http://schemas.microsoft.com/office/drawing/2014/main" id="{1E066D53-44B3-4F04-93FD-9756A60139F9}"/>
              </a:ext>
            </a:extLst>
          </p:cNvPr>
          <p:cNvSpPr>
            <a:spLocks noGrp="1"/>
          </p:cNvSpPr>
          <p:nvPr>
            <p:ph type="sldNum" sz="quarter" idx="12"/>
          </p:nvPr>
        </p:nvSpPr>
        <p:spPr/>
        <p:txBody>
          <a:bodyPr/>
          <a:lstStyle/>
          <a:p>
            <a:pPr algn="l"/>
            <a:fld id="{F97E8200-1950-409B-82E7-99938E7AE355}" type="slidenum">
              <a:rPr lang="en-US" smtClean="0"/>
              <a:pPr algn="l"/>
              <a:t>‹N°›</a:t>
            </a:fld>
            <a:endParaRPr lang="en-US" dirty="0"/>
          </a:p>
        </p:txBody>
      </p:sp>
    </p:spTree>
    <p:extLst>
      <p:ext uri="{BB962C8B-B14F-4D97-AF65-F5344CB8AC3E}">
        <p14:creationId xmlns:p14="http://schemas.microsoft.com/office/powerpoint/2010/main" val="3568000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83A0FE-F7E3-433E-9A29-D778690D223A}"/>
              </a:ext>
            </a:extLst>
          </p:cNvPr>
          <p:cNvSpPr>
            <a:spLocks noGrp="1"/>
          </p:cNvSpPr>
          <p:nvPr>
            <p:ph idx="1"/>
          </p:nvPr>
        </p:nvSpPr>
        <p:spPr>
          <a:xfrm>
            <a:off x="5183188" y="2591850"/>
            <a:ext cx="6045644" cy="3593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794B15D-55F5-4208-AF40-41CAFEB56F4C}"/>
              </a:ext>
            </a:extLst>
          </p:cNvPr>
          <p:cNvSpPr>
            <a:spLocks noGrp="1"/>
          </p:cNvSpPr>
          <p:nvPr>
            <p:ph type="body" sz="half" idx="2"/>
          </p:nvPr>
        </p:nvSpPr>
        <p:spPr>
          <a:xfrm>
            <a:off x="960120" y="2591850"/>
            <a:ext cx="3811905" cy="3277137"/>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E8A46CE7-2F0F-4C85-B633-B9FCB8347AE7}"/>
              </a:ext>
            </a:extLst>
          </p:cNvPr>
          <p:cNvSpPr>
            <a:spLocks noGrp="1"/>
          </p:cNvSpPr>
          <p:nvPr>
            <p:ph type="dt" sz="half" idx="10"/>
          </p:nvPr>
        </p:nvSpPr>
        <p:spPr/>
        <p:txBody>
          <a:bodyPr/>
          <a:lstStyle/>
          <a:p>
            <a:pPr algn="r"/>
            <a:fld id="{A37D6D71-8B28-4ED6-B932-04B197003D23}" type="datetimeFigureOut">
              <a:rPr lang="en-US" smtClean="0"/>
              <a:pPr algn="r"/>
              <a:t>3/3/2022</a:t>
            </a:fld>
            <a:endParaRPr lang="en-US" dirty="0"/>
          </a:p>
        </p:txBody>
      </p:sp>
      <p:sp>
        <p:nvSpPr>
          <p:cNvPr id="9" name="Footer Placeholder 8">
            <a:extLst>
              <a:ext uri="{FF2B5EF4-FFF2-40B4-BE49-F238E27FC236}">
                <a16:creationId xmlns:a16="http://schemas.microsoft.com/office/drawing/2014/main" id="{D0900919-3A73-4918-9D97-8DBE7ABB7A19}"/>
              </a:ext>
            </a:extLst>
          </p:cNvPr>
          <p:cNvSpPr>
            <a:spLocks noGrp="1"/>
          </p:cNvSpPr>
          <p:nvPr>
            <p:ph type="ftr" sz="quarter" idx="11"/>
          </p:nvPr>
        </p:nvSpPr>
        <p:spPr/>
        <p:txBody>
          <a:bodyPr/>
          <a:lstStyle/>
          <a:p>
            <a:endParaRPr lang="en-US" dirty="0">
              <a:solidFill>
                <a:schemeClr val="tx1"/>
              </a:solidFill>
            </a:endParaRPr>
          </a:p>
        </p:txBody>
      </p:sp>
      <p:sp>
        <p:nvSpPr>
          <p:cNvPr id="10" name="Slide Number Placeholder 9">
            <a:extLst>
              <a:ext uri="{FF2B5EF4-FFF2-40B4-BE49-F238E27FC236}">
                <a16:creationId xmlns:a16="http://schemas.microsoft.com/office/drawing/2014/main" id="{08BC1001-E44E-4A9A-9E60-2E319A844F65}"/>
              </a:ext>
            </a:extLst>
          </p:cNvPr>
          <p:cNvSpPr>
            <a:spLocks noGrp="1"/>
          </p:cNvSpPr>
          <p:nvPr>
            <p:ph type="sldNum" sz="quarter" idx="12"/>
          </p:nvPr>
        </p:nvSpPr>
        <p:spPr/>
        <p:txBody>
          <a:bodyPr/>
          <a:lstStyle/>
          <a:p>
            <a:pPr algn="l"/>
            <a:fld id="{F97E8200-1950-409B-82E7-99938E7AE355}" type="slidenum">
              <a:rPr lang="en-US" smtClean="0"/>
              <a:pPr algn="l"/>
              <a:t>‹N°›</a:t>
            </a:fld>
            <a:endParaRPr lang="en-US" dirty="0"/>
          </a:p>
        </p:txBody>
      </p:sp>
      <p:sp>
        <p:nvSpPr>
          <p:cNvPr id="11" name="Title 10">
            <a:extLst>
              <a:ext uri="{FF2B5EF4-FFF2-40B4-BE49-F238E27FC236}">
                <a16:creationId xmlns:a16="http://schemas.microsoft.com/office/drawing/2014/main" id="{A125AC31-022C-40AA-B65C-C9AC48395A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3105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797A575-703F-410E-9A84-F9B578FEAE80}"/>
              </a:ext>
            </a:extLst>
          </p:cNvPr>
          <p:cNvSpPr>
            <a:spLocks noGrp="1"/>
          </p:cNvSpPr>
          <p:nvPr>
            <p:ph type="pic" idx="1"/>
          </p:nvPr>
        </p:nvSpPr>
        <p:spPr>
          <a:xfrm>
            <a:off x="0" y="2267712"/>
            <a:ext cx="6571469" cy="4590288"/>
          </a:xfrm>
          <a:solidFill>
            <a:schemeClr val="bg1">
              <a:lumMod val="85000"/>
            </a:schemeClr>
          </a:solidFill>
          <a:ln>
            <a:no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1518B509-934D-400A-A922-45B61AC6EDD8}"/>
              </a:ext>
            </a:extLst>
          </p:cNvPr>
          <p:cNvSpPr>
            <a:spLocks noGrp="1"/>
          </p:cNvSpPr>
          <p:nvPr>
            <p:ph type="body" sz="half" idx="2"/>
          </p:nvPr>
        </p:nvSpPr>
        <p:spPr>
          <a:xfrm>
            <a:off x="7235971" y="2587752"/>
            <a:ext cx="3992856" cy="3593592"/>
          </a:xfrm>
        </p:spPr>
        <p:txBody>
          <a:bodyPr anchor="ct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99813C51-6954-4F3A-A043-D1BCC8B50F83}"/>
              </a:ext>
            </a:extLst>
          </p:cNvPr>
          <p:cNvSpPr>
            <a:spLocks noGrp="1"/>
          </p:cNvSpPr>
          <p:nvPr>
            <p:ph type="dt" sz="half" idx="10"/>
          </p:nvPr>
        </p:nvSpPr>
        <p:spPr/>
        <p:txBody>
          <a:bodyPr/>
          <a:lstStyle/>
          <a:p>
            <a:pPr algn="r"/>
            <a:fld id="{A37D6D71-8B28-4ED6-B932-04B197003D23}" type="datetimeFigureOut">
              <a:rPr lang="en-US" smtClean="0"/>
              <a:pPr algn="r"/>
              <a:t>3/3/2022</a:t>
            </a:fld>
            <a:endParaRPr lang="en-US" dirty="0"/>
          </a:p>
        </p:txBody>
      </p:sp>
      <p:sp>
        <p:nvSpPr>
          <p:cNvPr id="9" name="Footer Placeholder 8">
            <a:extLst>
              <a:ext uri="{FF2B5EF4-FFF2-40B4-BE49-F238E27FC236}">
                <a16:creationId xmlns:a16="http://schemas.microsoft.com/office/drawing/2014/main" id="{C0AC32FB-49A3-40E4-9D24-177597043627}"/>
              </a:ext>
            </a:extLst>
          </p:cNvPr>
          <p:cNvSpPr>
            <a:spLocks noGrp="1"/>
          </p:cNvSpPr>
          <p:nvPr>
            <p:ph type="ftr" sz="quarter" idx="11"/>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effectLst>
                <a:outerShdw blurRad="50800" dist="38100" dir="2700000" algn="tl" rotWithShape="0">
                  <a:prstClr val="black">
                    <a:alpha val="43000"/>
                  </a:prstClr>
                </a:outerShdw>
              </a:effectLst>
            </a:endParaRPr>
          </a:p>
        </p:txBody>
      </p:sp>
      <p:sp>
        <p:nvSpPr>
          <p:cNvPr id="10" name="Slide Number Placeholder 9">
            <a:extLst>
              <a:ext uri="{FF2B5EF4-FFF2-40B4-BE49-F238E27FC236}">
                <a16:creationId xmlns:a16="http://schemas.microsoft.com/office/drawing/2014/main" id="{EC93F5E6-DAE6-447B-8038-5F4C9A799F57}"/>
              </a:ext>
            </a:extLst>
          </p:cNvPr>
          <p:cNvSpPr>
            <a:spLocks noGrp="1"/>
          </p:cNvSpPr>
          <p:nvPr>
            <p:ph type="sldNum" sz="quarter" idx="12"/>
          </p:nvPr>
        </p:nvSpPr>
        <p:spPr/>
        <p:txBody>
          <a:bodyPr/>
          <a:lstStyle/>
          <a:p>
            <a:pPr algn="l"/>
            <a:fld id="{F97E8200-1950-409B-82E7-99938E7AE355}" type="slidenum">
              <a:rPr lang="en-US" smtClean="0"/>
              <a:pPr algn="l"/>
              <a:t>‹N°›</a:t>
            </a:fld>
            <a:endParaRPr lang="en-US" dirty="0"/>
          </a:p>
        </p:txBody>
      </p:sp>
      <p:sp>
        <p:nvSpPr>
          <p:cNvPr id="2" name="Title 1">
            <a:extLst>
              <a:ext uri="{FF2B5EF4-FFF2-40B4-BE49-F238E27FC236}">
                <a16:creationId xmlns:a16="http://schemas.microsoft.com/office/drawing/2014/main" id="{9BFF97FB-514D-4FE8-A9A4-E9A111A56E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96909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153959-30FA-4987-A094-7243641F474B}"/>
              </a:ext>
            </a:extLst>
          </p:cNvPr>
          <p:cNvSpPr/>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50216229-A6DB-436A-B327-667E80F0A563}"/>
              </a:ext>
            </a:extLst>
          </p:cNvPr>
          <p:cNvSpPr>
            <a:spLocks noGrp="1"/>
          </p:cNvSpPr>
          <p:nvPr>
            <p:ph type="title"/>
          </p:nvPr>
        </p:nvSpPr>
        <p:spPr>
          <a:xfrm>
            <a:off x="960120" y="317814"/>
            <a:ext cx="10268712" cy="17007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2B351D-270D-480D-8AF5-6A213ED2B3FB}"/>
              </a:ext>
            </a:extLst>
          </p:cNvPr>
          <p:cNvSpPr>
            <a:spLocks noGrp="1"/>
          </p:cNvSpPr>
          <p:nvPr>
            <p:ph type="body" idx="1"/>
          </p:nvPr>
        </p:nvSpPr>
        <p:spPr>
          <a:xfrm>
            <a:off x="960120" y="2587752"/>
            <a:ext cx="10268712" cy="35935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EB0E73-3310-4A8F-BB4A-7A6A99121A61}"/>
              </a:ext>
            </a:extLst>
          </p:cNvPr>
          <p:cNvSpPr>
            <a:spLocks noGrp="1"/>
          </p:cNvSpPr>
          <p:nvPr>
            <p:ph type="dt" sz="half" idx="2"/>
          </p:nvPr>
        </p:nvSpPr>
        <p:spPr>
          <a:xfrm>
            <a:off x="6903720" y="6356350"/>
            <a:ext cx="3236976" cy="365125"/>
          </a:xfrm>
          <a:prstGeom prst="rect">
            <a:avLst/>
          </a:prstGeom>
        </p:spPr>
        <p:txBody>
          <a:bodyPr vert="horz" lIns="91440" tIns="45720" rIns="91440" bIns="45720" rtlCol="0" anchor="ctr"/>
          <a:lstStyle>
            <a:lvl1pPr algn="just">
              <a:defRPr sz="1200" spc="50" baseline="0">
                <a:solidFill>
                  <a:schemeClr val="tx1"/>
                </a:solidFill>
              </a:defRPr>
            </a:lvl1pPr>
          </a:lstStyle>
          <a:p>
            <a:pPr algn="r"/>
            <a:fld id="{A37D6D71-8B28-4ED6-B932-04B197003D23}" type="datetimeFigureOut">
              <a:rPr lang="en-US" smtClean="0"/>
              <a:pPr algn="r"/>
              <a:t>3/3/2022</a:t>
            </a:fld>
            <a:endParaRPr lang="en-US" spc="50" dirty="0"/>
          </a:p>
        </p:txBody>
      </p:sp>
      <p:sp>
        <p:nvSpPr>
          <p:cNvPr id="5" name="Footer Placeholder 4">
            <a:extLst>
              <a:ext uri="{FF2B5EF4-FFF2-40B4-BE49-F238E27FC236}">
                <a16:creationId xmlns:a16="http://schemas.microsoft.com/office/drawing/2014/main" id="{1381C4C0-515B-4404-A780-C31E7DFE54A4}"/>
              </a:ext>
            </a:extLst>
          </p:cNvPr>
          <p:cNvSpPr>
            <a:spLocks noGrp="1"/>
          </p:cNvSpPr>
          <p:nvPr>
            <p:ph type="ftr" sz="quarter" idx="3"/>
          </p:nvPr>
        </p:nvSpPr>
        <p:spPr>
          <a:xfrm>
            <a:off x="960120" y="6356350"/>
            <a:ext cx="5504688" cy="365125"/>
          </a:xfrm>
          <a:prstGeom prst="rect">
            <a:avLst/>
          </a:prstGeom>
        </p:spPr>
        <p:txBody>
          <a:bodyPr vert="horz" lIns="91440" tIns="45720" rIns="91440" bIns="45720" rtlCol="0" anchor="ctr"/>
          <a:lstStyle>
            <a:lvl1pPr algn="l">
              <a:defRPr sz="1100" cap="all" spc="50" baseline="0">
                <a:solidFill>
                  <a:schemeClr val="tx1"/>
                </a:solidFill>
              </a:defRPr>
            </a:lvl1pPr>
          </a:lstStyle>
          <a:p>
            <a:endParaRPr lang="en-US" spc="50" dirty="0"/>
          </a:p>
        </p:txBody>
      </p:sp>
      <p:sp>
        <p:nvSpPr>
          <p:cNvPr id="6" name="Slide Number Placeholder 5">
            <a:extLst>
              <a:ext uri="{FF2B5EF4-FFF2-40B4-BE49-F238E27FC236}">
                <a16:creationId xmlns:a16="http://schemas.microsoft.com/office/drawing/2014/main" id="{944C30C7-F013-428C-A6F7-A8CCCD14CEF4}"/>
              </a:ext>
            </a:extLst>
          </p:cNvPr>
          <p:cNvSpPr>
            <a:spLocks noGrp="1"/>
          </p:cNvSpPr>
          <p:nvPr>
            <p:ph type="sldNum" sz="quarter" idx="4"/>
          </p:nvPr>
        </p:nvSpPr>
        <p:spPr>
          <a:xfrm>
            <a:off x="10296144" y="6356350"/>
            <a:ext cx="932688" cy="365125"/>
          </a:xfrm>
          <a:prstGeom prst="rect">
            <a:avLst/>
          </a:prstGeom>
        </p:spPr>
        <p:txBody>
          <a:bodyPr vert="horz" lIns="91440" tIns="45720" rIns="91440" bIns="45720" rtlCol="0" anchor="ctr"/>
          <a:lstStyle>
            <a:lvl1pPr algn="r">
              <a:defRPr sz="1200">
                <a:solidFill>
                  <a:schemeClr val="tx1"/>
                </a:solidFill>
              </a:defRPr>
            </a:lvl1pPr>
          </a:lstStyle>
          <a:p>
            <a:pPr algn="l"/>
            <a:fld id="{F97E8200-1950-409B-82E7-99938E7AE355}" type="slidenum">
              <a:rPr lang="en-US" smtClean="0"/>
              <a:pPr algn="l"/>
              <a:t>‹N°›</a:t>
            </a:fld>
            <a:endParaRPr lang="en-US" dirty="0"/>
          </a:p>
        </p:txBody>
      </p:sp>
    </p:spTree>
    <p:extLst>
      <p:ext uri="{BB962C8B-B14F-4D97-AF65-F5344CB8AC3E}">
        <p14:creationId xmlns:p14="http://schemas.microsoft.com/office/powerpoint/2010/main" val="3047314226"/>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794" r:id="rId6"/>
    <p:sldLayoutId id="2147483790" r:id="rId7"/>
    <p:sldLayoutId id="2147483791" r:id="rId8"/>
    <p:sldLayoutId id="2147483792" r:id="rId9"/>
    <p:sldLayoutId id="2147483793" r:id="rId10"/>
    <p:sldLayoutId id="2147483795" r:id="rId11"/>
  </p:sldLayoutIdLst>
  <p:txStyles>
    <p:titleStyle>
      <a:lvl1pPr algn="l" defTabSz="914400" rtl="0" eaLnBrk="1" latinLnBrk="0" hangingPunct="1">
        <a:lnSpc>
          <a:spcPct val="90000"/>
        </a:lnSpc>
        <a:spcBef>
          <a:spcPct val="0"/>
        </a:spcBef>
        <a:buNone/>
        <a:defRPr sz="6600" kern="1200" cap="all" spc="120" baseline="0">
          <a:solidFill>
            <a:schemeClr val="bg1"/>
          </a:solidFill>
          <a:latin typeface="+mj-lt"/>
          <a:ea typeface="+mj-ea"/>
          <a:cs typeface="+mj-cs"/>
        </a:defRPr>
      </a:lvl1pPr>
    </p:titleStyle>
    <p:bodyStyle>
      <a:lvl1pPr marL="0" indent="0" algn="l" defTabSz="914400" rtl="0" eaLnBrk="1" latinLnBrk="0" hangingPunct="1">
        <a:lnSpc>
          <a:spcPct val="101000"/>
        </a:lnSpc>
        <a:spcBef>
          <a:spcPts val="700"/>
        </a:spcBef>
        <a:spcAft>
          <a:spcPts val="700"/>
        </a:spcAft>
        <a:buFont typeface="Arial" panose="020B0604020202020204" pitchFamily="34" charset="0"/>
        <a:buNone/>
        <a:defRPr sz="2600" kern="1200" spc="50" baseline="0">
          <a:solidFill>
            <a:schemeClr val="tx1"/>
          </a:solidFill>
          <a:latin typeface="+mn-lt"/>
          <a:ea typeface="+mn-ea"/>
          <a:cs typeface="+mn-cs"/>
        </a:defRPr>
      </a:lvl1pPr>
      <a:lvl2pPr marL="274320" indent="-274320" algn="l" defTabSz="914400" rtl="0" eaLnBrk="1" latinLnBrk="0" hangingPunct="1">
        <a:lnSpc>
          <a:spcPct val="101000"/>
        </a:lnSpc>
        <a:spcBef>
          <a:spcPts val="400"/>
        </a:spcBef>
        <a:spcAft>
          <a:spcPts val="400"/>
        </a:spcAft>
        <a:buClrTx/>
        <a:buFont typeface="Wingdings" panose="05000000000000000000" pitchFamily="2" charset="2"/>
        <a:buChar char="§"/>
        <a:defRPr sz="2300" kern="1200" spc="50" baseline="0">
          <a:solidFill>
            <a:schemeClr val="tx1"/>
          </a:solidFill>
          <a:latin typeface="+mn-lt"/>
          <a:ea typeface="+mn-ea"/>
          <a:cs typeface="+mn-cs"/>
        </a:defRPr>
      </a:lvl2pPr>
      <a:lvl3pPr marL="27432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3pPr>
      <a:lvl4pPr marL="594360" indent="-274320" algn="l" defTabSz="914400" rtl="0" eaLnBrk="1" latinLnBrk="0" hangingPunct="1">
        <a:lnSpc>
          <a:spcPct val="101000"/>
        </a:lnSpc>
        <a:spcBef>
          <a:spcPts val="400"/>
        </a:spcBef>
        <a:spcAft>
          <a:spcPts val="400"/>
        </a:spcAft>
        <a:buClrTx/>
        <a:buFont typeface="Wingdings" panose="05000000000000000000" pitchFamily="2" charset="2"/>
        <a:buChar char="§"/>
        <a:defRPr sz="1800" kern="1200" spc="50" baseline="0">
          <a:solidFill>
            <a:schemeClr val="tx1"/>
          </a:solidFill>
          <a:latin typeface="+mn-lt"/>
          <a:ea typeface="+mn-ea"/>
          <a:cs typeface="+mn-cs"/>
        </a:defRPr>
      </a:lvl4pPr>
      <a:lvl5pPr marL="594360" indent="0" algn="l" defTabSz="914400" rtl="0" eaLnBrk="1" latinLnBrk="0" hangingPunct="1">
        <a:lnSpc>
          <a:spcPct val="101000"/>
        </a:lnSpc>
        <a:spcBef>
          <a:spcPts val="400"/>
        </a:spcBef>
        <a:spcAft>
          <a:spcPts val="400"/>
        </a:spcAft>
        <a:buFont typeface="Arial" panose="020B0604020202020204" pitchFamily="34" charset="0"/>
        <a:buNone/>
        <a:defRPr sz="18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AA13AD3-0A4F-475A-BEBB-DEEFF5C09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DB53DB4-4188-47F3-A7D4-212EA8CB974A}"/>
              </a:ext>
            </a:extLst>
          </p:cNvPr>
          <p:cNvPicPr>
            <a:picLocks noChangeAspect="1"/>
          </p:cNvPicPr>
          <p:nvPr/>
        </p:nvPicPr>
        <p:blipFill rotWithShape="1">
          <a:blip r:embed="rId2">
            <a:alphaModFix amt="60000"/>
          </a:blip>
          <a:srcRect t="10000"/>
          <a:stretch/>
        </p:blipFill>
        <p:spPr>
          <a:xfrm>
            <a:off x="20" y="10"/>
            <a:ext cx="12191980" cy="6857990"/>
          </a:xfrm>
          <a:prstGeom prst="rect">
            <a:avLst/>
          </a:prstGeom>
        </p:spPr>
      </p:pic>
      <p:sp>
        <p:nvSpPr>
          <p:cNvPr id="2" name="Titre 1"/>
          <p:cNvSpPr>
            <a:spLocks noGrp="1"/>
          </p:cNvSpPr>
          <p:nvPr>
            <p:ph type="ctrTitle"/>
          </p:nvPr>
        </p:nvSpPr>
        <p:spPr>
          <a:xfrm>
            <a:off x="666205" y="400594"/>
            <a:ext cx="9800627" cy="1682061"/>
          </a:xfrm>
        </p:spPr>
        <p:txBody>
          <a:bodyPr anchor="b">
            <a:normAutofit/>
          </a:bodyPr>
          <a:lstStyle/>
          <a:p>
            <a:r>
              <a:rPr lang="fr-FR" dirty="0">
                <a:ea typeface="+mj-lt"/>
                <a:cs typeface="+mj-lt"/>
              </a:rPr>
              <a:t>Léonard de Vinci </a:t>
            </a:r>
            <a:endParaRPr lang="de-DE" dirty="0">
              <a:ea typeface="+mj-lt"/>
              <a:cs typeface="+mj-lt"/>
            </a:endParaRPr>
          </a:p>
        </p:txBody>
      </p:sp>
      <p:sp>
        <p:nvSpPr>
          <p:cNvPr id="3" name="Sous-titre 2"/>
          <p:cNvSpPr>
            <a:spLocks noGrp="1"/>
          </p:cNvSpPr>
          <p:nvPr>
            <p:ph type="subTitle" idx="1"/>
          </p:nvPr>
        </p:nvSpPr>
        <p:spPr>
          <a:xfrm>
            <a:off x="960120" y="4526280"/>
            <a:ext cx="10268712" cy="1508760"/>
          </a:xfrm>
        </p:spPr>
        <p:txBody>
          <a:bodyPr anchor="t">
            <a:normAutofit/>
          </a:bodyPr>
          <a:lstStyle/>
          <a:p>
            <a:r>
              <a:rPr lang="de-DE" dirty="0">
                <a:solidFill>
                  <a:schemeClr val="tx1"/>
                </a:solidFill>
              </a:rPr>
              <a:t>L'homme </a:t>
            </a:r>
            <a:r>
              <a:rPr lang="de-DE" dirty="0" err="1">
                <a:solidFill>
                  <a:schemeClr val="tx1"/>
                </a:solidFill>
              </a:rPr>
              <a:t>qui</a:t>
            </a:r>
            <a:r>
              <a:rPr lang="de-DE" dirty="0">
                <a:solidFill>
                  <a:schemeClr val="tx1"/>
                </a:solidFill>
              </a:rPr>
              <a:t> a fait </a:t>
            </a:r>
            <a:r>
              <a:rPr lang="de-DE" dirty="0" err="1">
                <a:solidFill>
                  <a:schemeClr val="tx1"/>
                </a:solidFill>
              </a:rPr>
              <a:t>avancer</a:t>
            </a:r>
            <a:r>
              <a:rPr lang="de-DE" dirty="0">
                <a:solidFill>
                  <a:schemeClr val="tx1"/>
                </a:solidFill>
              </a:rPr>
              <a:t> la </a:t>
            </a:r>
            <a:r>
              <a:rPr lang="de-DE" dirty="0" err="1">
                <a:solidFill>
                  <a:schemeClr val="tx1"/>
                </a:solidFill>
              </a:rPr>
              <a:t>science</a:t>
            </a:r>
            <a:r>
              <a:rPr lang="de-DE" dirty="0">
                <a:solidFill>
                  <a:schemeClr val="tx1"/>
                </a:solidFill>
              </a:rPr>
              <a:t> et </a:t>
            </a:r>
            <a:r>
              <a:rPr lang="de-DE" dirty="0" err="1">
                <a:solidFill>
                  <a:schemeClr val="tx1"/>
                </a:solidFill>
              </a:rPr>
              <a:t>les</a:t>
            </a:r>
            <a:r>
              <a:rPr lang="de-DE" dirty="0">
                <a:solidFill>
                  <a:schemeClr val="tx1"/>
                </a:solidFill>
              </a:rPr>
              <a:t> </a:t>
            </a:r>
            <a:r>
              <a:rPr lang="de-DE" dirty="0" err="1">
                <a:solidFill>
                  <a:schemeClr val="tx1"/>
                </a:solidFill>
              </a:rPr>
              <a:t>arts</a:t>
            </a:r>
          </a:p>
        </p:txBody>
      </p:sp>
    </p:spTree>
    <p:extLst>
      <p:ext uri="{BB962C8B-B14F-4D97-AF65-F5344CB8AC3E}">
        <p14:creationId xmlns:p14="http://schemas.microsoft.com/office/powerpoint/2010/main" val="378408903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4" name="Rectangle 51">
            <a:extLst>
              <a:ext uri="{FF2B5EF4-FFF2-40B4-BE49-F238E27FC236}">
                <a16:creationId xmlns:a16="http://schemas.microsoft.com/office/drawing/2014/main" id="{EB6D1D7F-141C-4D8E-BFBA-D95B68E163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53">
            <a:extLst>
              <a:ext uri="{FF2B5EF4-FFF2-40B4-BE49-F238E27FC236}">
                <a16:creationId xmlns:a16="http://schemas.microsoft.com/office/drawing/2014/main" id="{558DA214-7FDA-4C9D-A7CF-9AD725E290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15018977-64E5-44BB-907B-84F11AAD2877}"/>
              </a:ext>
            </a:extLst>
          </p:cNvPr>
          <p:cNvSpPr>
            <a:spLocks noGrp="1"/>
          </p:cNvSpPr>
          <p:nvPr>
            <p:ph type="title"/>
          </p:nvPr>
        </p:nvSpPr>
        <p:spPr>
          <a:xfrm>
            <a:off x="960438" y="317499"/>
            <a:ext cx="4500737" cy="2095501"/>
          </a:xfrm>
        </p:spPr>
        <p:txBody>
          <a:bodyPr>
            <a:normAutofit/>
          </a:bodyPr>
          <a:lstStyle/>
          <a:p>
            <a:r>
              <a:rPr lang="fr-FR" sz="5600">
                <a:solidFill>
                  <a:schemeClr val="tx1"/>
                </a:solidFill>
              </a:rPr>
              <a:t>67 ans d'une vie riche</a:t>
            </a:r>
          </a:p>
        </p:txBody>
      </p:sp>
      <p:pic>
        <p:nvPicPr>
          <p:cNvPr id="46" name="Image 46" descr="Une image contenant texte, cadre&#10;&#10;Description générée automatiquement">
            <a:extLst>
              <a:ext uri="{FF2B5EF4-FFF2-40B4-BE49-F238E27FC236}">
                <a16:creationId xmlns:a16="http://schemas.microsoft.com/office/drawing/2014/main" id="{9586D3A6-1B14-4634-AFA9-11A9AF2FCBB0}"/>
              </a:ext>
            </a:extLst>
          </p:cNvPr>
          <p:cNvPicPr>
            <a:picLocks noChangeAspect="1"/>
          </p:cNvPicPr>
          <p:nvPr/>
        </p:nvPicPr>
        <p:blipFill rotWithShape="1">
          <a:blip r:embed="rId2"/>
          <a:srcRect t="692" r="1" b="13532"/>
          <a:stretch/>
        </p:blipFill>
        <p:spPr>
          <a:xfrm>
            <a:off x="6094474" y="10"/>
            <a:ext cx="6097526" cy="6857990"/>
          </a:xfrm>
          <a:prstGeom prst="rect">
            <a:avLst/>
          </a:prstGeom>
        </p:spPr>
      </p:pic>
      <p:graphicFrame>
        <p:nvGraphicFramePr>
          <p:cNvPr id="66" name="Espace réservé du contenu 2">
            <a:extLst>
              <a:ext uri="{FF2B5EF4-FFF2-40B4-BE49-F238E27FC236}">
                <a16:creationId xmlns:a16="http://schemas.microsoft.com/office/drawing/2014/main" id="{20BEBAD6-3BA5-49BC-8206-4FE7F9C7AF12}"/>
              </a:ext>
            </a:extLst>
          </p:cNvPr>
          <p:cNvGraphicFramePr/>
          <p:nvPr>
            <p:extLst>
              <p:ext uri="{D42A27DB-BD31-4B8C-83A1-F6EECF244321}">
                <p14:modId xmlns:p14="http://schemas.microsoft.com/office/powerpoint/2010/main" val="3070593100"/>
              </p:ext>
            </p:extLst>
          </p:nvPr>
        </p:nvGraphicFramePr>
        <p:xfrm>
          <a:off x="960438" y="2587625"/>
          <a:ext cx="4500737"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4120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6" name="Rectangle 15">
            <a:extLst>
              <a:ext uri="{FF2B5EF4-FFF2-40B4-BE49-F238E27FC236}">
                <a16:creationId xmlns:a16="http://schemas.microsoft.com/office/drawing/2014/main" id="{EB6D1D7F-141C-4D8E-BFBA-D95B68E163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7">
            <a:extLst>
              <a:ext uri="{FF2B5EF4-FFF2-40B4-BE49-F238E27FC236}">
                <a16:creationId xmlns:a16="http://schemas.microsoft.com/office/drawing/2014/main" id="{245B42B6-26F8-4E25-839B-FB38F13BEF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87C3853-2BA5-40EC-BFDE-28D7B199A442}"/>
              </a:ext>
            </a:extLst>
          </p:cNvPr>
          <p:cNvSpPr>
            <a:spLocks noGrp="1"/>
          </p:cNvSpPr>
          <p:nvPr>
            <p:ph type="title"/>
          </p:nvPr>
        </p:nvSpPr>
        <p:spPr>
          <a:xfrm>
            <a:off x="960120" y="317814"/>
            <a:ext cx="10268712" cy="1700784"/>
          </a:xfrm>
        </p:spPr>
        <p:txBody>
          <a:bodyPr>
            <a:normAutofit/>
          </a:bodyPr>
          <a:lstStyle/>
          <a:p>
            <a:r>
              <a:rPr lang="fr-FR" sz="5600"/>
              <a:t>Tous </a:t>
            </a:r>
            <a:br>
              <a:rPr lang="fr-FR" sz="5600"/>
            </a:br>
            <a:r>
              <a:rPr lang="fr-FR" sz="5600"/>
              <a:t>ses talents</a:t>
            </a:r>
          </a:p>
        </p:txBody>
      </p:sp>
      <p:sp>
        <p:nvSpPr>
          <p:cNvPr id="3" name="Espace réservé du contenu 2">
            <a:extLst>
              <a:ext uri="{FF2B5EF4-FFF2-40B4-BE49-F238E27FC236}">
                <a16:creationId xmlns:a16="http://schemas.microsoft.com/office/drawing/2014/main" id="{0E631B96-5298-46C1-99FC-6CE3B4194C75}"/>
              </a:ext>
            </a:extLst>
          </p:cNvPr>
          <p:cNvSpPr>
            <a:spLocks noGrp="1"/>
          </p:cNvSpPr>
          <p:nvPr>
            <p:ph idx="1"/>
          </p:nvPr>
        </p:nvSpPr>
        <p:spPr>
          <a:xfrm>
            <a:off x="960120" y="2587752"/>
            <a:ext cx="5869303" cy="3593592"/>
          </a:xfrm>
        </p:spPr>
        <p:txBody>
          <a:bodyPr>
            <a:normAutofit/>
          </a:bodyPr>
          <a:lstStyle/>
          <a:p>
            <a:pPr marL="457200" indent="-457200">
              <a:buChar char="•"/>
            </a:pPr>
            <a:r>
              <a:rPr lang="fr-FR" dirty="0">
                <a:latin typeface="Calibri"/>
                <a:cs typeface="Segoe UI"/>
              </a:rPr>
              <a:t>Artiste peintre</a:t>
            </a:r>
            <a:r>
              <a:rPr lang="fr-FR" dirty="0">
                <a:latin typeface="Calibri"/>
                <a:cs typeface="Calibri"/>
              </a:rPr>
              <a:t> et sculpteur</a:t>
            </a:r>
            <a:endParaRPr lang="fr-FR" dirty="0"/>
          </a:p>
          <a:p>
            <a:pPr marL="457200" indent="-457200">
              <a:buChar char="•"/>
            </a:pPr>
            <a:r>
              <a:rPr lang="fr-FR" dirty="0">
                <a:latin typeface="Calibri"/>
                <a:cs typeface="Segoe UI"/>
              </a:rPr>
              <a:t>Homme de sciences</a:t>
            </a:r>
            <a:r>
              <a:rPr lang="fr-FR" dirty="0">
                <a:latin typeface="Calibri"/>
                <a:cs typeface="Calibri"/>
              </a:rPr>
              <a:t> </a:t>
            </a:r>
          </a:p>
          <a:p>
            <a:pPr marL="457200" indent="-457200">
              <a:buChar char="•"/>
            </a:pPr>
            <a:r>
              <a:rPr lang="fr-FR" dirty="0">
                <a:latin typeface="Calibri"/>
                <a:cs typeface="Segoe UI"/>
              </a:rPr>
              <a:t>Architecte</a:t>
            </a:r>
          </a:p>
          <a:p>
            <a:pPr marL="457200" indent="-457200">
              <a:buChar char="•"/>
            </a:pPr>
            <a:r>
              <a:rPr lang="fr-FR" dirty="0">
                <a:latin typeface="Calibri"/>
                <a:cs typeface="Segoe UI"/>
              </a:rPr>
              <a:t> Savant  dans de nombreux domaines. </a:t>
            </a:r>
            <a:r>
              <a:rPr lang="fr-FR" dirty="0">
                <a:latin typeface="Calibri"/>
                <a:cs typeface="Calibri"/>
              </a:rPr>
              <a:t> </a:t>
            </a:r>
          </a:p>
        </p:txBody>
      </p:sp>
      <p:pic>
        <p:nvPicPr>
          <p:cNvPr id="4" name="Image 4" descr="Une image contenant texte, mammifère&#10;&#10;Description générée automatiquement">
            <a:extLst>
              <a:ext uri="{FF2B5EF4-FFF2-40B4-BE49-F238E27FC236}">
                <a16:creationId xmlns:a16="http://schemas.microsoft.com/office/drawing/2014/main" id="{DDA10F28-6081-4686-AD21-8727AA899D98}"/>
              </a:ext>
            </a:extLst>
          </p:cNvPr>
          <p:cNvPicPr>
            <a:picLocks noChangeAspect="1"/>
          </p:cNvPicPr>
          <p:nvPr/>
        </p:nvPicPr>
        <p:blipFill rotWithShape="1">
          <a:blip r:embed="rId2"/>
          <a:srcRect l="11028" r="25816" b="-1"/>
          <a:stretch/>
        </p:blipFill>
        <p:spPr>
          <a:xfrm>
            <a:off x="7537704" y="2264989"/>
            <a:ext cx="4654296" cy="4593011"/>
          </a:xfrm>
          <a:prstGeom prst="rect">
            <a:avLst/>
          </a:prstGeom>
        </p:spPr>
      </p:pic>
    </p:spTree>
    <p:extLst>
      <p:ext uri="{BB962C8B-B14F-4D97-AF65-F5344CB8AC3E}">
        <p14:creationId xmlns:p14="http://schemas.microsoft.com/office/powerpoint/2010/main" val="167580991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6" name="Rectangle 38">
            <a:extLst>
              <a:ext uri="{FF2B5EF4-FFF2-40B4-BE49-F238E27FC236}">
                <a16:creationId xmlns:a16="http://schemas.microsoft.com/office/drawing/2014/main" id="{EB6D1D7F-141C-4D8E-BFBA-D95B68E163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0">
            <a:extLst>
              <a:ext uri="{FF2B5EF4-FFF2-40B4-BE49-F238E27FC236}">
                <a16:creationId xmlns:a16="http://schemas.microsoft.com/office/drawing/2014/main" id="{245B42B6-26F8-4E25-839B-FB38F13BEF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649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2462AF6-D403-4E4E-A46D-18C2D6C7ED45}"/>
              </a:ext>
            </a:extLst>
          </p:cNvPr>
          <p:cNvSpPr>
            <a:spLocks noGrp="1"/>
          </p:cNvSpPr>
          <p:nvPr>
            <p:ph type="title"/>
          </p:nvPr>
        </p:nvSpPr>
        <p:spPr>
          <a:xfrm>
            <a:off x="960120" y="317814"/>
            <a:ext cx="10268712" cy="1700784"/>
          </a:xfrm>
        </p:spPr>
        <p:txBody>
          <a:bodyPr>
            <a:normAutofit/>
          </a:bodyPr>
          <a:lstStyle/>
          <a:p>
            <a:r>
              <a:rPr lang="fr-FR" dirty="0"/>
              <a:t>Sa formation </a:t>
            </a:r>
            <a:endParaRPr lang="fr-FR"/>
          </a:p>
        </p:txBody>
      </p:sp>
      <p:sp>
        <p:nvSpPr>
          <p:cNvPr id="18" name="Espace réservé du contenu 2">
            <a:extLst>
              <a:ext uri="{FF2B5EF4-FFF2-40B4-BE49-F238E27FC236}">
                <a16:creationId xmlns:a16="http://schemas.microsoft.com/office/drawing/2014/main" id="{549F55AC-A341-437D-A127-3D7E5DB83B69}"/>
              </a:ext>
            </a:extLst>
          </p:cNvPr>
          <p:cNvSpPr>
            <a:spLocks noGrp="1"/>
          </p:cNvSpPr>
          <p:nvPr>
            <p:ph idx="1"/>
          </p:nvPr>
        </p:nvSpPr>
        <p:spPr>
          <a:xfrm>
            <a:off x="960120" y="2587752"/>
            <a:ext cx="5869303" cy="3593592"/>
          </a:xfrm>
        </p:spPr>
        <p:txBody>
          <a:bodyPr vert="horz" lIns="91440" tIns="45720" rIns="91440" bIns="45720" rtlCol="0">
            <a:normAutofit/>
          </a:bodyPr>
          <a:lstStyle/>
          <a:p>
            <a:pPr>
              <a:lnSpc>
                <a:spcPct val="91000"/>
              </a:lnSpc>
            </a:pPr>
            <a:r>
              <a:rPr lang="fr-FR" sz="2400">
                <a:ea typeface="+mn-lt"/>
                <a:cs typeface="+mn-lt"/>
              </a:rPr>
              <a:t>Léonard de Vinci reçoit une éducation sans programme, plutôt en désordre, de son grand-père Antonio, de son oncle Francesco et du prêtre Piero qui l'a baptisé. </a:t>
            </a:r>
            <a:endParaRPr lang="fr-FR" sz="2400"/>
          </a:p>
          <a:p>
            <a:pPr>
              <a:lnSpc>
                <a:spcPct val="91000"/>
              </a:lnSpc>
            </a:pPr>
            <a:r>
              <a:rPr lang="fr-FR" sz="2400">
                <a:ea typeface="+mn-lt"/>
                <a:cs typeface="+mn-lt"/>
              </a:rPr>
              <a:t>Encouragé à la créativité, il apprend à écrire de la main gauche et à l'envers. Il gardera cette écriture caractéristique toute sa vie. </a:t>
            </a:r>
            <a:endParaRPr lang="fr-FR" sz="2400"/>
          </a:p>
          <a:p>
            <a:pPr>
              <a:lnSpc>
                <a:spcPct val="91000"/>
              </a:lnSpc>
            </a:pPr>
            <a:endParaRPr lang="fr-FR" sz="2400">
              <a:ea typeface="+mn-lt"/>
              <a:cs typeface="+mn-lt"/>
            </a:endParaRPr>
          </a:p>
          <a:p>
            <a:pPr>
              <a:lnSpc>
                <a:spcPct val="91000"/>
              </a:lnSpc>
            </a:pPr>
            <a:endParaRPr lang="fr-FR" sz="2400"/>
          </a:p>
        </p:txBody>
      </p:sp>
      <p:pic>
        <p:nvPicPr>
          <p:cNvPr id="4" name="Image 4" descr="Une image contenant texte&#10;&#10;Description générée automatiquement">
            <a:extLst>
              <a:ext uri="{FF2B5EF4-FFF2-40B4-BE49-F238E27FC236}">
                <a16:creationId xmlns:a16="http://schemas.microsoft.com/office/drawing/2014/main" id="{BA1E491A-76F3-4409-848D-214F5136A47B}"/>
              </a:ext>
            </a:extLst>
          </p:cNvPr>
          <p:cNvPicPr>
            <a:picLocks noChangeAspect="1"/>
          </p:cNvPicPr>
          <p:nvPr/>
        </p:nvPicPr>
        <p:blipFill rotWithShape="1">
          <a:blip r:embed="rId2"/>
          <a:srcRect l="15784" r="15294"/>
          <a:stretch/>
        </p:blipFill>
        <p:spPr>
          <a:xfrm>
            <a:off x="7537704" y="2264989"/>
            <a:ext cx="4654296" cy="4593011"/>
          </a:xfrm>
          <a:prstGeom prst="rect">
            <a:avLst/>
          </a:prstGeom>
        </p:spPr>
      </p:pic>
    </p:spTree>
    <p:extLst>
      <p:ext uri="{BB962C8B-B14F-4D97-AF65-F5344CB8AC3E}">
        <p14:creationId xmlns:p14="http://schemas.microsoft.com/office/powerpoint/2010/main" val="204915417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B6D1D7F-141C-4D8E-BFBA-D95B68E163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58DA214-7FDA-4C9D-A7CF-9AD725E290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2FF33B7-8B01-4E3D-90F7-FAC64C841959}"/>
              </a:ext>
            </a:extLst>
          </p:cNvPr>
          <p:cNvSpPr>
            <a:spLocks noGrp="1"/>
          </p:cNvSpPr>
          <p:nvPr>
            <p:ph type="title"/>
          </p:nvPr>
        </p:nvSpPr>
        <p:spPr>
          <a:xfrm>
            <a:off x="132806" y="599924"/>
            <a:ext cx="4301163" cy="5571066"/>
          </a:xfrm>
        </p:spPr>
        <p:txBody>
          <a:bodyPr>
            <a:normAutofit/>
          </a:bodyPr>
          <a:lstStyle/>
          <a:p>
            <a:pPr algn="ctr"/>
            <a:r>
              <a:rPr lang="fr-FR" dirty="0"/>
              <a:t/>
            </a:r>
            <a:br>
              <a:rPr lang="fr-FR" dirty="0"/>
            </a:br>
            <a:r>
              <a:rPr lang="fr-FR" dirty="0"/>
              <a:t/>
            </a:r>
            <a:br>
              <a:rPr lang="fr-FR" dirty="0"/>
            </a:br>
            <a:r>
              <a:rPr lang="fr-FR" dirty="0"/>
              <a:t>FORMATION</a:t>
            </a:r>
            <a:br>
              <a:rPr lang="fr-FR" dirty="0"/>
            </a:br>
            <a:r>
              <a:rPr lang="fr-FR" dirty="0"/>
              <a:t>A </a:t>
            </a:r>
            <a:br>
              <a:rPr lang="fr-FR" dirty="0"/>
            </a:br>
            <a:r>
              <a:rPr lang="fr-FR" dirty="0"/>
              <a:t>MILAN</a:t>
            </a:r>
          </a:p>
        </p:txBody>
      </p:sp>
      <p:sp>
        <p:nvSpPr>
          <p:cNvPr id="3" name="Espace réservé du contenu 2">
            <a:extLst>
              <a:ext uri="{FF2B5EF4-FFF2-40B4-BE49-F238E27FC236}">
                <a16:creationId xmlns:a16="http://schemas.microsoft.com/office/drawing/2014/main" id="{2536A69B-F686-402E-AFAE-EA4F89291C39}"/>
              </a:ext>
            </a:extLst>
          </p:cNvPr>
          <p:cNvSpPr>
            <a:spLocks noGrp="1"/>
          </p:cNvSpPr>
          <p:nvPr>
            <p:ph idx="1"/>
          </p:nvPr>
        </p:nvSpPr>
        <p:spPr>
          <a:xfrm>
            <a:off x="5294547" y="643467"/>
            <a:ext cx="5934285" cy="5571066"/>
          </a:xfrm>
        </p:spPr>
        <p:txBody>
          <a:bodyPr anchor="ctr">
            <a:normAutofit/>
          </a:bodyPr>
          <a:lstStyle/>
          <a:p>
            <a:endParaRPr lang="fr-FR" dirty="0"/>
          </a:p>
          <a:p>
            <a:endParaRPr lang="fr-FR" dirty="0"/>
          </a:p>
          <a:p>
            <a:endParaRPr lang="fr-FR" dirty="0"/>
          </a:p>
          <a:p>
            <a:endParaRPr lang="fr-FR" dirty="0"/>
          </a:p>
        </p:txBody>
      </p:sp>
      <p:sp>
        <p:nvSpPr>
          <p:cNvPr id="4" name="ZoneTexte 3">
            <a:extLst>
              <a:ext uri="{FF2B5EF4-FFF2-40B4-BE49-F238E27FC236}">
                <a16:creationId xmlns:a16="http://schemas.microsoft.com/office/drawing/2014/main" id="{52F5B1B6-797E-4AB0-9BB5-302483657F67}"/>
              </a:ext>
            </a:extLst>
          </p:cNvPr>
          <p:cNvSpPr txBox="1"/>
          <p:nvPr/>
        </p:nvSpPr>
        <p:spPr>
          <a:xfrm>
            <a:off x="4724400" y="3200400"/>
            <a:ext cx="706482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dirty="0">
                <a:ea typeface="+mn-lt"/>
                <a:cs typeface="+mn-lt"/>
              </a:rPr>
              <a:t>De 1478 à 1499, il est formé à Milan.</a:t>
            </a:r>
          </a:p>
          <a:p>
            <a:r>
              <a:rPr lang="fr-FR" dirty="0">
                <a:ea typeface="+mn-lt"/>
                <a:cs typeface="+mn-lt"/>
              </a:rPr>
              <a:t>Lors de ce séjour, il est organisateur et concepteur de fêtes . Il invente également des machines de théâtre. Il peint plusieurs portraits de la cour milanaise.</a:t>
            </a:r>
          </a:p>
          <a:p>
            <a:endParaRPr lang="fr-FR" dirty="0">
              <a:ea typeface="+mn-lt"/>
              <a:cs typeface="+mn-lt"/>
            </a:endParaRPr>
          </a:p>
          <a:p>
            <a:pPr algn="l"/>
            <a:endParaRPr lang="fr-FR" dirty="0"/>
          </a:p>
        </p:txBody>
      </p:sp>
      <p:pic>
        <p:nvPicPr>
          <p:cNvPr id="5" name="Image 5">
            <a:extLst>
              <a:ext uri="{FF2B5EF4-FFF2-40B4-BE49-F238E27FC236}">
                <a16:creationId xmlns:a16="http://schemas.microsoft.com/office/drawing/2014/main" id="{CF8BC2CE-6959-411E-B1B2-3BF39DA7BEBC}"/>
              </a:ext>
            </a:extLst>
          </p:cNvPr>
          <p:cNvPicPr>
            <a:picLocks noChangeAspect="1"/>
          </p:cNvPicPr>
          <p:nvPr/>
        </p:nvPicPr>
        <p:blipFill>
          <a:blip r:embed="rId2"/>
          <a:stretch>
            <a:fillRect/>
          </a:stretch>
        </p:blipFill>
        <p:spPr>
          <a:xfrm>
            <a:off x="91641" y="105081"/>
            <a:ext cx="4483074" cy="2775412"/>
          </a:xfrm>
          <a:prstGeom prst="rect">
            <a:avLst/>
          </a:prstGeom>
        </p:spPr>
      </p:pic>
    </p:spTree>
    <p:extLst>
      <p:ext uri="{BB962C8B-B14F-4D97-AF65-F5344CB8AC3E}">
        <p14:creationId xmlns:p14="http://schemas.microsoft.com/office/powerpoint/2010/main" val="168288891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B6D1D7F-141C-4D8E-BFBA-D95B68E163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58DA214-7FDA-4C9D-A7CF-9AD725E290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CD3EE05-0FCD-42DC-9523-DDE2DF9987D7}"/>
              </a:ext>
            </a:extLst>
          </p:cNvPr>
          <p:cNvSpPr>
            <a:spLocks noGrp="1"/>
          </p:cNvSpPr>
          <p:nvPr>
            <p:ph type="title"/>
          </p:nvPr>
        </p:nvSpPr>
        <p:spPr>
          <a:xfrm>
            <a:off x="960120" y="643467"/>
            <a:ext cx="4628638" cy="5571066"/>
          </a:xfrm>
        </p:spPr>
        <p:txBody>
          <a:bodyPr>
            <a:normAutofit/>
          </a:bodyPr>
          <a:lstStyle/>
          <a:p>
            <a:endParaRPr lang="fr-FR"/>
          </a:p>
        </p:txBody>
      </p:sp>
      <p:sp>
        <p:nvSpPr>
          <p:cNvPr id="3" name="Espace réservé du contenu 2">
            <a:extLst>
              <a:ext uri="{FF2B5EF4-FFF2-40B4-BE49-F238E27FC236}">
                <a16:creationId xmlns:a16="http://schemas.microsoft.com/office/drawing/2014/main" id="{4E34CFDA-330C-4C4F-B8CB-C7F66207FA80}"/>
              </a:ext>
            </a:extLst>
          </p:cNvPr>
          <p:cNvSpPr>
            <a:spLocks noGrp="1"/>
          </p:cNvSpPr>
          <p:nvPr>
            <p:ph idx="1"/>
          </p:nvPr>
        </p:nvSpPr>
        <p:spPr>
          <a:xfrm>
            <a:off x="6575296" y="643467"/>
            <a:ext cx="4653536" cy="5571066"/>
          </a:xfrm>
        </p:spPr>
        <p:txBody>
          <a:bodyPr vert="horz" lIns="91440" tIns="45720" rIns="91440" bIns="45720" rtlCol="0" anchor="ctr">
            <a:normAutofit/>
          </a:bodyPr>
          <a:lstStyle/>
          <a:p>
            <a:r>
              <a:rPr lang="fr-FR" dirty="0">
                <a:ea typeface="+mn-lt"/>
                <a:cs typeface="+mn-lt"/>
              </a:rPr>
              <a:t>Il est chargé de réaliser un cheval gigantesque : la statue fait 70 tonnes de bronze. Léonard avait fini le modèle en argile et les plans pour la fonte, mais le bronze qui devait être utilisé pour la fonte de la statue servit à la construction de canons pour défendre la ville</a:t>
            </a:r>
            <a:endParaRPr lang="fr-FR" dirty="0"/>
          </a:p>
        </p:txBody>
      </p:sp>
      <p:pic>
        <p:nvPicPr>
          <p:cNvPr id="4" name="Image 4" descr="Une image contenant dessin au trait&#10;&#10;Description générée automatiquement">
            <a:extLst>
              <a:ext uri="{FF2B5EF4-FFF2-40B4-BE49-F238E27FC236}">
                <a16:creationId xmlns:a16="http://schemas.microsoft.com/office/drawing/2014/main" id="{78A846F7-D493-4A07-86D1-8EE14C135D2A}"/>
              </a:ext>
            </a:extLst>
          </p:cNvPr>
          <p:cNvPicPr>
            <a:picLocks noChangeAspect="1"/>
          </p:cNvPicPr>
          <p:nvPr/>
        </p:nvPicPr>
        <p:blipFill>
          <a:blip r:embed="rId2"/>
          <a:stretch>
            <a:fillRect/>
          </a:stretch>
        </p:blipFill>
        <p:spPr>
          <a:xfrm>
            <a:off x="912091" y="866776"/>
            <a:ext cx="4260272" cy="4731904"/>
          </a:xfrm>
          <a:prstGeom prst="rect">
            <a:avLst/>
          </a:prstGeom>
        </p:spPr>
      </p:pic>
      <p:sp>
        <p:nvSpPr>
          <p:cNvPr id="6" name="ZoneTexte 5">
            <a:extLst>
              <a:ext uri="{FF2B5EF4-FFF2-40B4-BE49-F238E27FC236}">
                <a16:creationId xmlns:a16="http://schemas.microsoft.com/office/drawing/2014/main" id="{2241F656-6F77-4391-8B1E-7984019B0320}"/>
              </a:ext>
            </a:extLst>
          </p:cNvPr>
          <p:cNvSpPr txBox="1"/>
          <p:nvPr/>
        </p:nvSpPr>
        <p:spPr>
          <a:xfrm>
            <a:off x="4020127" y="375458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egoe UI"/>
                <a:cs typeface="Segoe UI"/>
              </a:rPr>
              <a:t>v</a:t>
            </a:r>
            <a:endParaRPr lang="en-US"/>
          </a:p>
        </p:txBody>
      </p:sp>
    </p:spTree>
    <p:extLst>
      <p:ext uri="{BB962C8B-B14F-4D97-AF65-F5344CB8AC3E}">
        <p14:creationId xmlns:p14="http://schemas.microsoft.com/office/powerpoint/2010/main" val="3227184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B6D1D7F-141C-4D8E-BFBA-D95B68E163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58DA214-7FDA-4C9D-A7CF-9AD725E290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734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D6A9F3A-99D7-4B77-A825-97FC6A87B0BA}"/>
              </a:ext>
            </a:extLst>
          </p:cNvPr>
          <p:cNvSpPr>
            <a:spLocks noGrp="1"/>
          </p:cNvSpPr>
          <p:nvPr>
            <p:ph type="title"/>
          </p:nvPr>
        </p:nvSpPr>
        <p:spPr>
          <a:xfrm>
            <a:off x="232757" y="436639"/>
            <a:ext cx="4355592" cy="5777894"/>
          </a:xfrm>
        </p:spPr>
        <p:txBody>
          <a:bodyPr>
            <a:normAutofit fontScale="90000"/>
          </a:bodyPr>
          <a:lstStyle/>
          <a:p>
            <a:r>
              <a:rPr lang="fr-FR" dirty="0">
                <a:latin typeface="Calibri"/>
                <a:cs typeface="Calibri"/>
              </a:rPr>
              <a:t/>
            </a:r>
            <a:br>
              <a:rPr lang="fr-FR" dirty="0">
                <a:latin typeface="Calibri"/>
                <a:cs typeface="Calibri"/>
              </a:rPr>
            </a:br>
            <a:r>
              <a:rPr lang="fr-FR" dirty="0">
                <a:latin typeface="Calibri"/>
                <a:cs typeface="Calibri"/>
              </a:rPr>
              <a:t>Son œuvre la plus célèbre est </a:t>
            </a:r>
            <a:br>
              <a:rPr lang="fr-FR" dirty="0">
                <a:latin typeface="Calibri"/>
                <a:cs typeface="Calibri"/>
              </a:rPr>
            </a:br>
            <a:r>
              <a:rPr lang="fr-FR" dirty="0">
                <a:latin typeface="Calibri"/>
                <a:cs typeface="Calibri"/>
              </a:rPr>
              <a:t>la</a:t>
            </a:r>
            <a:r>
              <a:rPr lang="fr-FR" dirty="0">
                <a:latin typeface="Calibri"/>
                <a:ea typeface="+mj-lt"/>
                <a:cs typeface="Calibri"/>
              </a:rPr>
              <a:t> joconde</a:t>
            </a:r>
            <a:r>
              <a:rPr lang="fr-FR" dirty="0">
                <a:ea typeface="+mj-lt"/>
                <a:cs typeface="+mj-lt"/>
              </a:rPr>
              <a:t> </a:t>
            </a:r>
          </a:p>
          <a:p>
            <a:endParaRPr lang="fr-FR" dirty="0"/>
          </a:p>
        </p:txBody>
      </p:sp>
      <p:pic>
        <p:nvPicPr>
          <p:cNvPr id="5" name="Image 5" descr="Une image contenant texte&#10;&#10;Description générée automatiquement">
            <a:extLst>
              <a:ext uri="{FF2B5EF4-FFF2-40B4-BE49-F238E27FC236}">
                <a16:creationId xmlns:a16="http://schemas.microsoft.com/office/drawing/2014/main" id="{E8F4CFB6-2AD4-4C72-AB34-61E0ADB2418D}"/>
              </a:ext>
            </a:extLst>
          </p:cNvPr>
          <p:cNvPicPr>
            <a:picLocks noChangeAspect="1"/>
          </p:cNvPicPr>
          <p:nvPr/>
        </p:nvPicPr>
        <p:blipFill>
          <a:blip r:embed="rId2"/>
          <a:stretch>
            <a:fillRect/>
          </a:stretch>
        </p:blipFill>
        <p:spPr>
          <a:xfrm>
            <a:off x="5186363" y="2071688"/>
            <a:ext cx="1819275" cy="2714625"/>
          </a:xfrm>
          <a:prstGeom prst="rect">
            <a:avLst/>
          </a:prstGeom>
        </p:spPr>
      </p:pic>
      <p:pic>
        <p:nvPicPr>
          <p:cNvPr id="6" name="Image 6" descr="Une image contenant texte&#10;&#10;Description générée automatiquement">
            <a:extLst>
              <a:ext uri="{FF2B5EF4-FFF2-40B4-BE49-F238E27FC236}">
                <a16:creationId xmlns:a16="http://schemas.microsoft.com/office/drawing/2014/main" id="{A534F222-B6AB-42F2-AA80-25DDD6A315F4}"/>
              </a:ext>
            </a:extLst>
          </p:cNvPr>
          <p:cNvPicPr>
            <a:picLocks noChangeAspect="1"/>
          </p:cNvPicPr>
          <p:nvPr/>
        </p:nvPicPr>
        <p:blipFill>
          <a:blip r:embed="rId2"/>
          <a:stretch>
            <a:fillRect/>
          </a:stretch>
        </p:blipFill>
        <p:spPr>
          <a:xfrm>
            <a:off x="5186363" y="2071688"/>
            <a:ext cx="1819275" cy="2714625"/>
          </a:xfrm>
          <a:prstGeom prst="rect">
            <a:avLst/>
          </a:prstGeom>
        </p:spPr>
      </p:pic>
      <p:pic>
        <p:nvPicPr>
          <p:cNvPr id="7" name="Image 8" descr="Une image contenant texte&#10;&#10;Description générée automatiquement">
            <a:extLst>
              <a:ext uri="{FF2B5EF4-FFF2-40B4-BE49-F238E27FC236}">
                <a16:creationId xmlns:a16="http://schemas.microsoft.com/office/drawing/2014/main" id="{965FA5C7-B66C-4F3B-A7ED-5A528F3366CE}"/>
              </a:ext>
            </a:extLst>
          </p:cNvPr>
          <p:cNvPicPr>
            <a:picLocks noChangeAspect="1"/>
          </p:cNvPicPr>
          <p:nvPr/>
        </p:nvPicPr>
        <p:blipFill>
          <a:blip r:embed="rId2"/>
          <a:stretch>
            <a:fillRect/>
          </a:stretch>
        </p:blipFill>
        <p:spPr>
          <a:xfrm>
            <a:off x="5186363" y="2071688"/>
            <a:ext cx="1819275" cy="2714625"/>
          </a:xfrm>
          <a:prstGeom prst="rect">
            <a:avLst/>
          </a:prstGeom>
        </p:spPr>
      </p:pic>
      <p:pic>
        <p:nvPicPr>
          <p:cNvPr id="9" name="Image 10" descr="Une image contenant texte&#10;&#10;Description générée automatiquement">
            <a:extLst>
              <a:ext uri="{FF2B5EF4-FFF2-40B4-BE49-F238E27FC236}">
                <a16:creationId xmlns:a16="http://schemas.microsoft.com/office/drawing/2014/main" id="{1AE00493-85E3-468C-BBCA-D3D54EF4040F}"/>
              </a:ext>
            </a:extLst>
          </p:cNvPr>
          <p:cNvPicPr>
            <a:picLocks noChangeAspect="1"/>
          </p:cNvPicPr>
          <p:nvPr/>
        </p:nvPicPr>
        <p:blipFill>
          <a:blip r:embed="rId2"/>
          <a:stretch>
            <a:fillRect/>
          </a:stretch>
        </p:blipFill>
        <p:spPr>
          <a:xfrm>
            <a:off x="5186363" y="2071688"/>
            <a:ext cx="1819275" cy="2714625"/>
          </a:xfrm>
          <a:prstGeom prst="rect">
            <a:avLst/>
          </a:prstGeom>
        </p:spPr>
      </p:pic>
      <p:pic>
        <p:nvPicPr>
          <p:cNvPr id="11" name="Image 11" descr="Une image contenant texte&#10;&#10;Description générée automatiquement">
            <a:extLst>
              <a:ext uri="{FF2B5EF4-FFF2-40B4-BE49-F238E27FC236}">
                <a16:creationId xmlns:a16="http://schemas.microsoft.com/office/drawing/2014/main" id="{476067DC-0DF7-44DB-BC82-1260E2970538}"/>
              </a:ext>
            </a:extLst>
          </p:cNvPr>
          <p:cNvPicPr>
            <a:picLocks noChangeAspect="1"/>
          </p:cNvPicPr>
          <p:nvPr/>
        </p:nvPicPr>
        <p:blipFill>
          <a:blip r:embed="rId2"/>
          <a:stretch>
            <a:fillRect/>
          </a:stretch>
        </p:blipFill>
        <p:spPr>
          <a:xfrm>
            <a:off x="5186363" y="2071688"/>
            <a:ext cx="1819275" cy="2714625"/>
          </a:xfrm>
          <a:prstGeom prst="rect">
            <a:avLst/>
          </a:prstGeom>
        </p:spPr>
      </p:pic>
      <p:sp>
        <p:nvSpPr>
          <p:cNvPr id="15" name="ZoneTexte 14">
            <a:extLst>
              <a:ext uri="{FF2B5EF4-FFF2-40B4-BE49-F238E27FC236}">
                <a16:creationId xmlns:a16="http://schemas.microsoft.com/office/drawing/2014/main" id="{CDA22DD1-0940-459F-BD38-BE3CFB359A8B}"/>
              </a:ext>
            </a:extLst>
          </p:cNvPr>
          <p:cNvSpPr txBox="1"/>
          <p:nvPr/>
        </p:nvSpPr>
        <p:spPr>
          <a:xfrm>
            <a:off x="7160490" y="3246582"/>
            <a:ext cx="396701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i="1" u="sng" dirty="0"/>
              <a:t>La</a:t>
            </a:r>
            <a:r>
              <a:rPr lang="fr-FR" i="1" u="sng" dirty="0">
                <a:ea typeface="+mn-lt"/>
                <a:cs typeface="+mn-lt"/>
              </a:rPr>
              <a:t> joconde</a:t>
            </a:r>
            <a:r>
              <a:rPr lang="fr-FR" dirty="0">
                <a:ea typeface="+mn-lt"/>
                <a:cs typeface="+mn-lt"/>
              </a:rPr>
              <a:t>, huile sur panneau de bois, 1503-1506, musée du Louvres.</a:t>
            </a:r>
            <a:endParaRPr lang="fr-FR" i="1" u="sng" dirty="0"/>
          </a:p>
        </p:txBody>
      </p:sp>
    </p:spTree>
    <p:extLst>
      <p:ext uri="{BB962C8B-B14F-4D97-AF65-F5344CB8AC3E}">
        <p14:creationId xmlns:p14="http://schemas.microsoft.com/office/powerpoint/2010/main" val="166087631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B6D1D7F-141C-4D8E-BFBA-D95B68E163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58DA214-7FDA-4C9D-A7CF-9AD725E290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44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53B6818-89E6-4FF5-9096-003B0F59E46E}"/>
              </a:ext>
            </a:extLst>
          </p:cNvPr>
          <p:cNvSpPr>
            <a:spLocks noGrp="1"/>
          </p:cNvSpPr>
          <p:nvPr>
            <p:ph type="title"/>
          </p:nvPr>
        </p:nvSpPr>
        <p:spPr>
          <a:xfrm>
            <a:off x="960120" y="643467"/>
            <a:ext cx="4628638" cy="5571066"/>
          </a:xfrm>
        </p:spPr>
        <p:txBody>
          <a:bodyPr>
            <a:normAutofit/>
          </a:bodyPr>
          <a:lstStyle/>
          <a:p>
            <a:endParaRPr lang="fr-FR"/>
          </a:p>
        </p:txBody>
      </p:sp>
      <p:sp>
        <p:nvSpPr>
          <p:cNvPr id="3" name="Espace réservé du contenu 2">
            <a:extLst>
              <a:ext uri="{FF2B5EF4-FFF2-40B4-BE49-F238E27FC236}">
                <a16:creationId xmlns:a16="http://schemas.microsoft.com/office/drawing/2014/main" id="{1F22583E-2DCB-49A6-9818-C39821092092}"/>
              </a:ext>
            </a:extLst>
          </p:cNvPr>
          <p:cNvSpPr>
            <a:spLocks noGrp="1"/>
          </p:cNvSpPr>
          <p:nvPr>
            <p:ph idx="1"/>
          </p:nvPr>
        </p:nvSpPr>
        <p:spPr>
          <a:xfrm>
            <a:off x="6575296" y="643467"/>
            <a:ext cx="4653536" cy="5571066"/>
          </a:xfrm>
        </p:spPr>
        <p:txBody>
          <a:bodyPr vert="horz" lIns="91440" tIns="45720" rIns="91440" bIns="45720" rtlCol="0" anchor="ctr">
            <a:normAutofit/>
          </a:bodyPr>
          <a:lstStyle/>
          <a:p>
            <a:pPr marL="285750" indent="-285750">
              <a:buFont typeface="Symbol"/>
              <a:buChar char="•"/>
            </a:pPr>
            <a:r>
              <a:rPr lang="fr-FR" dirty="0">
                <a:ea typeface="+mn-lt"/>
                <a:cs typeface="+mn-lt"/>
              </a:rPr>
              <a:t>Croquis d'un parachute par Léonard. Remarquez l'écriture inversée, latéralement en « miroir ».</a:t>
            </a:r>
            <a:endParaRPr lang="fr-FR" dirty="0"/>
          </a:p>
        </p:txBody>
      </p:sp>
      <p:pic>
        <p:nvPicPr>
          <p:cNvPr id="4" name="Image 4" descr="Une image contenant texte&#10;&#10;Description générée automatiquement">
            <a:extLst>
              <a:ext uri="{FF2B5EF4-FFF2-40B4-BE49-F238E27FC236}">
                <a16:creationId xmlns:a16="http://schemas.microsoft.com/office/drawing/2014/main" id="{7279FCCC-5CB6-4B66-A6D4-6EF7EADAC046}"/>
              </a:ext>
            </a:extLst>
          </p:cNvPr>
          <p:cNvPicPr>
            <a:picLocks noChangeAspect="1"/>
          </p:cNvPicPr>
          <p:nvPr/>
        </p:nvPicPr>
        <p:blipFill>
          <a:blip r:embed="rId2"/>
          <a:stretch>
            <a:fillRect/>
          </a:stretch>
        </p:blipFill>
        <p:spPr>
          <a:xfrm>
            <a:off x="1027835" y="596035"/>
            <a:ext cx="4559876" cy="5619748"/>
          </a:xfrm>
          <a:prstGeom prst="rect">
            <a:avLst/>
          </a:prstGeom>
        </p:spPr>
      </p:pic>
    </p:spTree>
    <p:extLst>
      <p:ext uri="{BB962C8B-B14F-4D97-AF65-F5344CB8AC3E}">
        <p14:creationId xmlns:p14="http://schemas.microsoft.com/office/powerpoint/2010/main" val="2926343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B6D1D7F-141C-4D8E-BFBA-D95B68E163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F7ABEF0-CF47-4F29-841D-F855B07841CF}"/>
              </a:ext>
            </a:extLst>
          </p:cNvPr>
          <p:cNvSpPr>
            <a:spLocks noGrp="1"/>
          </p:cNvSpPr>
          <p:nvPr>
            <p:ph type="title"/>
          </p:nvPr>
        </p:nvSpPr>
        <p:spPr>
          <a:xfrm>
            <a:off x="960120" y="317814"/>
            <a:ext cx="10268712" cy="1700784"/>
          </a:xfrm>
        </p:spPr>
        <p:txBody>
          <a:bodyPr>
            <a:normAutofit/>
          </a:bodyPr>
          <a:lstStyle/>
          <a:p>
            <a:r>
              <a:rPr lang="fr-FR" sz="2100" b="1">
                <a:ea typeface="+mj-lt"/>
                <a:cs typeface="+mj-lt"/>
              </a:rPr>
              <a:t>-1516 </a:t>
            </a:r>
            <a:r>
              <a:rPr lang="fr-FR" sz="2100">
                <a:ea typeface="+mj-lt"/>
                <a:cs typeface="+mj-lt"/>
              </a:rPr>
              <a:t>Léonard quitte définitivement l’Italie pour le Château du Clos Lucé à Amboise à l’invitation du roi de France.</a:t>
            </a:r>
            <a:br>
              <a:rPr lang="fr-FR" sz="2100">
                <a:ea typeface="+mj-lt"/>
                <a:cs typeface="+mj-lt"/>
              </a:rPr>
            </a:br>
            <a:endParaRPr lang="fr-FR" sz="2100">
              <a:ea typeface="+mj-lt"/>
              <a:cs typeface="+mj-lt"/>
            </a:endParaRPr>
          </a:p>
          <a:p>
            <a:r>
              <a:rPr lang="fr-FR" sz="2100" b="1">
                <a:ea typeface="+mj-lt"/>
                <a:cs typeface="+mj-lt"/>
              </a:rPr>
              <a:t>-1519 </a:t>
            </a:r>
            <a:r>
              <a:rPr lang="fr-FR" sz="2100">
                <a:ea typeface="+mj-lt"/>
                <a:cs typeface="+mj-lt"/>
              </a:rPr>
              <a:t>Léonard de Vinci s'éteint dans sa chambre au Clos Lucé. Le roi François I</a:t>
            </a:r>
            <a:r>
              <a:rPr lang="fr-FR" sz="2100" baseline="30000">
                <a:ea typeface="+mj-lt"/>
                <a:cs typeface="+mj-lt"/>
              </a:rPr>
              <a:t>er</a:t>
            </a:r>
            <a:r>
              <a:rPr lang="fr-FR" sz="2100">
                <a:ea typeface="+mj-lt"/>
                <a:cs typeface="+mj-lt"/>
              </a:rPr>
              <a:t> pleure celui qu'il appelait son père.</a:t>
            </a:r>
            <a:endParaRPr lang="fr-FR" sz="2100"/>
          </a:p>
        </p:txBody>
      </p:sp>
      <p:sp>
        <p:nvSpPr>
          <p:cNvPr id="19" name="Rectangle 18">
            <a:extLst>
              <a:ext uri="{FF2B5EF4-FFF2-40B4-BE49-F238E27FC236}">
                <a16:creationId xmlns:a16="http://schemas.microsoft.com/office/drawing/2014/main" id="{27248369-464E-49D1-91FC-BC34A50A66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64989"/>
            <a:ext cx="12188952" cy="3952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13">
            <a:extLst>
              <a:ext uri="{FF2B5EF4-FFF2-40B4-BE49-F238E27FC236}">
                <a16:creationId xmlns:a16="http://schemas.microsoft.com/office/drawing/2014/main" id="{99DEA0C8-9F8F-4139-BA4D-169227D8BF6E}"/>
              </a:ext>
            </a:extLst>
          </p:cNvPr>
          <p:cNvSpPr>
            <a:spLocks noGrp="1"/>
          </p:cNvSpPr>
          <p:nvPr>
            <p:ph idx="1"/>
          </p:nvPr>
        </p:nvSpPr>
        <p:spPr>
          <a:xfrm>
            <a:off x="960120" y="2587625"/>
            <a:ext cx="6214533" cy="3317875"/>
          </a:xfrm>
        </p:spPr>
        <p:txBody>
          <a:bodyPr anchor="ctr">
            <a:normAutofit/>
          </a:bodyPr>
          <a:lstStyle/>
          <a:p>
            <a:r>
              <a:rPr lang="en-US" dirty="0">
                <a:ea typeface="+mn-lt"/>
                <a:cs typeface="+mn-lt"/>
              </a:rPr>
              <a:t>https://vinci-closluce.com/fr</a:t>
            </a:r>
            <a:endParaRPr lang="fr-FR" dirty="0"/>
          </a:p>
        </p:txBody>
      </p:sp>
      <p:pic>
        <p:nvPicPr>
          <p:cNvPr id="4" name="Image 4" descr="Une image contenant herbe, arbre, extérieur, bâtiment&#10;&#10;Description générée automatiquement">
            <a:extLst>
              <a:ext uri="{FF2B5EF4-FFF2-40B4-BE49-F238E27FC236}">
                <a16:creationId xmlns:a16="http://schemas.microsoft.com/office/drawing/2014/main" id="{073365D4-4CCF-4B80-8EC8-C24B4DFAD57B}"/>
              </a:ext>
            </a:extLst>
          </p:cNvPr>
          <p:cNvPicPr>
            <a:picLocks noChangeAspect="1"/>
          </p:cNvPicPr>
          <p:nvPr/>
        </p:nvPicPr>
        <p:blipFill rotWithShape="1">
          <a:blip r:embed="rId2"/>
          <a:srcRect l="11832" r="14841" b="2"/>
          <a:stretch/>
        </p:blipFill>
        <p:spPr>
          <a:xfrm>
            <a:off x="7821168" y="2264988"/>
            <a:ext cx="4370832" cy="3952189"/>
          </a:xfrm>
          <a:prstGeom prst="rect">
            <a:avLst/>
          </a:prstGeom>
        </p:spPr>
      </p:pic>
    </p:spTree>
    <p:extLst>
      <p:ext uri="{BB962C8B-B14F-4D97-AF65-F5344CB8AC3E}">
        <p14:creationId xmlns:p14="http://schemas.microsoft.com/office/powerpoint/2010/main" val="110287398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JuxtaposeVTI">
  <a:themeElements>
    <a:clrScheme name="Juxtapose">
      <a:dk1>
        <a:sysClr val="windowText" lastClr="000000"/>
      </a:dk1>
      <a:lt1>
        <a:sysClr val="window" lastClr="FFFFFF"/>
      </a:lt1>
      <a:dk2>
        <a:srgbClr val="3F3F3F"/>
      </a:dk2>
      <a:lt2>
        <a:srgbClr val="F8F7F5"/>
      </a:lt2>
      <a:accent1>
        <a:srgbClr val="F99700"/>
      </a:accent1>
      <a:accent2>
        <a:srgbClr val="00BAC7"/>
      </a:accent2>
      <a:accent3>
        <a:srgbClr val="FF5C21"/>
      </a:accent3>
      <a:accent4>
        <a:srgbClr val="6F7EFD"/>
      </a:accent4>
      <a:accent5>
        <a:srgbClr val="ACACAC"/>
      </a:accent5>
      <a:accent6>
        <a:srgbClr val="737373"/>
      </a:accent6>
      <a:hlink>
        <a:srgbClr val="0099FF"/>
      </a:hlink>
      <a:folHlink>
        <a:srgbClr val="868686"/>
      </a:folHlink>
    </a:clrScheme>
    <a:fontScheme name="Custom 167">
      <a:majorFont>
        <a:latin typeface="Franklin Gothic Demi Cond"/>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uxtaposeVTI" id="{FBDCC3B4-6EA8-442A-B697-43C068E31FE3}" vid="{090F2E09-E4E2-4F71-A70E-279F5A0D9E0A}"/>
    </a:ext>
  </a:extLst>
</a:theme>
</file>

<file path=docProps/app.xml><?xml version="1.0" encoding="utf-8"?>
<Properties xmlns="http://schemas.openxmlformats.org/officeDocument/2006/extended-properties" xmlns:vt="http://schemas.openxmlformats.org/officeDocument/2006/docPropsVTypes">
  <TotalTime>0</TotalTime>
  <Words>331</Words>
  <Application>Microsoft Office PowerPoint</Application>
  <PresentationFormat>Grand écran</PresentationFormat>
  <Paragraphs>28</Paragraphs>
  <Slides>9</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9</vt:i4>
      </vt:variant>
    </vt:vector>
  </HeadingPairs>
  <TitlesOfParts>
    <vt:vector size="17" baseType="lpstr">
      <vt:lpstr>Arial</vt:lpstr>
      <vt:lpstr>Calibri</vt:lpstr>
      <vt:lpstr>Franklin Gothic Demi Cond</vt:lpstr>
      <vt:lpstr>Franklin Gothic Medium</vt:lpstr>
      <vt:lpstr>Segoe UI</vt:lpstr>
      <vt:lpstr>Symbol</vt:lpstr>
      <vt:lpstr>Wingdings</vt:lpstr>
      <vt:lpstr>JuxtaposeVTI</vt:lpstr>
      <vt:lpstr>Léonard de Vinci </vt:lpstr>
      <vt:lpstr>67 ans d'une vie riche</vt:lpstr>
      <vt:lpstr>Tous  ses talents</vt:lpstr>
      <vt:lpstr>Sa formation </vt:lpstr>
      <vt:lpstr>  FORMATION A  MILAN</vt:lpstr>
      <vt:lpstr>Présentation PowerPoint</vt:lpstr>
      <vt:lpstr> Son œuvre la plus célèbre est  la joconde  </vt:lpstr>
      <vt:lpstr>Présentation PowerPoint</vt:lpstr>
      <vt:lpstr>-1516 Léonard quitte définitivement l’Italie pour le Château du Clos Lucé à Amboise à l’invitation du roi de France.  -1519 Léonard de Vinci s'éteint dans sa chambre au Clos Lucé. Le roi François Ier pleure celui qu'il appelait son père.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dc:creator>
  <cp:lastModifiedBy>Administrateur</cp:lastModifiedBy>
  <cp:revision>231</cp:revision>
  <dcterms:created xsi:type="dcterms:W3CDTF">2022-01-21T13:28:59Z</dcterms:created>
  <dcterms:modified xsi:type="dcterms:W3CDTF">2022-03-03T14:49:57Z</dcterms:modified>
</cp:coreProperties>
</file>