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ED35E-00F0-48DE-8ABB-09AF133AC18C}" v="59" dt="2022-01-31T13:52:38.233"/>
    <p1510:client id="{62D850E2-86A9-45AE-A37E-7684D936CB15}" v="85" dt="2022-01-21T13:43:19.833"/>
    <p1510:client id="{A56B4932-EC4E-90AB-DA74-D130EE0A905A}" v="232" dt="2022-02-25T10:09:30.658"/>
    <p1510:client id="{BD4F8458-A7AD-3114-8B85-197B73987C39}" v="4" dt="2022-02-25T09:48:54.267"/>
    <p1510:client id="{CEA7431A-AB27-1F1C-10E6-0D542C991060}" v="20" dt="2022-02-03T14:58:08.711"/>
    <p1510:client id="{DD1E9C13-B2E0-0B74-09A9-22316E3B882E}" v="14" dt="2022-02-03T14:51:57.074"/>
    <p1510:client id="{ECF43D16-8008-7DF8-757E-E94DF3BB8C13}" v="74" dt="2022-02-28T13:27:36.908"/>
    <p1510:client id="{EFB0B2FE-D06B-B789-4CA5-EFAD2AA2EB63}" v="9" dt="2022-01-31T13:38:49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1953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3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83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91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7955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2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5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4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0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9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76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29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scales.ponant.com/expedition-antarctique-experien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llege-charcot.ac-rennes.fr/spip.php?article40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72B801-F119-49D5-A2E0-4AF913D6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fr-FR">
                <a:solidFill>
                  <a:srgbClr val="FFFFFF"/>
                </a:solidFill>
              </a:rPr>
              <a:t>JOHAN VOUS PRESENTE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D95201-9366-49A5-9388-6CFE5342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696" y="804333"/>
            <a:ext cx="7619507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fr-FR" sz="5400"/>
              <a:t>JEAN BAPTISTE CHARCOT</a:t>
            </a:r>
            <a:endParaRPr lang="fr-FR"/>
          </a:p>
          <a:p>
            <a:pPr algn="ctr"/>
            <a:r>
              <a:rPr lang="fr-FR"/>
              <a:t>(1867-1936)</a:t>
            </a:r>
          </a:p>
        </p:txBody>
      </p:sp>
    </p:spTree>
    <p:extLst>
      <p:ext uri="{BB962C8B-B14F-4D97-AF65-F5344CB8AC3E}">
        <p14:creationId xmlns:p14="http://schemas.microsoft.com/office/powerpoint/2010/main" val="3943582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personne, extérieur, homme, uniforme militaire&#10;&#10;Description générée automatiquement">
            <a:extLst>
              <a:ext uri="{FF2B5EF4-FFF2-40B4-BE49-F238E27FC236}">
                <a16:creationId xmlns:a16="http://schemas.microsoft.com/office/drawing/2014/main" id="{4BBD0A63-0A1C-47ED-B2E1-D5328D02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740" y="1225575"/>
            <a:ext cx="3496879" cy="44248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3010" y="1890438"/>
            <a:ext cx="5495113" cy="1914455"/>
          </a:xfrm>
        </p:spPr>
        <p:txBody>
          <a:bodyPr>
            <a:normAutofit/>
          </a:bodyPr>
          <a:lstStyle/>
          <a:p>
            <a:r>
              <a:rPr lang="de-DE" sz="3200">
                <a:ea typeface="+mj-lt"/>
                <a:cs typeface="+mj-lt"/>
              </a:rPr>
              <a:t>Jean-Baptiste Charcot </a:t>
            </a:r>
            <a:br>
              <a:rPr lang="de-DE" sz="3200">
                <a:ea typeface="+mj-lt"/>
                <a:cs typeface="+mj-lt"/>
              </a:rPr>
            </a:br>
            <a:br>
              <a:rPr lang="de-DE" sz="3200">
                <a:ea typeface="+mj-lt"/>
                <a:cs typeface="+mj-lt"/>
              </a:rPr>
            </a:br>
            <a:r>
              <a:rPr lang="fr-F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 né en 1867 à Neuilly sur seine</a:t>
            </a:r>
            <a:br>
              <a:rPr lang="fr-FR" sz="3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32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01B89-7876-4510-A692-95D507DA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104113" cy="705874"/>
          </a:xfrm>
        </p:spPr>
        <p:txBody>
          <a:bodyPr>
            <a:normAutofit fontScale="90000"/>
          </a:bodyPr>
          <a:lstStyle/>
          <a:p>
            <a:r>
              <a:rPr lang="fr-FR" sz="3200">
                <a:ea typeface="+mj-lt"/>
                <a:cs typeface="+mj-lt"/>
              </a:rPr>
              <a:t>Il décide de faire des études de médecine et devient médecin 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FD3C7822-52D5-41D8-B724-1E42CF295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823" y="2286000"/>
            <a:ext cx="6452491" cy="4022725"/>
          </a:xfrm>
        </p:spPr>
      </p:pic>
    </p:spTree>
    <p:extLst>
      <p:ext uri="{BB962C8B-B14F-4D97-AF65-F5344CB8AC3E}">
        <p14:creationId xmlns:p14="http://schemas.microsoft.com/office/powerpoint/2010/main" val="1294201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A937B-0508-4424-825C-2509EE21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passion : la 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7AE27-292E-4CD0-9EFB-76FC7A2C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13643"/>
            <a:ext cx="9720073" cy="41957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err="1">
                <a:ea typeface="+mn-lt"/>
                <a:cs typeface="+mn-lt"/>
              </a:rPr>
              <a:t>ll</a:t>
            </a:r>
            <a:r>
              <a:rPr lang="fr-FR">
                <a:ea typeface="+mn-lt"/>
                <a:cs typeface="+mn-lt"/>
              </a:rPr>
              <a:t> a une passion dévorante pour les bateaux, ce qui va le pousser vers l'océanographie et l'exploration des régions océanographiques, dès l'âge de 25 ans où il achète un bateau.</a:t>
            </a:r>
            <a:r>
              <a:rPr lang="fr-FR">
                <a:latin typeface="Tw Cen MT"/>
                <a:ea typeface="+mn-lt"/>
                <a:cs typeface="Calibri"/>
              </a:rPr>
              <a:t> </a:t>
            </a:r>
            <a:r>
              <a:rPr lang="fr-FR">
                <a:latin typeface="Calibri"/>
                <a:ea typeface="+mn-lt"/>
                <a:cs typeface="Calibri"/>
              </a:rPr>
              <a:t>À 26 ans, il construit son premier bateau,</a:t>
            </a:r>
            <a:endParaRPr lang="fr-FR">
              <a:latin typeface="Tw Cen MT" panose="020B0602020104020603"/>
              <a:ea typeface="+mn-lt"/>
              <a:cs typeface="Calibri"/>
            </a:endParaRPr>
          </a:p>
          <a:p>
            <a:r>
              <a:rPr lang="fr-FR">
                <a:latin typeface="Calibri"/>
                <a:ea typeface="+mn-lt"/>
                <a:cs typeface="Calibri"/>
              </a:rPr>
              <a:t> le </a:t>
            </a:r>
            <a:r>
              <a:rPr lang="fr-FR" i="1">
                <a:latin typeface="Calibri"/>
                <a:ea typeface="+mn-lt"/>
                <a:cs typeface="Calibri"/>
              </a:rPr>
              <a:t>Pourquoi-Pas ?</a:t>
            </a:r>
            <a:r>
              <a:rPr lang="fr-FR">
                <a:latin typeface="Calibri"/>
                <a:ea typeface="+mn-lt"/>
                <a:cs typeface="Calibri"/>
              </a:rPr>
              <a:t> un nom qu’il conservera au gré de ses expéditions.  </a:t>
            </a:r>
            <a:endParaRPr lang="fr-FR">
              <a:ea typeface="+mn-lt"/>
              <a:cs typeface="+mn-lt"/>
            </a:endParaRPr>
          </a:p>
          <a:p>
            <a:endParaRPr lang="fr-FR">
              <a:ea typeface="+mn-lt"/>
              <a:cs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8ABEE8-A2C9-4AC5-B4F5-5F2745072A2B}"/>
              </a:ext>
            </a:extLst>
          </p:cNvPr>
          <p:cNvSpPr txBox="1"/>
          <p:nvPr/>
        </p:nvSpPr>
        <p:spPr>
          <a:xfrm>
            <a:off x="1873956" y="3807178"/>
            <a:ext cx="271497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100">
              <a:latin typeface="Calibri"/>
              <a:cs typeface="Calibri"/>
            </a:endParaRPr>
          </a:p>
        </p:txBody>
      </p:sp>
      <p:pic>
        <p:nvPicPr>
          <p:cNvPr id="5" name="Image 5" descr="Une image contenant bateau, eau, embarcation, extérieur&#10;&#10;Description générée automatiquement">
            <a:extLst>
              <a:ext uri="{FF2B5EF4-FFF2-40B4-BE49-F238E27FC236}">
                <a16:creationId xmlns:a16="http://schemas.microsoft.com/office/drawing/2014/main" id="{29971767-82F7-4758-9CBF-2563B69F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764982"/>
            <a:ext cx="4740563" cy="293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4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13A49-B83C-4FFD-AFE7-45BBCC01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fr-FR" sz="4800"/>
              <a:t>Expeditions 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84F19D98-A5BA-4BE2-ACFB-4ED9DBA9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D0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42F875-94CC-49FE-A88C-A87D9A6B6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fr-FR">
                <a:ea typeface="+mn-lt"/>
                <a:cs typeface="+mn-lt"/>
              </a:rPr>
              <a:t>En 1902, il franchit pour la première fois le cercle polaire arctique. L’année suivante, il lance la première expédition française en </a:t>
            </a:r>
            <a:r>
              <a:rPr lang="fr-FR" u="sng">
                <a:ea typeface="+mn-lt"/>
                <a:cs typeface="+mn-lt"/>
                <a:hlinkClick r:id="rId2"/>
              </a:rPr>
              <a:t>Antarctique</a:t>
            </a:r>
            <a:r>
              <a:rPr lang="fr-FR">
                <a:ea typeface="+mn-lt"/>
                <a:cs typeface="+mn-lt"/>
              </a:rPr>
              <a:t>. Sans électricité, il traverse l’Atlantique jusqu’au Brésil puis Ushuaia. Sous des températures frôlant les -30 °C, le Commandant récolte de nombreuses informations sur la faune et la flore. Cette mission est une grande réussite et contribue à faire avancer la connaissance du Continent Blanc. </a:t>
            </a:r>
            <a:endParaRPr lang="fr-FR"/>
          </a:p>
          <a:p>
            <a:endParaRPr lang="fr-FR">
              <a:ea typeface="+mn-lt"/>
              <a:cs typeface="+mn-lt"/>
            </a:endParaRPr>
          </a:p>
        </p:txBody>
      </p:sp>
      <p:pic>
        <p:nvPicPr>
          <p:cNvPr id="4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34AA2306-0BCF-4581-B069-ECC6140D2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569" y="290101"/>
            <a:ext cx="4583150" cy="62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95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6D2E95-5879-44A2-AB57-81DB5F99D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753FF-BFE0-4D73-98FB-962BAA98B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E2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CEBF01-6DA6-4E78-B76B-5F23FB85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fr-FR" sz="4400">
                <a:solidFill>
                  <a:srgbClr val="FFFFFF"/>
                </a:solidFill>
              </a:rPr>
              <a:t>naufrage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C2A4FF-27EB-4517-8D52-BA9582281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4F25B-6781-466C-8123-1AE2865C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fr-FR">
                <a:solidFill>
                  <a:srgbClr val="FFFFFF"/>
                </a:solidFill>
                <a:ea typeface="+mn-lt"/>
                <a:cs typeface="+mn-lt"/>
              </a:rPr>
              <a:t>Jusqu’en septembre 1936, date de son naufrage près des côtes islandaises, le Commandant a donné sa vie pour sensibiliser et faire connaître les pôles de notre planète.</a:t>
            </a:r>
            <a:endParaRPr lang="fr-FR">
              <a:solidFill>
                <a:srgbClr val="FFFFFF"/>
              </a:solidFill>
            </a:endParaRPr>
          </a:p>
        </p:txBody>
      </p:sp>
      <p:pic>
        <p:nvPicPr>
          <p:cNvPr id="4" name="Image 4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3EC4B240-C253-4A92-BD9D-701F62FF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12608"/>
            <a:ext cx="5455921" cy="38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1AF975-8D2B-4F66-BAA0-5899F78BB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5141002" cy="6148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75A7A9-35B1-4DD5-AC23-DB39D89F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028318" cy="3075277"/>
          </a:xfrm>
        </p:spPr>
        <p:txBody>
          <a:bodyPr>
            <a:normAutofit fontScale="90000"/>
          </a:bodyPr>
          <a:lstStyle/>
          <a:p>
            <a:br>
              <a:rPr lang="fr-FR" sz="4800">
                <a:solidFill>
                  <a:srgbClr val="FFFFFF"/>
                </a:solidFill>
              </a:rPr>
            </a:br>
            <a:br>
              <a:rPr lang="fr-FR" sz="4800">
                <a:solidFill>
                  <a:srgbClr val="FFFFFF"/>
                </a:solidFill>
              </a:rPr>
            </a:br>
            <a:r>
              <a:rPr lang="fr-FR" sz="4800">
                <a:solidFill>
                  <a:srgbClr val="FFFFFF"/>
                </a:solidFill>
              </a:rPr>
              <a:t>LES TIMBRES POSTES </a:t>
            </a:r>
            <a:br>
              <a:rPr lang="fr-FR" sz="4800">
                <a:solidFill>
                  <a:srgbClr val="FFFFFF"/>
                </a:solidFill>
              </a:rPr>
            </a:br>
            <a:r>
              <a:rPr lang="fr-FR" sz="4800">
                <a:solidFill>
                  <a:srgbClr val="FFFFFF"/>
                </a:solidFill>
              </a:rPr>
              <a:t>en l'honneur de </a:t>
            </a:r>
            <a:r>
              <a:rPr lang="fr-FR" sz="4800" err="1">
                <a:solidFill>
                  <a:srgbClr val="FFFFFF"/>
                </a:solidFill>
              </a:rPr>
              <a:t>jean-BAPSTISTE</a:t>
            </a:r>
            <a:br>
              <a:rPr lang="fr-FR" sz="4800">
                <a:solidFill>
                  <a:srgbClr val="FFFFFF"/>
                </a:solidFill>
              </a:rPr>
            </a:br>
            <a:r>
              <a:rPr lang="fr-FR" sz="4800">
                <a:solidFill>
                  <a:srgbClr val="FFFFFF"/>
                </a:solidFill>
              </a:rPr>
              <a:t>CHARCOT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0F922-4038-46D6-8B80-91B6E1DAF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300148-3217-491D-86CB-92F1FBB8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575662"/>
            <a:ext cx="3791711" cy="4642258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011884-BFBD-4FC5-BCBD-297409B8B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5" r="22677"/>
          <a:stretch/>
        </p:blipFill>
        <p:spPr>
          <a:xfrm>
            <a:off x="5626826" y="321731"/>
            <a:ext cx="3798244" cy="3674848"/>
          </a:xfrm>
          <a:prstGeom prst="rect">
            <a:avLst/>
          </a:prstGeom>
        </p:spPr>
      </p:pic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C23B0F6-FDCC-4260-AC46-728CFB8B8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1" r="19178" b="-1"/>
          <a:stretch/>
        </p:blipFill>
        <p:spPr>
          <a:xfrm>
            <a:off x="9583347" y="321734"/>
            <a:ext cx="2286921" cy="2727667"/>
          </a:xfrm>
          <a:prstGeom prst="rect">
            <a:avLst/>
          </a:prstGeom>
        </p:spPr>
      </p:pic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31EBCE4-3937-450C-94E0-1751DF50A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2303"/>
          <a:stretch/>
        </p:blipFill>
        <p:spPr>
          <a:xfrm>
            <a:off x="9583346" y="3210266"/>
            <a:ext cx="2286921" cy="3249800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674CC60F-7F86-48EF-85B0-7E8A12B49C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583" b="-3"/>
          <a:stretch/>
        </p:blipFill>
        <p:spPr>
          <a:xfrm>
            <a:off x="5626823" y="4157449"/>
            <a:ext cx="3798247" cy="23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8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17F432D6-15A4-4BE1-BA1F-C0359AC7A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52" y="484632"/>
            <a:ext cx="2128933" cy="5880916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744" y="484632"/>
            <a:ext cx="8948150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7B414B-075B-44DC-ACA4-E3D9DB6A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27" y="788416"/>
            <a:ext cx="7923264" cy="1499616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Pour en savoir plus...</a:t>
            </a:r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07198" y="1029524"/>
            <a:ext cx="0" cy="914400"/>
          </a:xfrm>
          <a:prstGeom prst="line">
            <a:avLst/>
          </a:prstGeom>
          <a:ln w="19050">
            <a:solidFill>
              <a:schemeClr val="accent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B57108-480F-45B2-9030-96ABC10F3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327" y="2489202"/>
            <a:ext cx="7923264" cy="3554614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fr-FR">
                <a:solidFill>
                  <a:srgbClr val="FFFFFF"/>
                </a:solidFill>
                <a:ea typeface="+mn-lt"/>
                <a:cs typeface="+mn-lt"/>
                <a:hlinkClick r:id="rId2"/>
              </a:rPr>
              <a:t>https://college-charcot.ac-rennes.fr/spip.php?article409</a:t>
            </a:r>
            <a:endParaRPr lang="fr-FR">
              <a:solidFill>
                <a:srgbClr val="FFFFFF"/>
              </a:solidFill>
              <a:ea typeface="+mn-lt"/>
              <a:cs typeface="+mn-lt"/>
            </a:endParaRPr>
          </a:p>
          <a:p>
            <a:endParaRPr lang="fr-FR">
              <a:solidFill>
                <a:srgbClr val="FFFFFF"/>
              </a:solidFill>
            </a:endParaRPr>
          </a:p>
        </p:txBody>
      </p:sp>
      <p:pic>
        <p:nvPicPr>
          <p:cNvPr id="4" name="Image 5" descr="Une image contenant texte, extérieur, neige, transport&#10;&#10;Description générée automatiquement">
            <a:extLst>
              <a:ext uri="{FF2B5EF4-FFF2-40B4-BE49-F238E27FC236}">
                <a16:creationId xmlns:a16="http://schemas.microsoft.com/office/drawing/2014/main" id="{FFDA4C8E-7402-41A2-8064-1596C7C0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34" y="3659987"/>
            <a:ext cx="3254298" cy="17775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5A9D864-1C65-4FFC-B422-CD337C8F5F5C}"/>
              </a:ext>
            </a:extLst>
          </p:cNvPr>
          <p:cNvSpPr txBox="1"/>
          <p:nvPr/>
        </p:nvSpPr>
        <p:spPr>
          <a:xfrm>
            <a:off x="4018156" y="5579327"/>
            <a:ext cx="621866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i="1" dirty="0"/>
              <a:t>Ernest</a:t>
            </a:r>
            <a:r>
              <a:rPr lang="fr-FR" sz="1200" i="1" dirty="0">
                <a:ea typeface="+mn-lt"/>
                <a:cs typeface="+mn-lt"/>
              </a:rPr>
              <a:t> Gourdon et Paul </a:t>
            </a:r>
            <a:r>
              <a:rPr lang="fr-FR" sz="1200" i="1" dirty="0" err="1">
                <a:ea typeface="+mn-lt"/>
                <a:cs typeface="+mn-lt"/>
              </a:rPr>
              <a:t>Pléneau</a:t>
            </a:r>
            <a:r>
              <a:rPr lang="fr-FR" sz="1200" i="1" dirty="0">
                <a:ea typeface="+mn-lt"/>
                <a:cs typeface="+mn-lt"/>
              </a:rPr>
              <a:t> au champagne le 14 juillet 1904 devant le Pourquoi Pas ?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074385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8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Integral</vt:lpstr>
      <vt:lpstr>JOHAN VOUS PRESENTE </vt:lpstr>
      <vt:lpstr>Jean-Baptiste Charcot    né en 1867 à Neuilly sur seine  </vt:lpstr>
      <vt:lpstr>Il décide de faire des études de médecine et devient médecin </vt:lpstr>
      <vt:lpstr>Une passion : la mer</vt:lpstr>
      <vt:lpstr>Expeditions </vt:lpstr>
      <vt:lpstr>naufrage</vt:lpstr>
      <vt:lpstr>  LES TIMBRES POSTES  en l'honneur de jean-BAPSTISTE CHARCOT </vt:lpstr>
      <vt:lpstr>Pour en savoir plus...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revision>34</cp:revision>
  <dcterms:created xsi:type="dcterms:W3CDTF">2022-01-21T13:28:59Z</dcterms:created>
  <dcterms:modified xsi:type="dcterms:W3CDTF">2022-02-28T13:29:45Z</dcterms:modified>
</cp:coreProperties>
</file>