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63" r:id="rId3"/>
    <p:sldId id="269" r:id="rId4"/>
    <p:sldId id="270" r:id="rId5"/>
    <p:sldId id="325" r:id="rId6"/>
    <p:sldId id="308" r:id="rId7"/>
    <p:sldId id="309" r:id="rId8"/>
    <p:sldId id="328" r:id="rId9"/>
    <p:sldId id="310" r:id="rId10"/>
    <p:sldId id="329" r:id="rId11"/>
    <p:sldId id="311" r:id="rId12"/>
    <p:sldId id="312" r:id="rId13"/>
    <p:sldId id="313" r:id="rId14"/>
    <p:sldId id="314" r:id="rId15"/>
    <p:sldId id="315" r:id="rId16"/>
    <p:sldId id="330" r:id="rId17"/>
    <p:sldId id="316" r:id="rId18"/>
    <p:sldId id="331" r:id="rId19"/>
    <p:sldId id="276" r:id="rId20"/>
    <p:sldId id="326" r:id="rId21"/>
    <p:sldId id="258" r:id="rId22"/>
    <p:sldId id="317" r:id="rId23"/>
    <p:sldId id="318" r:id="rId24"/>
    <p:sldId id="332" r:id="rId25"/>
    <p:sldId id="327" r:id="rId26"/>
    <p:sldId id="333" r:id="rId27"/>
    <p:sldId id="338" r:id="rId28"/>
    <p:sldId id="337" r:id="rId29"/>
    <p:sldId id="336" r:id="rId30"/>
    <p:sldId id="319" r:id="rId31"/>
    <p:sldId id="288" r:id="rId32"/>
    <p:sldId id="339" r:id="rId33"/>
    <p:sldId id="286" r:id="rId34"/>
    <p:sldId id="284" r:id="rId35"/>
    <p:sldId id="297" r:id="rId36"/>
    <p:sldId id="334" r:id="rId37"/>
    <p:sldId id="324" r:id="rId38"/>
    <p:sldId id="298" r:id="rId39"/>
    <p:sldId id="344" r:id="rId40"/>
    <p:sldId id="345" r:id="rId41"/>
    <p:sldId id="340" r:id="rId42"/>
    <p:sldId id="341" r:id="rId43"/>
    <p:sldId id="342" r:id="rId44"/>
    <p:sldId id="343" r:id="rId45"/>
    <p:sldId id="299" r:id="rId46"/>
    <p:sldId id="320" r:id="rId47"/>
    <p:sldId id="321" r:id="rId48"/>
    <p:sldId id="300" r:id="rId49"/>
    <p:sldId id="322" r:id="rId50"/>
    <p:sldId id="304" r:id="rId51"/>
    <p:sldId id="346" r:id="rId52"/>
    <p:sldId id="347" r:id="rId53"/>
    <p:sldId id="349" r:id="rId54"/>
    <p:sldId id="348" r:id="rId55"/>
    <p:sldId id="295" r:id="rId56"/>
    <p:sldId id="294" r:id="rId57"/>
    <p:sldId id="293" r:id="rId58"/>
    <p:sldId id="292" r:id="rId59"/>
    <p:sldId id="285" r:id="rId60"/>
    <p:sldId id="280" r:id="rId61"/>
    <p:sldId id="282" r:id="rId62"/>
    <p:sldId id="281" r:id="rId63"/>
  </p:sldIdLst>
  <p:sldSz cx="6858000" cy="9144000" type="screen4x3"/>
  <p:notesSz cx="6888163" cy="100203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8" autoAdjust="0"/>
    <p:restoredTop sz="94660"/>
  </p:normalViewPr>
  <p:slideViewPr>
    <p:cSldViewPr>
      <p:cViewPr>
        <p:scale>
          <a:sx n="80" d="100"/>
          <a:sy n="80" d="100"/>
        </p:scale>
        <p:origin x="-1062" y="6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700" y="1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F06D384-D44B-4BD8-A30B-6A5668460A22}" type="datetimeFigureOut">
              <a:rPr lang="fr-FR" smtClean="0"/>
              <a:t>06/04/2014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78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517547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700" y="9517547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9024B03-A4D4-4D26-8B8B-3181C6EDC4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032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9224-FD77-471F-B984-FCC3D8958BB2}" type="datetimeFigureOut">
              <a:rPr lang="fr-FR" smtClean="0"/>
              <a:t>06/04/2014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D472-06FC-4FD1-A3CF-2225FBE16F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942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9224-FD77-471F-B984-FCC3D8958BB2}" type="datetimeFigureOut">
              <a:rPr lang="fr-FR" smtClean="0"/>
              <a:t>06/04/2014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D472-06FC-4FD1-A3CF-2225FBE16F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283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9224-FD77-471F-B984-FCC3D8958BB2}" type="datetimeFigureOut">
              <a:rPr lang="fr-FR" smtClean="0"/>
              <a:t>06/04/2014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D472-06FC-4FD1-A3CF-2225FBE16F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74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9224-FD77-471F-B984-FCC3D8958BB2}" type="datetimeFigureOut">
              <a:rPr lang="fr-FR" smtClean="0"/>
              <a:t>06/04/2014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D472-06FC-4FD1-A3CF-2225FBE16F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60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9224-FD77-471F-B984-FCC3D8958BB2}" type="datetimeFigureOut">
              <a:rPr lang="fr-FR" smtClean="0"/>
              <a:t>06/04/2014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D472-06FC-4FD1-A3CF-2225FBE16F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394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9224-FD77-471F-B984-FCC3D8958BB2}" type="datetimeFigureOut">
              <a:rPr lang="fr-FR" smtClean="0"/>
              <a:t>06/04/2014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D472-06FC-4FD1-A3CF-2225FBE16F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18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9224-FD77-471F-B984-FCC3D8958BB2}" type="datetimeFigureOut">
              <a:rPr lang="fr-FR" smtClean="0"/>
              <a:t>06/04/2014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D472-06FC-4FD1-A3CF-2225FBE16F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938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9224-FD77-471F-B984-FCC3D8958BB2}" type="datetimeFigureOut">
              <a:rPr lang="fr-FR" smtClean="0"/>
              <a:t>06/04/2014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D472-06FC-4FD1-A3CF-2225FBE16F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18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9224-FD77-471F-B984-FCC3D8958BB2}" type="datetimeFigureOut">
              <a:rPr lang="fr-FR" smtClean="0"/>
              <a:t>06/04/2014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D472-06FC-4FD1-A3CF-2225FBE16F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218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9224-FD77-471F-B984-FCC3D8958BB2}" type="datetimeFigureOut">
              <a:rPr lang="fr-FR" smtClean="0"/>
              <a:t>06/04/2014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D472-06FC-4FD1-A3CF-2225FBE16F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806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9224-FD77-471F-B984-FCC3D8958BB2}" type="datetimeFigureOut">
              <a:rPr lang="fr-FR" smtClean="0"/>
              <a:t>06/04/2014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D472-06FC-4FD1-A3CF-2225FBE16F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467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F9224-FD77-471F-B984-FCC3D8958BB2}" type="datetimeFigureOut">
              <a:rPr lang="fr-FR" smtClean="0"/>
              <a:t>06/04/2014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6D472-06FC-4FD1-A3CF-2225FBE16F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57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fr.wikipedia.org/wiki/Wichita" TargetMode="External"/><Relationship Id="rId13" Type="http://schemas.openxmlformats.org/officeDocument/2006/relationships/hyperlink" Target="http://fr.wikipedia.org/wiki/H%C3%A9licopt%C3%A8re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://fr.wikipedia.org/wiki/Illinois" TargetMode="External"/><Relationship Id="rId12" Type="http://schemas.openxmlformats.org/officeDocument/2006/relationships/hyperlink" Target="http://fr.wikipedia.org/wiki/Avion_civil" TargetMode="External"/><Relationship Id="rId17" Type="http://schemas.openxmlformats.org/officeDocument/2006/relationships/hyperlink" Target="http://fr.wikipedia.org/wiki/Airbus" TargetMode="External"/><Relationship Id="rId2" Type="http://schemas.openxmlformats.org/officeDocument/2006/relationships/image" Target="../media/image11.png"/><Relationship Id="rId16" Type="http://schemas.openxmlformats.org/officeDocument/2006/relationships/hyperlink" Target="http://fr.wikipedia.org/wiki/Boeing_Integrated_Defense_System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r.wikipedia.org/wiki/Chicago" TargetMode="External"/><Relationship Id="rId11" Type="http://schemas.openxmlformats.org/officeDocument/2006/relationships/hyperlink" Target="http://fr.wikipedia.org/wiki/Seattle" TargetMode="External"/><Relationship Id="rId5" Type="http://schemas.openxmlformats.org/officeDocument/2006/relationships/hyperlink" Target="http://fr.wikipedia.org/wiki/A%C3%A9rospatiale" TargetMode="External"/><Relationship Id="rId15" Type="http://schemas.openxmlformats.org/officeDocument/2006/relationships/hyperlink" Target="http://fr.wikipedia.org/wiki/Fus%C3%A9e_spatiale" TargetMode="External"/><Relationship Id="rId10" Type="http://schemas.openxmlformats.org/officeDocument/2006/relationships/hyperlink" Target="http://fr.wikipedia.org/wiki/Everett_(Washington)" TargetMode="External"/><Relationship Id="rId4" Type="http://schemas.openxmlformats.org/officeDocument/2006/relationships/hyperlink" Target="http://fr.wikipedia.org/wiki/%C3%89conomie_de_l'industrie_a%C3%A9ronautique_et_spatiale" TargetMode="External"/><Relationship Id="rId9" Type="http://schemas.openxmlformats.org/officeDocument/2006/relationships/hyperlink" Target="http://fr.wikipedia.org/wiki/Kansas" TargetMode="External"/><Relationship Id="rId14" Type="http://schemas.openxmlformats.org/officeDocument/2006/relationships/hyperlink" Target="http://fr.wikipedia.org/wiki/Satellite_artificie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fr-FR" sz="1600" b="1" u="sng" err="1" smtClean="0">
                <a:solidFill>
                  <a:srgbClr val="FF0000"/>
                </a:solidFill>
              </a:rPr>
              <a:t>Dezverkoù</a:t>
            </a:r>
            <a:r>
              <a:rPr lang="fr-FR" sz="1600" b="1" u="sng" smtClean="0">
                <a:solidFill>
                  <a:srgbClr val="FF0000"/>
                </a:solidFill>
              </a:rPr>
              <a:t>  </a:t>
            </a:r>
            <a:r>
              <a:rPr lang="fr-FR" sz="1600" b="1" u="sng" err="1" smtClean="0">
                <a:solidFill>
                  <a:srgbClr val="FF0000"/>
                </a:solidFill>
              </a:rPr>
              <a:t>galloudegezh</a:t>
            </a:r>
            <a:r>
              <a:rPr lang="fr-FR" sz="1600" b="1" u="sng" smtClean="0">
                <a:solidFill>
                  <a:srgbClr val="FF0000"/>
                </a:solidFill>
              </a:rPr>
              <a:t> amerikan:</a:t>
            </a:r>
          </a:p>
          <a:p>
            <a:r>
              <a:rPr lang="fr-FR" sz="1400" smtClean="0"/>
              <a:t>E-barzh </a:t>
            </a:r>
            <a:r>
              <a:rPr lang="fr-FR" sz="1400" err="1" smtClean="0"/>
              <a:t>peseurt</a:t>
            </a:r>
            <a:r>
              <a:rPr lang="fr-FR" sz="1400" smtClean="0"/>
              <a:t> </a:t>
            </a:r>
            <a:r>
              <a:rPr lang="fr-FR" sz="1400" err="1" smtClean="0"/>
              <a:t>damani</a:t>
            </a:r>
            <a:r>
              <a:rPr lang="fr-FR" sz="1400" smtClean="0"/>
              <a:t> e </a:t>
            </a:r>
            <a:r>
              <a:rPr lang="fr-FR" sz="1400" err="1" smtClean="0"/>
              <a:t>vez</a:t>
            </a:r>
            <a:r>
              <a:rPr lang="fr-FR" sz="1400" smtClean="0"/>
              <a:t> </a:t>
            </a:r>
            <a:r>
              <a:rPr lang="fr-FR" sz="1400" err="1" smtClean="0"/>
              <a:t>diskouezet</a:t>
            </a:r>
            <a:r>
              <a:rPr lang="fr-FR" sz="1400" smtClean="0"/>
              <a:t> ar </a:t>
            </a:r>
            <a:r>
              <a:rPr lang="fr-FR" sz="1400" err="1" smtClean="0"/>
              <a:t>galloudegezh</a:t>
            </a:r>
            <a:r>
              <a:rPr lang="fr-FR" sz="1400" smtClean="0"/>
              <a:t> amerikan?</a:t>
            </a:r>
            <a:endParaRPr lang="fr-FR" sz="1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" y="671733"/>
            <a:ext cx="3027203" cy="236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28826" y="671733"/>
            <a:ext cx="2304256" cy="2263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49389" y="671733"/>
            <a:ext cx="24482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b="1" u="sng" err="1" smtClean="0"/>
              <a:t>Diell</a:t>
            </a:r>
            <a:r>
              <a:rPr lang="fr-FR" sz="900" b="1" u="sng" smtClean="0"/>
              <a:t> 1: An Ti Gwenn, </a:t>
            </a:r>
            <a:r>
              <a:rPr lang="fr-FR" sz="900" b="1" u="sng" err="1" smtClean="0"/>
              <a:t>kreizenn</a:t>
            </a:r>
            <a:r>
              <a:rPr lang="fr-FR" sz="900" b="1" u="sng" smtClean="0"/>
              <a:t> </a:t>
            </a:r>
            <a:r>
              <a:rPr lang="fr-FR" sz="900" b="1" u="sng" err="1"/>
              <a:t>b</a:t>
            </a:r>
            <a:r>
              <a:rPr lang="fr-FR" sz="900" b="1" u="sng" err="1" smtClean="0"/>
              <a:t>olitikel</a:t>
            </a:r>
            <a:r>
              <a:rPr lang="fr-FR" sz="900" b="1" u="sng" smtClean="0"/>
              <a:t> ar SUA</a:t>
            </a:r>
            <a:endParaRPr lang="fr-FR" sz="900" b="1" u="sng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338" y="2915816"/>
            <a:ext cx="5264500" cy="244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817416" y="2655267"/>
            <a:ext cx="41044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u="sng" err="1" smtClean="0"/>
              <a:t>Diell</a:t>
            </a:r>
            <a:r>
              <a:rPr lang="fr-FR" sz="1050" b="1" u="sng" smtClean="0"/>
              <a:t> 3: ar </a:t>
            </a:r>
            <a:r>
              <a:rPr lang="fr-FR" sz="1050" b="1" u="sng" err="1" smtClean="0"/>
              <a:t>metropolennoù</a:t>
            </a:r>
            <a:r>
              <a:rPr lang="fr-FR" sz="1050" b="1" u="sng" smtClean="0"/>
              <a:t> amerikan: </a:t>
            </a:r>
            <a:r>
              <a:rPr lang="fr-FR" sz="1050" b="1" u="sng" err="1" smtClean="0"/>
              <a:t>kreizennoù-divizout</a:t>
            </a:r>
            <a:r>
              <a:rPr lang="fr-FR" sz="1050" b="1" u="sng" smtClean="0"/>
              <a:t> </a:t>
            </a:r>
            <a:r>
              <a:rPr lang="fr-FR" sz="1050" b="1" u="sng" err="1" smtClean="0"/>
              <a:t>etrevroadel</a:t>
            </a:r>
            <a:endParaRPr lang="fr-FR" sz="1050" b="1" u="sng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926350"/>
            <a:ext cx="2488623" cy="10995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393552" y="680350"/>
            <a:ext cx="29174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u="sng" err="1" smtClean="0"/>
              <a:t>Diell</a:t>
            </a:r>
            <a:r>
              <a:rPr lang="fr-FR" sz="1050" b="1" u="sng" smtClean="0"/>
              <a:t> 2: an dollar: </a:t>
            </a:r>
            <a:r>
              <a:rPr lang="fr-FR" sz="1050" b="1" u="sng" err="1" smtClean="0"/>
              <a:t>benveg</a:t>
            </a:r>
            <a:r>
              <a:rPr lang="fr-FR" sz="1050" b="1" u="sng" smtClean="0"/>
              <a:t> ar </a:t>
            </a:r>
            <a:r>
              <a:rPr lang="fr-FR" sz="1050" b="1" u="sng" err="1" smtClean="0"/>
              <a:t>galloud</a:t>
            </a:r>
            <a:r>
              <a:rPr lang="fr-FR" sz="1050" b="1" u="sng" smtClean="0"/>
              <a:t> </a:t>
            </a:r>
            <a:endParaRPr lang="fr-FR" sz="1050" b="1" u="sng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767" y="5754448"/>
            <a:ext cx="2626789" cy="32318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17032" y="5374791"/>
            <a:ext cx="3140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200" b="1" u="sng" smtClean="0">
                <a:solidFill>
                  <a:prstClr val="black"/>
                </a:solidFill>
              </a:rPr>
              <a:t> </a:t>
            </a:r>
            <a:r>
              <a:rPr lang="fr-FR" sz="1200" b="1" u="sng" err="1" smtClean="0">
                <a:solidFill>
                  <a:prstClr val="black"/>
                </a:solidFill>
              </a:rPr>
              <a:t>Diell</a:t>
            </a:r>
            <a:r>
              <a:rPr lang="fr-FR" sz="1200" b="1" u="sng" smtClean="0">
                <a:solidFill>
                  <a:prstClr val="black"/>
                </a:solidFill>
              </a:rPr>
              <a:t> </a:t>
            </a:r>
            <a:r>
              <a:rPr lang="fr-FR" sz="1200" b="1" u="sng">
                <a:solidFill>
                  <a:prstClr val="black"/>
                </a:solidFill>
              </a:rPr>
              <a:t>5: </a:t>
            </a:r>
            <a:r>
              <a:rPr lang="fr-FR" sz="1200" b="1" u="sng" err="1">
                <a:solidFill>
                  <a:prstClr val="black"/>
                </a:solidFill>
              </a:rPr>
              <a:t>talvoudegezh</a:t>
            </a:r>
            <a:r>
              <a:rPr lang="fr-FR" sz="1200" b="1" u="sng">
                <a:solidFill>
                  <a:prstClr val="black"/>
                </a:solidFill>
              </a:rPr>
              <a:t> an </a:t>
            </a:r>
            <a:r>
              <a:rPr lang="fr-FR" sz="1200" b="1" u="sng" err="1">
                <a:solidFill>
                  <a:prstClr val="black"/>
                </a:solidFill>
              </a:rPr>
              <a:t>eskemmoù</a:t>
            </a:r>
            <a:r>
              <a:rPr lang="fr-FR" sz="1200" b="1" u="sng">
                <a:solidFill>
                  <a:prstClr val="black"/>
                </a:solidFill>
              </a:rPr>
              <a:t> </a:t>
            </a:r>
            <a:r>
              <a:rPr lang="fr-FR" sz="1200" b="1" u="sng" err="1">
                <a:solidFill>
                  <a:prstClr val="black"/>
                </a:solidFill>
              </a:rPr>
              <a:t>kenwerzhel</a:t>
            </a:r>
            <a:r>
              <a:rPr lang="fr-FR" sz="1200" b="1" u="sng">
                <a:solidFill>
                  <a:prstClr val="black"/>
                </a:solidFill>
              </a:rPr>
              <a:t> amerikan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3" y="5658935"/>
            <a:ext cx="2205950" cy="179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1772" y="5381935"/>
            <a:ext cx="2705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err="1" smtClean="0"/>
              <a:t>Diell</a:t>
            </a:r>
            <a:r>
              <a:rPr lang="fr-FR" sz="1200" b="1" u="sng" smtClean="0"/>
              <a:t> 4: </a:t>
            </a:r>
            <a:r>
              <a:rPr lang="fr-FR" sz="1200" b="1" u="sng" err="1" smtClean="0"/>
              <a:t>Ipad</a:t>
            </a:r>
            <a:r>
              <a:rPr lang="fr-FR" sz="1200" b="1" u="sng" smtClean="0"/>
              <a:t> 2 a Apple</a:t>
            </a:r>
            <a:endParaRPr lang="fr-FR" sz="1200" b="1" u="sng"/>
          </a:p>
        </p:txBody>
      </p:sp>
    </p:spTree>
    <p:extLst>
      <p:ext uri="{BB962C8B-B14F-4D97-AF65-F5344CB8AC3E}">
        <p14:creationId xmlns:p14="http://schemas.microsoft.com/office/powerpoint/2010/main" val="422433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3" y="2536820"/>
            <a:ext cx="5045447" cy="620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2656" y="1691680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b="1" u="sng" err="1" smtClean="0">
                <a:solidFill>
                  <a:prstClr val="black"/>
                </a:solidFill>
              </a:rPr>
              <a:t>Diell</a:t>
            </a:r>
            <a:r>
              <a:rPr lang="fr-FR" sz="2400" b="1" u="sng" smtClean="0">
                <a:solidFill>
                  <a:prstClr val="black"/>
                </a:solidFill>
              </a:rPr>
              <a:t> </a:t>
            </a:r>
            <a:r>
              <a:rPr lang="fr-FR" sz="2400" b="1" u="sng">
                <a:solidFill>
                  <a:prstClr val="black"/>
                </a:solidFill>
              </a:rPr>
              <a:t>5: </a:t>
            </a:r>
            <a:r>
              <a:rPr lang="fr-FR" sz="2400" b="1" u="sng" err="1">
                <a:solidFill>
                  <a:prstClr val="black"/>
                </a:solidFill>
              </a:rPr>
              <a:t>talvoudegezh</a:t>
            </a:r>
            <a:r>
              <a:rPr lang="fr-FR" sz="2400" b="1" u="sng">
                <a:solidFill>
                  <a:prstClr val="black"/>
                </a:solidFill>
              </a:rPr>
              <a:t> an </a:t>
            </a:r>
            <a:r>
              <a:rPr lang="fr-FR" sz="2400" b="1" u="sng" err="1">
                <a:solidFill>
                  <a:prstClr val="black"/>
                </a:solidFill>
              </a:rPr>
              <a:t>eskemmoù</a:t>
            </a:r>
            <a:r>
              <a:rPr lang="fr-FR" sz="2400" b="1" u="sng">
                <a:solidFill>
                  <a:prstClr val="black"/>
                </a:solidFill>
              </a:rPr>
              <a:t> </a:t>
            </a:r>
            <a:r>
              <a:rPr lang="fr-FR" sz="2400" b="1" u="sng" err="1">
                <a:solidFill>
                  <a:prstClr val="black"/>
                </a:solidFill>
              </a:rPr>
              <a:t>kenwerzhel</a:t>
            </a:r>
            <a:r>
              <a:rPr lang="fr-FR" sz="2400" b="1" u="sng">
                <a:solidFill>
                  <a:prstClr val="black"/>
                </a:solidFill>
              </a:rPr>
              <a:t> amerikan </a:t>
            </a:r>
          </a:p>
        </p:txBody>
      </p:sp>
    </p:spTree>
    <p:extLst>
      <p:ext uri="{BB962C8B-B14F-4D97-AF65-F5344CB8AC3E}">
        <p14:creationId xmlns:p14="http://schemas.microsoft.com/office/powerpoint/2010/main" val="395630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80" y="177691"/>
            <a:ext cx="2029509" cy="15395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04" y="0"/>
            <a:ext cx="2342057" cy="18656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798" y="2483768"/>
            <a:ext cx="6527383" cy="5630362"/>
          </a:xfrm>
          <a:prstGeom prst="rect">
            <a:avLst/>
          </a:prstGeom>
        </p:spPr>
        <p:txBody>
          <a:bodyPr wrap="square" lIns="89511" tIns="44755" rIns="89511" bIns="44755">
            <a:spAutoFit/>
          </a:bodyPr>
          <a:lstStyle/>
          <a:p>
            <a:pPr algn="just"/>
            <a:r>
              <a:rPr lang="fr-FR" sz="2400" b="1"/>
              <a:t>Boeing</a:t>
            </a:r>
            <a:r>
              <a:rPr lang="fr-FR" sz="2400"/>
              <a:t> (nom officiel en anglais </a:t>
            </a:r>
            <a:r>
              <a:rPr lang="fr-FR" sz="2400" i="1"/>
              <a:t>The Boeing </a:t>
            </a:r>
            <a:r>
              <a:rPr lang="fr-FR" sz="2400" i="1" err="1"/>
              <a:t>Company</a:t>
            </a:r>
            <a:r>
              <a:rPr lang="fr-FR" sz="2400"/>
              <a:t>) est l'un des plus grands </a:t>
            </a:r>
            <a:r>
              <a:rPr lang="fr-FR" sz="2400">
                <a:hlinkClick r:id="rId4" tooltip="Économie de l'industrie aéronautique et spatiale"/>
              </a:rPr>
              <a:t>constructeurs aéronautiques</a:t>
            </a:r>
            <a:r>
              <a:rPr lang="fr-FR" sz="2400"/>
              <a:t> et </a:t>
            </a:r>
            <a:r>
              <a:rPr lang="fr-FR" sz="2400">
                <a:hlinkClick r:id="rId5" tooltip="Aérospatiale"/>
              </a:rPr>
              <a:t>aérospatiaux</a:t>
            </a:r>
            <a:r>
              <a:rPr lang="fr-FR" sz="2400"/>
              <a:t> au monde. Son siège social est situé à </a:t>
            </a:r>
            <a:r>
              <a:rPr lang="fr-FR" sz="2400">
                <a:hlinkClick r:id="rId6" tooltip="Chicago"/>
              </a:rPr>
              <a:t>Chicago</a:t>
            </a:r>
            <a:r>
              <a:rPr lang="fr-FR" sz="2400"/>
              <a:t>, dans l'</a:t>
            </a:r>
            <a:r>
              <a:rPr lang="fr-FR" sz="2400">
                <a:hlinkClick r:id="rId7" tooltip="Illinois"/>
              </a:rPr>
              <a:t>Illinois</a:t>
            </a:r>
            <a:r>
              <a:rPr lang="fr-FR" sz="2400"/>
              <a:t>. Ses deux plus grandes usines sont situées à </a:t>
            </a:r>
            <a:r>
              <a:rPr lang="fr-FR" sz="2400">
                <a:hlinkClick r:id="rId8" tooltip="Wichita"/>
              </a:rPr>
              <a:t>Wichita</a:t>
            </a:r>
            <a:r>
              <a:rPr lang="fr-FR" sz="2400"/>
              <a:t> au </a:t>
            </a:r>
            <a:r>
              <a:rPr lang="fr-FR" sz="2400">
                <a:hlinkClick r:id="rId9" tooltip="Kansas"/>
              </a:rPr>
              <a:t>Kansas</a:t>
            </a:r>
            <a:r>
              <a:rPr lang="fr-FR" sz="2400"/>
              <a:t> et à </a:t>
            </a:r>
            <a:r>
              <a:rPr lang="fr-FR" sz="2400">
                <a:hlinkClick r:id="rId10" tooltip="Everett (Washington)"/>
              </a:rPr>
              <a:t>Everett</a:t>
            </a:r>
            <a:r>
              <a:rPr lang="fr-FR" sz="2400"/>
              <a:t>, près de </a:t>
            </a:r>
            <a:r>
              <a:rPr lang="fr-FR" sz="2400">
                <a:hlinkClick r:id="rId11" tooltip="Seattle"/>
              </a:rPr>
              <a:t>Seattle</a:t>
            </a:r>
            <a:r>
              <a:rPr lang="fr-FR" sz="2400"/>
              <a:t>. Cet avionneur s'est spécialisé dans la conception d'</a:t>
            </a:r>
            <a:r>
              <a:rPr lang="fr-FR" sz="2400">
                <a:hlinkClick r:id="rId12" tooltip="Avion civil"/>
              </a:rPr>
              <a:t>avions civils</a:t>
            </a:r>
            <a:r>
              <a:rPr lang="fr-FR" sz="2400"/>
              <a:t>, mais également dans l'aéronautique militaire, les </a:t>
            </a:r>
            <a:r>
              <a:rPr lang="fr-FR" sz="2400">
                <a:hlinkClick r:id="rId13" tooltip="Hélicoptère"/>
              </a:rPr>
              <a:t>hélicoptères</a:t>
            </a:r>
            <a:r>
              <a:rPr lang="fr-FR" sz="2400"/>
              <a:t> ainsi que dans les </a:t>
            </a:r>
            <a:r>
              <a:rPr lang="fr-FR" sz="2400">
                <a:hlinkClick r:id="rId14" tooltip="Satellite artificiel"/>
              </a:rPr>
              <a:t>satellites</a:t>
            </a:r>
            <a:r>
              <a:rPr lang="fr-FR" sz="2400"/>
              <a:t> et les </a:t>
            </a:r>
            <a:r>
              <a:rPr lang="fr-FR" sz="2400">
                <a:hlinkClick r:id="rId15" tooltip="Fusée spatiale"/>
              </a:rPr>
              <a:t>fusées</a:t>
            </a:r>
            <a:r>
              <a:rPr lang="fr-FR" sz="2400"/>
              <a:t> avec sa division </a:t>
            </a:r>
            <a:r>
              <a:rPr lang="fr-FR" sz="2400">
                <a:hlinkClick r:id="rId16" tooltip="Boeing Integrated Defense Systems"/>
              </a:rPr>
              <a:t>Boeing </a:t>
            </a:r>
            <a:r>
              <a:rPr lang="fr-FR" sz="2400" err="1">
                <a:hlinkClick r:id="rId16" tooltip="Boeing Integrated Defense Systems"/>
              </a:rPr>
              <a:t>Integrated</a:t>
            </a:r>
            <a:r>
              <a:rPr lang="fr-FR" sz="2400">
                <a:hlinkClick r:id="rId16" tooltip="Boeing Integrated Defense Systems"/>
              </a:rPr>
              <a:t> </a:t>
            </a:r>
            <a:r>
              <a:rPr lang="fr-FR" sz="2400" err="1">
                <a:hlinkClick r:id="rId16" tooltip="Boeing Integrated Defense Systems"/>
              </a:rPr>
              <a:t>Defense</a:t>
            </a:r>
            <a:r>
              <a:rPr lang="fr-FR" sz="2400">
                <a:hlinkClick r:id="rId16" tooltip="Boeing Integrated Defense Systems"/>
              </a:rPr>
              <a:t> </a:t>
            </a:r>
            <a:r>
              <a:rPr lang="fr-FR" sz="2400" err="1">
                <a:hlinkClick r:id="rId16" tooltip="Boeing Integrated Defense Systems"/>
              </a:rPr>
              <a:t>Systems</a:t>
            </a:r>
            <a:r>
              <a:rPr lang="fr-FR" sz="2400"/>
              <a:t>.</a:t>
            </a:r>
          </a:p>
          <a:p>
            <a:pPr algn="just"/>
            <a:r>
              <a:rPr lang="fr-FR" sz="2400"/>
              <a:t>Cette société se livre à une guerre commerciale avec son principal concurrent, le consortium européen </a:t>
            </a:r>
            <a:r>
              <a:rPr lang="fr-FR" sz="2400">
                <a:hlinkClick r:id="rId17" tooltip="Airbus"/>
              </a:rPr>
              <a:t>Airbus</a:t>
            </a:r>
            <a:r>
              <a:rPr lang="fr-FR" sz="2400"/>
              <a:t>.</a:t>
            </a:r>
          </a:p>
          <a:p>
            <a:pPr algn="just"/>
            <a:r>
              <a:rPr lang="fr-FR" sz="2400"/>
              <a:t>www.wikipedia.fr</a:t>
            </a:r>
          </a:p>
        </p:txBody>
      </p:sp>
    </p:spTree>
    <p:extLst>
      <p:ext uri="{BB962C8B-B14F-4D97-AF65-F5344CB8AC3E}">
        <p14:creationId xmlns:p14="http://schemas.microsoft.com/office/powerpoint/2010/main" val="36840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" y="812159"/>
            <a:ext cx="6480158" cy="6022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3226" y="7581635"/>
            <a:ext cx="4622926" cy="1463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3406" tIns="46703" rIns="93406" bIns="46703" spcCol="0" rtlCol="0" anchor="ctr"/>
          <a:lstStyle/>
          <a:p>
            <a:pPr algn="ctr"/>
            <a:endParaRPr lang="fr-FR" sz="7200"/>
          </a:p>
        </p:txBody>
      </p:sp>
      <p:sp>
        <p:nvSpPr>
          <p:cNvPr id="4" name="ZoneTexte 3"/>
          <p:cNvSpPr txBox="1"/>
          <p:nvPr/>
        </p:nvSpPr>
        <p:spPr>
          <a:xfrm>
            <a:off x="-26579" y="0"/>
            <a:ext cx="7006453" cy="832982"/>
          </a:xfrm>
          <a:prstGeom prst="rect">
            <a:avLst/>
          </a:prstGeom>
          <a:noFill/>
        </p:spPr>
        <p:txBody>
          <a:bodyPr wrap="square" lIns="93406" tIns="46703" rIns="93406" bIns="46703" rtlCol="0">
            <a:spAutoFit/>
          </a:bodyPr>
          <a:lstStyle/>
          <a:p>
            <a:r>
              <a:rPr lang="fr-FR" sz="2400" b="1" err="1"/>
              <a:t>Kenwerzh</a:t>
            </a:r>
            <a:r>
              <a:rPr lang="fr-FR" sz="2400" b="1"/>
              <a:t> </a:t>
            </a:r>
            <a:r>
              <a:rPr lang="fr-FR" sz="2400" b="1" err="1"/>
              <a:t>etrevroadel</a:t>
            </a:r>
            <a:r>
              <a:rPr lang="fr-FR" sz="2400" b="1"/>
              <a:t> </a:t>
            </a:r>
            <a:r>
              <a:rPr lang="fr-FR" sz="2400" b="1" err="1"/>
              <a:t>marc’hadourezhioù</a:t>
            </a:r>
            <a:r>
              <a:rPr lang="fr-FR" sz="2400" b="1"/>
              <a:t> ar SUA e 2009 (</a:t>
            </a:r>
            <a:r>
              <a:rPr lang="fr-FR" sz="2400" b="1" err="1"/>
              <a:t>miliardoù</a:t>
            </a:r>
            <a:r>
              <a:rPr lang="fr-FR" sz="2400" b="1"/>
              <a:t> a </a:t>
            </a:r>
            <a:r>
              <a:rPr lang="fr-FR" sz="2400" b="1" err="1"/>
              <a:t>zollarioù</a:t>
            </a:r>
            <a:r>
              <a:rPr lang="fr-FR" sz="2400" b="1"/>
              <a:t>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60648" y="8246053"/>
            <a:ext cx="2679651" cy="463650"/>
          </a:xfrm>
          <a:prstGeom prst="rect">
            <a:avLst/>
          </a:prstGeom>
          <a:noFill/>
        </p:spPr>
        <p:txBody>
          <a:bodyPr wrap="square" lIns="93406" tIns="46703" rIns="93406" bIns="46703" rtlCol="0">
            <a:spAutoFit/>
          </a:bodyPr>
          <a:lstStyle/>
          <a:p>
            <a:pPr algn="ctr"/>
            <a:r>
              <a:rPr lang="fr-FR" sz="2400" b="1" err="1"/>
              <a:t>Enporzhiadurioù</a:t>
            </a:r>
            <a:endParaRPr lang="fr-FR" sz="2400" b="1"/>
          </a:p>
        </p:txBody>
      </p:sp>
      <p:sp>
        <p:nvSpPr>
          <p:cNvPr id="6" name="ZoneTexte 5"/>
          <p:cNvSpPr txBox="1"/>
          <p:nvPr/>
        </p:nvSpPr>
        <p:spPr>
          <a:xfrm>
            <a:off x="3637743" y="8246053"/>
            <a:ext cx="2708920" cy="463650"/>
          </a:xfrm>
          <a:prstGeom prst="rect">
            <a:avLst/>
          </a:prstGeom>
          <a:noFill/>
        </p:spPr>
        <p:txBody>
          <a:bodyPr wrap="square" lIns="93406" tIns="46703" rIns="93406" bIns="46703" rtlCol="0">
            <a:spAutoFit/>
          </a:bodyPr>
          <a:lstStyle/>
          <a:p>
            <a:r>
              <a:rPr lang="fr-FR" sz="2400" b="1" err="1"/>
              <a:t>ezporzhiadurioù</a:t>
            </a:r>
            <a:endParaRPr lang="fr-FR" sz="2400" b="1"/>
          </a:p>
        </p:txBody>
      </p:sp>
      <p:sp>
        <p:nvSpPr>
          <p:cNvPr id="7" name="ZoneTexte 6"/>
          <p:cNvSpPr txBox="1"/>
          <p:nvPr/>
        </p:nvSpPr>
        <p:spPr>
          <a:xfrm>
            <a:off x="10890" y="7164288"/>
            <a:ext cx="3593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smtClean="0"/>
              <a:t>Hachette Education 2011</a:t>
            </a:r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215244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475656"/>
            <a:ext cx="5842733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148064"/>
            <a:ext cx="41230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err="1" smtClean="0">
                <a:solidFill>
                  <a:srgbClr val="FF0000"/>
                </a:solidFill>
              </a:rPr>
              <a:t>Etrevroadel</a:t>
            </a:r>
            <a:r>
              <a:rPr lang="fr-FR" smtClean="0"/>
              <a:t> eo ar </a:t>
            </a:r>
            <a:r>
              <a:rPr lang="fr-FR" err="1" smtClean="0"/>
              <a:t>sevenadur</a:t>
            </a:r>
            <a:r>
              <a:rPr lang="fr-FR" smtClean="0"/>
              <a:t> amerikan. Ar </a:t>
            </a:r>
            <a:r>
              <a:rPr lang="fr-FR" err="1" smtClean="0"/>
              <a:t>skeudenn-mañ</a:t>
            </a:r>
            <a:r>
              <a:rPr lang="fr-FR" smtClean="0"/>
              <a:t> a </a:t>
            </a:r>
            <a:r>
              <a:rPr lang="fr-FR" err="1" smtClean="0"/>
              <a:t>ziskouez</a:t>
            </a:r>
            <a:r>
              <a:rPr lang="fr-FR" smtClean="0"/>
              <a:t> ar </a:t>
            </a:r>
            <a:r>
              <a:rPr lang="fr-FR" err="1" smtClean="0"/>
              <a:t>sevenadur</a:t>
            </a:r>
            <a:r>
              <a:rPr lang="fr-FR" smtClean="0"/>
              <a:t> amerikan, </a:t>
            </a:r>
            <a:r>
              <a:rPr lang="fr-FR" err="1" smtClean="0"/>
              <a:t>arouezet</a:t>
            </a:r>
            <a:r>
              <a:rPr lang="fr-FR" smtClean="0"/>
              <a:t> </a:t>
            </a:r>
            <a:r>
              <a:rPr lang="fr-FR" err="1" smtClean="0"/>
              <a:t>get</a:t>
            </a:r>
            <a:r>
              <a:rPr lang="fr-FR" smtClean="0"/>
              <a:t> an </a:t>
            </a:r>
            <a:r>
              <a:rPr lang="fr-FR" err="1" smtClean="0"/>
              <a:t>daou</a:t>
            </a:r>
            <a:r>
              <a:rPr lang="fr-FR" smtClean="0"/>
              <a:t> </a:t>
            </a:r>
            <a:r>
              <a:rPr lang="fr-FR" err="1" smtClean="0"/>
              <a:t>verk</a:t>
            </a:r>
            <a:r>
              <a:rPr lang="fr-FR" smtClean="0"/>
              <a:t> bras, Disney (Mickey) ha Coca-Cola, </a:t>
            </a:r>
            <a:r>
              <a:rPr lang="fr-FR" err="1" smtClean="0"/>
              <a:t>hag</a:t>
            </a:r>
            <a:r>
              <a:rPr lang="fr-FR" smtClean="0"/>
              <a:t> a </a:t>
            </a:r>
            <a:r>
              <a:rPr lang="fr-FR" err="1" smtClean="0"/>
              <a:t>vez</a:t>
            </a:r>
            <a:r>
              <a:rPr lang="fr-FR" smtClean="0"/>
              <a:t> </a:t>
            </a:r>
            <a:r>
              <a:rPr lang="fr-FR" err="1" smtClean="0"/>
              <a:t>niverus-tre</a:t>
            </a:r>
            <a:r>
              <a:rPr lang="fr-FR" smtClean="0"/>
              <a:t> e </a:t>
            </a:r>
            <a:r>
              <a:rPr lang="fr-FR" err="1" smtClean="0"/>
              <a:t>Sina</a:t>
            </a:r>
            <a:r>
              <a:rPr lang="fr-FR" smtClean="0"/>
              <a:t> da </a:t>
            </a:r>
            <a:r>
              <a:rPr lang="fr-FR" err="1" smtClean="0"/>
              <a:t>skouer</a:t>
            </a:r>
            <a:r>
              <a:rPr lang="fr-FR" smtClean="0"/>
              <a:t>. </a:t>
            </a:r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err="1" smtClean="0"/>
              <a:t>Diell</a:t>
            </a:r>
            <a:r>
              <a:rPr lang="fr-FR" sz="1600" b="1" u="sng" smtClean="0"/>
              <a:t> 6: Mickey Mouse ha Coca-Cola , div </a:t>
            </a:r>
            <a:r>
              <a:rPr lang="fr-FR" sz="1600" b="1" u="sng" err="1" smtClean="0"/>
              <a:t>elfenn</a:t>
            </a:r>
            <a:r>
              <a:rPr lang="fr-FR" sz="1600" b="1" u="sng" smtClean="0"/>
              <a:t> ar </a:t>
            </a:r>
            <a:r>
              <a:rPr lang="fr-FR" sz="1600" b="1" u="sng" err="1" smtClean="0"/>
              <a:t>sevenadur</a:t>
            </a:r>
            <a:r>
              <a:rPr lang="fr-FR" sz="1600" b="1" u="sng" smtClean="0"/>
              <a:t> amerikan</a:t>
            </a:r>
          </a:p>
          <a:p>
            <a:r>
              <a:rPr lang="fr-FR" sz="1600" b="1" u="sng" smtClean="0"/>
              <a:t> e </a:t>
            </a:r>
            <a:r>
              <a:rPr lang="fr-FR" sz="1600" b="1" u="sng" err="1" smtClean="0"/>
              <a:t>Sina</a:t>
            </a:r>
            <a:r>
              <a:rPr lang="fr-FR" sz="1600" b="1" u="sng" smtClean="0"/>
              <a:t>, e Chengdu</a:t>
            </a:r>
            <a:endParaRPr lang="fr-FR" sz="1600" b="1" u="sng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025" y="5561250"/>
            <a:ext cx="2638425" cy="1758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51192" y="7502554"/>
            <a:ext cx="2494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smtClean="0"/>
              <a:t>Stal  </a:t>
            </a:r>
            <a:r>
              <a:rPr lang="fr-FR" sz="1200" b="1" smtClean="0"/>
              <a:t>Coca</a:t>
            </a:r>
            <a:r>
              <a:rPr lang="fr-FR" sz="1200" smtClean="0"/>
              <a:t>-</a:t>
            </a:r>
            <a:r>
              <a:rPr lang="fr-FR" sz="1200" b="1" smtClean="0"/>
              <a:t>Cola</a:t>
            </a:r>
            <a:r>
              <a:rPr lang="fr-FR" sz="1200" smtClean="0"/>
              <a:t> e Johannesburg,  Su </a:t>
            </a:r>
            <a:r>
              <a:rPr lang="fr-FR" sz="1200" b="1" err="1" smtClean="0"/>
              <a:t>Afrika</a:t>
            </a:r>
            <a:r>
              <a:rPr lang="fr-FR" sz="1200" b="1" smtClean="0"/>
              <a:t> </a:t>
            </a:r>
            <a:endParaRPr lang="fr-FR" sz="1200"/>
          </a:p>
        </p:txBody>
      </p:sp>
      <p:sp>
        <p:nvSpPr>
          <p:cNvPr id="7" name="ZoneTexte 6"/>
          <p:cNvSpPr txBox="1"/>
          <p:nvPr/>
        </p:nvSpPr>
        <p:spPr>
          <a:xfrm>
            <a:off x="102826" y="965701"/>
            <a:ext cx="6797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</a:rPr>
              <a:t>-</a:t>
            </a:r>
            <a:r>
              <a:rPr lang="fr-FR" err="1" smtClean="0">
                <a:solidFill>
                  <a:srgbClr val="FF0000"/>
                </a:solidFill>
              </a:rPr>
              <a:t>Penaos</a:t>
            </a:r>
            <a:r>
              <a:rPr lang="fr-FR" smtClean="0">
                <a:solidFill>
                  <a:srgbClr val="FF0000"/>
                </a:solidFill>
              </a:rPr>
              <a:t> e </a:t>
            </a:r>
            <a:r>
              <a:rPr lang="fr-FR" err="1" smtClean="0">
                <a:solidFill>
                  <a:srgbClr val="FF0000"/>
                </a:solidFill>
              </a:rPr>
              <a:t>vez</a:t>
            </a:r>
            <a:r>
              <a:rPr lang="fr-FR" smtClean="0">
                <a:solidFill>
                  <a:srgbClr val="FF0000"/>
                </a:solidFill>
              </a:rPr>
              <a:t> </a:t>
            </a:r>
            <a:r>
              <a:rPr lang="fr-FR" err="1" smtClean="0">
                <a:solidFill>
                  <a:srgbClr val="FF0000"/>
                </a:solidFill>
              </a:rPr>
              <a:t>graet</a:t>
            </a:r>
            <a:r>
              <a:rPr lang="fr-FR" smtClean="0">
                <a:solidFill>
                  <a:srgbClr val="FF0000"/>
                </a:solidFill>
              </a:rPr>
              <a:t> </a:t>
            </a:r>
            <a:r>
              <a:rPr lang="fr-FR" err="1" smtClean="0">
                <a:solidFill>
                  <a:srgbClr val="FF0000"/>
                </a:solidFill>
              </a:rPr>
              <a:t>evit</a:t>
            </a:r>
            <a:r>
              <a:rPr lang="fr-FR" smtClean="0">
                <a:solidFill>
                  <a:srgbClr val="FF0000"/>
                </a:solidFill>
              </a:rPr>
              <a:t> </a:t>
            </a:r>
            <a:r>
              <a:rPr lang="fr-FR" err="1" smtClean="0">
                <a:solidFill>
                  <a:srgbClr val="FF0000"/>
                </a:solidFill>
              </a:rPr>
              <a:t>skigniñ</a:t>
            </a:r>
            <a:r>
              <a:rPr lang="fr-FR" smtClean="0">
                <a:solidFill>
                  <a:srgbClr val="FF0000"/>
                </a:solidFill>
              </a:rPr>
              <a:t> </a:t>
            </a:r>
            <a:r>
              <a:rPr lang="fr-FR" err="1" smtClean="0">
                <a:solidFill>
                  <a:srgbClr val="FF0000"/>
                </a:solidFill>
              </a:rPr>
              <a:t>hag</a:t>
            </a:r>
            <a:r>
              <a:rPr lang="fr-FR" smtClean="0">
                <a:solidFill>
                  <a:srgbClr val="FF0000"/>
                </a:solidFill>
              </a:rPr>
              <a:t> </a:t>
            </a:r>
            <a:r>
              <a:rPr lang="fr-FR" err="1" smtClean="0">
                <a:solidFill>
                  <a:srgbClr val="FF0000"/>
                </a:solidFill>
              </a:rPr>
              <a:t>ezporzhiiñ</a:t>
            </a:r>
            <a:r>
              <a:rPr lang="fr-FR" smtClean="0">
                <a:solidFill>
                  <a:srgbClr val="FF0000"/>
                </a:solidFill>
              </a:rPr>
              <a:t> ar </a:t>
            </a:r>
            <a:r>
              <a:rPr lang="fr-FR" err="1" smtClean="0">
                <a:solidFill>
                  <a:srgbClr val="FF0000"/>
                </a:solidFill>
              </a:rPr>
              <a:t>sevenadur</a:t>
            </a:r>
            <a:r>
              <a:rPr lang="fr-FR" smtClean="0">
                <a:solidFill>
                  <a:srgbClr val="FF0000"/>
                </a:solidFill>
              </a:rPr>
              <a:t> amerikan?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036" y="580980"/>
            <a:ext cx="5749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>
                <a:solidFill>
                  <a:srgbClr val="FF0000"/>
                </a:solidFill>
              </a:rPr>
              <a:t>-</a:t>
            </a:r>
            <a:r>
              <a:rPr lang="fr-FR" err="1">
                <a:solidFill>
                  <a:srgbClr val="FF0000"/>
                </a:solidFill>
              </a:rPr>
              <a:t>Penaos</a:t>
            </a:r>
            <a:r>
              <a:rPr lang="fr-FR">
                <a:solidFill>
                  <a:srgbClr val="FF0000"/>
                </a:solidFill>
              </a:rPr>
              <a:t> e </a:t>
            </a:r>
            <a:r>
              <a:rPr lang="fr-FR" err="1">
                <a:solidFill>
                  <a:srgbClr val="FF0000"/>
                </a:solidFill>
              </a:rPr>
              <a:t>vez</a:t>
            </a:r>
            <a:r>
              <a:rPr lang="fr-FR">
                <a:solidFill>
                  <a:srgbClr val="FF0000"/>
                </a:solidFill>
              </a:rPr>
              <a:t> </a:t>
            </a:r>
            <a:r>
              <a:rPr lang="fr-FR" err="1">
                <a:solidFill>
                  <a:srgbClr val="FF0000"/>
                </a:solidFill>
              </a:rPr>
              <a:t>muzuliet</a:t>
            </a:r>
            <a:r>
              <a:rPr lang="fr-FR">
                <a:solidFill>
                  <a:srgbClr val="FF0000"/>
                </a:solidFill>
              </a:rPr>
              <a:t> </a:t>
            </a:r>
            <a:r>
              <a:rPr lang="fr-FR" err="1">
                <a:solidFill>
                  <a:srgbClr val="FF0000"/>
                </a:solidFill>
              </a:rPr>
              <a:t>levezon</a:t>
            </a:r>
            <a:r>
              <a:rPr lang="fr-FR">
                <a:solidFill>
                  <a:srgbClr val="FF0000"/>
                </a:solidFill>
              </a:rPr>
              <a:t> </a:t>
            </a:r>
            <a:r>
              <a:rPr lang="fr-FR" err="1">
                <a:solidFill>
                  <a:srgbClr val="FF0000"/>
                </a:solidFill>
              </a:rPr>
              <a:t>sevenadurel</a:t>
            </a:r>
            <a:r>
              <a:rPr lang="fr-FR">
                <a:solidFill>
                  <a:srgbClr val="FF0000"/>
                </a:solidFill>
              </a:rPr>
              <a:t> amerikan?</a:t>
            </a:r>
          </a:p>
        </p:txBody>
      </p:sp>
      <p:sp>
        <p:nvSpPr>
          <p:cNvPr id="8" name="Rectangle 7"/>
          <p:cNvSpPr/>
          <p:nvPr/>
        </p:nvSpPr>
        <p:spPr>
          <a:xfrm>
            <a:off x="80620" y="6948264"/>
            <a:ext cx="36398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err="1" smtClean="0">
                <a:solidFill>
                  <a:prstClr val="black"/>
                </a:solidFill>
              </a:rPr>
              <a:t>Ezporzhet</a:t>
            </a:r>
            <a:r>
              <a:rPr lang="fr-FR" smtClean="0">
                <a:solidFill>
                  <a:prstClr val="black"/>
                </a:solidFill>
              </a:rPr>
              <a:t> e </a:t>
            </a:r>
            <a:r>
              <a:rPr lang="fr-FR" err="1" smtClean="0">
                <a:solidFill>
                  <a:prstClr val="black"/>
                </a:solidFill>
              </a:rPr>
              <a:t>vez</a:t>
            </a:r>
            <a:r>
              <a:rPr lang="fr-FR" smtClean="0">
                <a:solidFill>
                  <a:prstClr val="black"/>
                </a:solidFill>
              </a:rPr>
              <a:t> ar </a:t>
            </a:r>
            <a:r>
              <a:rPr lang="fr-FR" err="1" smtClean="0">
                <a:solidFill>
                  <a:prstClr val="black"/>
                </a:solidFill>
              </a:rPr>
              <a:t>sevenadur</a:t>
            </a:r>
            <a:r>
              <a:rPr lang="fr-FR" smtClean="0">
                <a:solidFill>
                  <a:prstClr val="black"/>
                </a:solidFill>
              </a:rPr>
              <a:t> amerikan </a:t>
            </a:r>
            <a:r>
              <a:rPr lang="fr-FR" b="1" u="sng" err="1" smtClean="0">
                <a:solidFill>
                  <a:srgbClr val="FF0000"/>
                </a:solidFill>
              </a:rPr>
              <a:t>get</a:t>
            </a:r>
            <a:r>
              <a:rPr lang="fr-FR" b="1" u="sng" smtClean="0">
                <a:solidFill>
                  <a:srgbClr val="FF0000"/>
                </a:solidFill>
              </a:rPr>
              <a:t> ar </a:t>
            </a:r>
            <a:r>
              <a:rPr lang="fr-FR" b="1" u="sng" err="1" smtClean="0">
                <a:solidFill>
                  <a:srgbClr val="FF0000"/>
                </a:solidFill>
              </a:rPr>
              <a:t>mediaoù</a:t>
            </a:r>
            <a:r>
              <a:rPr lang="fr-FR" smtClean="0">
                <a:solidFill>
                  <a:prstClr val="black"/>
                </a:solidFill>
              </a:rPr>
              <a:t>(</a:t>
            </a:r>
            <a:r>
              <a:rPr lang="fr-FR" err="1" smtClean="0">
                <a:solidFill>
                  <a:prstClr val="black"/>
                </a:solidFill>
              </a:rPr>
              <a:t>sinema</a:t>
            </a:r>
            <a:r>
              <a:rPr lang="fr-FR" smtClean="0">
                <a:solidFill>
                  <a:prstClr val="black"/>
                </a:solidFill>
              </a:rPr>
              <a:t>, </a:t>
            </a:r>
            <a:r>
              <a:rPr lang="fr-FR" err="1" smtClean="0">
                <a:solidFill>
                  <a:prstClr val="black"/>
                </a:solidFill>
              </a:rPr>
              <a:t>bruderezh</a:t>
            </a:r>
            <a:r>
              <a:rPr lang="fr-FR" smtClean="0">
                <a:solidFill>
                  <a:prstClr val="black"/>
                </a:solidFill>
              </a:rPr>
              <a:t>, </a:t>
            </a:r>
            <a:r>
              <a:rPr lang="fr-FR" err="1" smtClean="0">
                <a:solidFill>
                  <a:prstClr val="black"/>
                </a:solidFill>
              </a:rPr>
              <a:t>kazetennoù</a:t>
            </a:r>
            <a:r>
              <a:rPr lang="fr-FR" smtClean="0">
                <a:solidFill>
                  <a:prstClr val="black"/>
                </a:solidFill>
              </a:rPr>
              <a:t>, internet) </a:t>
            </a:r>
            <a:r>
              <a:rPr lang="fr-FR" err="1" smtClean="0">
                <a:solidFill>
                  <a:prstClr val="black"/>
                </a:solidFill>
              </a:rPr>
              <a:t>hag</a:t>
            </a:r>
            <a:r>
              <a:rPr lang="fr-FR" smtClean="0">
                <a:solidFill>
                  <a:prstClr val="black"/>
                </a:solidFill>
              </a:rPr>
              <a:t> </a:t>
            </a:r>
            <a:r>
              <a:rPr lang="fr-FR" err="1" smtClean="0">
                <a:solidFill>
                  <a:prstClr val="black"/>
                </a:solidFill>
              </a:rPr>
              <a:t>ivez</a:t>
            </a:r>
            <a:r>
              <a:rPr lang="fr-FR" smtClean="0">
                <a:solidFill>
                  <a:prstClr val="black"/>
                </a:solidFill>
              </a:rPr>
              <a:t> en ur </a:t>
            </a:r>
            <a:r>
              <a:rPr lang="fr-FR" err="1" smtClean="0">
                <a:solidFill>
                  <a:prstClr val="black"/>
                </a:solidFill>
              </a:rPr>
              <a:t>lakaat</a:t>
            </a:r>
            <a:r>
              <a:rPr lang="fr-FR" smtClean="0">
                <a:solidFill>
                  <a:prstClr val="black"/>
                </a:solidFill>
              </a:rPr>
              <a:t> </a:t>
            </a:r>
            <a:r>
              <a:rPr lang="fr-FR" b="1" u="sng" err="1" smtClean="0">
                <a:solidFill>
                  <a:srgbClr val="FF0000"/>
                </a:solidFill>
              </a:rPr>
              <a:t>panelloù</a:t>
            </a:r>
            <a:r>
              <a:rPr lang="fr-FR" b="1" u="sng" smtClean="0">
                <a:solidFill>
                  <a:srgbClr val="FF0000"/>
                </a:solidFill>
              </a:rPr>
              <a:t> </a:t>
            </a:r>
            <a:r>
              <a:rPr lang="fr-FR" b="1" u="sng" err="1" smtClean="0">
                <a:solidFill>
                  <a:srgbClr val="FF0000"/>
                </a:solidFill>
              </a:rPr>
              <a:t>bruderezh</a:t>
            </a:r>
            <a:r>
              <a:rPr lang="fr-FR" b="1" u="sng" smtClean="0">
                <a:solidFill>
                  <a:srgbClr val="FF0000"/>
                </a:solidFill>
              </a:rPr>
              <a:t> </a:t>
            </a:r>
            <a:r>
              <a:rPr lang="fr-FR" b="1" smtClean="0">
                <a:solidFill>
                  <a:srgbClr val="FF0000"/>
                </a:solidFill>
              </a:rPr>
              <a:t> </a:t>
            </a:r>
            <a:r>
              <a:rPr lang="fr-FR" smtClean="0"/>
              <a:t>pep </a:t>
            </a:r>
            <a:r>
              <a:rPr lang="fr-FR" err="1" smtClean="0"/>
              <a:t>lec’h</a:t>
            </a:r>
            <a:r>
              <a:rPr lang="fr-FR" smtClean="0"/>
              <a:t> er </a:t>
            </a:r>
            <a:r>
              <a:rPr lang="fr-FR" err="1" smtClean="0"/>
              <a:t>bed</a:t>
            </a:r>
            <a:r>
              <a:rPr lang="fr-FR" smtClean="0"/>
              <a:t> </a:t>
            </a:r>
            <a:r>
              <a:rPr lang="fr-FR" smtClean="0">
                <a:solidFill>
                  <a:prstClr val="black"/>
                </a:solidFill>
              </a:rPr>
              <a:t>(Disneyland </a:t>
            </a:r>
            <a:r>
              <a:rPr lang="fr-FR">
                <a:solidFill>
                  <a:prstClr val="black"/>
                </a:solidFill>
              </a:rPr>
              <a:t>Paris). </a:t>
            </a:r>
          </a:p>
        </p:txBody>
      </p:sp>
    </p:spTree>
    <p:extLst>
      <p:ext uri="{BB962C8B-B14F-4D97-AF65-F5344CB8AC3E}">
        <p14:creationId xmlns:p14="http://schemas.microsoft.com/office/powerpoint/2010/main" val="396900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  <p:bldP spid="7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39" y="2555776"/>
            <a:ext cx="6545027" cy="320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44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3489" y="1475656"/>
            <a:ext cx="8916187" cy="45030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6632" y="611560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err="1" smtClean="0"/>
              <a:t>Diell</a:t>
            </a:r>
            <a:r>
              <a:rPr lang="fr-FR" sz="2400" b="1" smtClean="0"/>
              <a:t> 7: </a:t>
            </a:r>
            <a:r>
              <a:rPr lang="fr-FR" sz="2400" b="1" err="1" smtClean="0"/>
              <a:t>desachiñ</a:t>
            </a:r>
            <a:r>
              <a:rPr lang="fr-FR" sz="2400" b="1" smtClean="0"/>
              <a:t> ar </a:t>
            </a:r>
            <a:r>
              <a:rPr lang="fr-FR" sz="2400" b="1" err="1" smtClean="0"/>
              <a:t>studierien</a:t>
            </a:r>
            <a:r>
              <a:rPr lang="fr-FR" sz="2400" b="1" smtClean="0"/>
              <a:t> </a:t>
            </a:r>
            <a:r>
              <a:rPr lang="fr-FR" sz="2400" b="1" err="1" smtClean="0"/>
              <a:t>estren</a:t>
            </a:r>
            <a:r>
              <a:rPr lang="fr-FR" sz="2400" b="1" smtClean="0"/>
              <a:t> </a:t>
            </a:r>
            <a:endParaRPr lang="fr-FR" sz="2400" b="1"/>
          </a:p>
        </p:txBody>
      </p:sp>
    </p:spTree>
    <p:extLst>
      <p:ext uri="{BB962C8B-B14F-4D97-AF65-F5344CB8AC3E}">
        <p14:creationId xmlns:p14="http://schemas.microsoft.com/office/powerpoint/2010/main" val="53722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1259632"/>
            <a:ext cx="5184576" cy="7582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06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7413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r-FR" sz="2000" b="1" u="sng" smtClean="0"/>
              <a:t>Diell 8: Kentañ pol teknologel er bed  eo ar Silicon Valley, </a:t>
            </a:r>
            <a:r>
              <a:rPr lang="br-FR" sz="2000" smtClean="0"/>
              <a:t>lec’hiet e-barzh bar San Francisco e Kalifornia. Muioc’h evit 7000 embregerezh e vez du-hont hag a stroll 2 vilion a skiantourien, ar pezh a ra ul lec’h pinvidikañ er bed. Silicon Valley a vez graet  ag al lec’h-se tennet ag ar produ  silikon implijet evit ar c’hrugoù urzhiataer. Reprezantiñ a ra 20% a oberiantizoù bedel àr teknologezhioù an titouriñ( Genrouedad ha mediaoù...) A-gevred e labour ar pol get  skolioù-meur amerikan .</a:t>
            </a:r>
            <a:endParaRPr lang="br-FR" sz="2000"/>
          </a:p>
        </p:txBody>
      </p:sp>
    </p:spTree>
    <p:extLst>
      <p:ext uri="{BB962C8B-B14F-4D97-AF65-F5344CB8AC3E}">
        <p14:creationId xmlns:p14="http://schemas.microsoft.com/office/powerpoint/2010/main" val="77599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539552"/>
            <a:ext cx="6295443" cy="75139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015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4869160" cy="305828"/>
          </a:xfrm>
          <a:prstGeom prst="rect">
            <a:avLst/>
          </a:prstGeom>
        </p:spPr>
        <p:txBody>
          <a:bodyPr wrap="square" lIns="89511" tIns="44755" rIns="89511" bIns="44755">
            <a:spAutoFit/>
          </a:bodyPr>
          <a:lstStyle/>
          <a:p>
            <a:r>
              <a:rPr lang="br-FR" sz="1400" b="1" u="sng" smtClean="0">
                <a:latin typeface="Arial" pitchFamily="34" charset="0"/>
                <a:cs typeface="Arial" pitchFamily="34" charset="0"/>
              </a:rPr>
              <a:t>III.Ur </a:t>
            </a:r>
            <a:r>
              <a:rPr lang="br-FR" sz="1400" b="1" u="sng">
                <a:latin typeface="Arial" pitchFamily="34" charset="0"/>
                <a:cs typeface="Arial" pitchFamily="34" charset="0"/>
              </a:rPr>
              <a:t>galloud </a:t>
            </a:r>
            <a:r>
              <a:rPr lang="br-FR" sz="1400" b="1" u="sng" smtClean="0">
                <a:latin typeface="Arial" pitchFamily="34" charset="0"/>
                <a:cs typeface="Arial" pitchFamily="34" charset="0"/>
              </a:rPr>
              <a:t>bedel muioc’h-mui abeget </a:t>
            </a:r>
            <a:endParaRPr lang="fr-FR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98" y="602947"/>
            <a:ext cx="3569134" cy="224133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712445" y="379778"/>
            <a:ext cx="3145555" cy="2491041"/>
          </a:xfrm>
          <a:prstGeom prst="rect">
            <a:avLst/>
          </a:prstGeom>
        </p:spPr>
        <p:txBody>
          <a:bodyPr wrap="square" lIns="89511" tIns="44755" rIns="89511" bIns="44755">
            <a:spAutoFit/>
          </a:bodyPr>
          <a:lstStyle/>
          <a:p>
            <a:r>
              <a:rPr lang="fr-FR" sz="1200" err="1">
                <a:latin typeface="Arial" pitchFamily="34" charset="0"/>
                <a:cs typeface="Arial" pitchFamily="34" charset="0"/>
              </a:rPr>
              <a:t>Diell</a:t>
            </a:r>
            <a:r>
              <a:rPr lang="fr-FR" sz="1200">
                <a:latin typeface="Arial" pitchFamily="34" charset="0"/>
                <a:cs typeface="Arial" pitchFamily="34" charset="0"/>
              </a:rPr>
              <a:t> 1:1. </a:t>
            </a:r>
            <a:r>
              <a:rPr lang="fr-FR" sz="1200" err="1">
                <a:latin typeface="Arial" pitchFamily="34" charset="0"/>
                <a:cs typeface="Arial" pitchFamily="34" charset="0"/>
              </a:rPr>
              <a:t>diskouezit</a:t>
            </a:r>
            <a:r>
              <a:rPr lang="fr-FR" sz="1200">
                <a:latin typeface="Arial" pitchFamily="34" charset="0"/>
                <a:cs typeface="Arial" pitchFamily="34" charset="0"/>
              </a:rPr>
              <a:t> </a:t>
            </a:r>
            <a:r>
              <a:rPr lang="fr-FR" sz="1200" err="1">
                <a:latin typeface="Arial" pitchFamily="34" charset="0"/>
                <a:cs typeface="Arial" pitchFamily="34" charset="0"/>
              </a:rPr>
              <a:t>penaos</a:t>
            </a:r>
            <a:r>
              <a:rPr lang="fr-FR" sz="1200">
                <a:latin typeface="Arial" pitchFamily="34" charset="0"/>
                <a:cs typeface="Arial" pitchFamily="34" charset="0"/>
              </a:rPr>
              <a:t> e </a:t>
            </a:r>
            <a:r>
              <a:rPr lang="fr-FR" sz="1200" err="1">
                <a:latin typeface="Arial" pitchFamily="34" charset="0"/>
                <a:cs typeface="Arial" pitchFamily="34" charset="0"/>
              </a:rPr>
              <a:t>vez</a:t>
            </a:r>
            <a:r>
              <a:rPr lang="fr-FR" sz="1200">
                <a:latin typeface="Arial" pitchFamily="34" charset="0"/>
                <a:cs typeface="Arial" pitchFamily="34" charset="0"/>
              </a:rPr>
              <a:t> </a:t>
            </a:r>
            <a:r>
              <a:rPr lang="fr-FR" sz="1200" err="1">
                <a:latin typeface="Arial" pitchFamily="34" charset="0"/>
                <a:cs typeface="Arial" pitchFamily="34" charset="0"/>
              </a:rPr>
              <a:t>abeget</a:t>
            </a:r>
            <a:r>
              <a:rPr lang="fr-FR" sz="1200">
                <a:latin typeface="Arial" pitchFamily="34" charset="0"/>
                <a:cs typeface="Arial" pitchFamily="34" charset="0"/>
              </a:rPr>
              <a:t> an </a:t>
            </a:r>
            <a:r>
              <a:rPr lang="fr-FR" sz="1200" err="1">
                <a:latin typeface="Arial" pitchFamily="34" charset="0"/>
                <a:cs typeface="Arial" pitchFamily="34" charset="0"/>
              </a:rPr>
              <a:t>dreistgalloud</a:t>
            </a:r>
            <a:r>
              <a:rPr lang="fr-FR" sz="1200">
                <a:latin typeface="Arial" pitchFamily="34" charset="0"/>
                <a:cs typeface="Arial" pitchFamily="34" charset="0"/>
              </a:rPr>
              <a:t>  amerikan er </a:t>
            </a:r>
            <a:r>
              <a:rPr lang="fr-FR" sz="1200" err="1">
                <a:latin typeface="Arial" pitchFamily="34" charset="0"/>
                <a:cs typeface="Arial" pitchFamily="34" charset="0"/>
              </a:rPr>
              <a:t>bed</a:t>
            </a:r>
            <a:r>
              <a:rPr lang="fr-FR" sz="1200">
                <a:latin typeface="Arial" pitchFamily="34" charset="0"/>
                <a:cs typeface="Arial" pitchFamily="34" charset="0"/>
              </a:rPr>
              <a:t> </a:t>
            </a:r>
            <a:r>
              <a:rPr lang="fr-FR" sz="1200" err="1">
                <a:latin typeface="Arial" pitchFamily="34" charset="0"/>
                <a:cs typeface="Arial" pitchFamily="34" charset="0"/>
              </a:rPr>
              <a:t>abaoe</a:t>
            </a:r>
            <a:r>
              <a:rPr lang="fr-FR" sz="1200">
                <a:latin typeface="Arial" pitchFamily="34" charset="0"/>
                <a:cs typeface="Arial" pitchFamily="34" charset="0"/>
              </a:rPr>
              <a:t>  an 11 a </a:t>
            </a:r>
            <a:r>
              <a:rPr lang="fr-FR" sz="1200" err="1">
                <a:latin typeface="Arial" pitchFamily="34" charset="0"/>
                <a:cs typeface="Arial" pitchFamily="34" charset="0"/>
              </a:rPr>
              <a:t>viz</a:t>
            </a:r>
            <a:r>
              <a:rPr lang="fr-FR" sz="1200">
                <a:latin typeface="Arial" pitchFamily="34" charset="0"/>
                <a:cs typeface="Arial" pitchFamily="34" charset="0"/>
              </a:rPr>
              <a:t> </a:t>
            </a:r>
            <a:r>
              <a:rPr lang="fr-FR" sz="1200" err="1">
                <a:latin typeface="Arial" pitchFamily="34" charset="0"/>
                <a:cs typeface="Arial" pitchFamily="34" charset="0"/>
              </a:rPr>
              <a:t>Gwengolo</a:t>
            </a:r>
            <a:r>
              <a:rPr lang="fr-FR" sz="1200">
                <a:latin typeface="Arial" pitchFamily="34" charset="0"/>
                <a:cs typeface="Arial" pitchFamily="34" charset="0"/>
              </a:rPr>
              <a:t> 2001? </a:t>
            </a:r>
          </a:p>
          <a:p>
            <a:r>
              <a:rPr lang="fr-FR" sz="1200">
                <a:latin typeface="Arial" pitchFamily="34" charset="0"/>
                <a:cs typeface="Arial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292826"/>
            <a:ext cx="4618711" cy="272644"/>
          </a:xfrm>
          <a:prstGeom prst="rect">
            <a:avLst/>
          </a:prstGeom>
          <a:noFill/>
        </p:spPr>
        <p:txBody>
          <a:bodyPr wrap="square" lIns="89511" tIns="44755" rIns="89511" bIns="44755" rtlCol="0">
            <a:spAutoFit/>
          </a:bodyPr>
          <a:lstStyle/>
          <a:p>
            <a:r>
              <a:rPr lang="fr-FR" sz="1200" b="1" u="sng">
                <a:latin typeface="Arial" pitchFamily="34" charset="0"/>
                <a:cs typeface="Arial" pitchFamily="34" charset="0"/>
              </a:rPr>
              <a:t>a. Un </a:t>
            </a:r>
            <a:r>
              <a:rPr lang="fr-FR" sz="1200" b="1" u="sng" err="1">
                <a:latin typeface="Arial" pitchFamily="34" charset="0"/>
                <a:cs typeface="Arial" pitchFamily="34" charset="0"/>
              </a:rPr>
              <a:t>impalaeriezh</a:t>
            </a:r>
            <a:r>
              <a:rPr lang="fr-FR" sz="1200" b="1" u="sng">
                <a:latin typeface="Arial" pitchFamily="34" charset="0"/>
                <a:cs typeface="Arial" pitchFamily="34" charset="0"/>
              </a:rPr>
              <a:t> amerikan </a:t>
            </a:r>
            <a:r>
              <a:rPr lang="fr-FR" sz="1200" b="1" u="sng" err="1">
                <a:latin typeface="Arial" pitchFamily="34" charset="0"/>
                <a:cs typeface="Arial" pitchFamily="34" charset="0"/>
              </a:rPr>
              <a:t>muioc’h-mui</a:t>
            </a:r>
            <a:r>
              <a:rPr lang="fr-FR" sz="1200" b="1" u="sng">
                <a:latin typeface="Arial" pitchFamily="34" charset="0"/>
                <a:cs typeface="Arial" pitchFamily="34" charset="0"/>
              </a:rPr>
              <a:t> </a:t>
            </a:r>
            <a:r>
              <a:rPr lang="fr-FR" sz="1200" b="1" u="sng" err="1">
                <a:latin typeface="Arial" pitchFamily="34" charset="0"/>
                <a:cs typeface="Arial" pitchFamily="34" charset="0"/>
              </a:rPr>
              <a:t>abeget</a:t>
            </a:r>
            <a:endParaRPr lang="fr-FR" sz="1200" b="1" u="sng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624" y="2941853"/>
            <a:ext cx="5299850" cy="266942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630" y="5615402"/>
            <a:ext cx="6853371" cy="3752925"/>
          </a:xfrm>
          <a:prstGeom prst="rect">
            <a:avLst/>
          </a:prstGeom>
        </p:spPr>
        <p:txBody>
          <a:bodyPr wrap="square" lIns="89511" tIns="44755" rIns="89511" bIns="44755">
            <a:spAutoFit/>
          </a:bodyPr>
          <a:lstStyle/>
          <a:p>
            <a:r>
              <a:rPr lang="br-FR" sz="1400"/>
              <a:t>Diell 2:2. diskouezit e vez lakaet en arvar ar </a:t>
            </a:r>
            <a:r>
              <a:rPr lang="br-FR" sz="1400" smtClean="0"/>
              <a:t>patrom </a:t>
            </a:r>
            <a:r>
              <a:rPr lang="br-FR" sz="1400"/>
              <a:t>amerikan e-diabarzh ar vro hag en diavaez. Roit skouerioù resis</a:t>
            </a:r>
          </a:p>
          <a:p>
            <a:r>
              <a:rPr lang="br-FR" sz="140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;</a:t>
            </a:r>
            <a:endParaRPr lang="fr-FR" sz="1400"/>
          </a:p>
        </p:txBody>
      </p:sp>
      <p:sp>
        <p:nvSpPr>
          <p:cNvPr id="10" name="ZoneTexte 9"/>
          <p:cNvSpPr txBox="1"/>
          <p:nvPr/>
        </p:nvSpPr>
        <p:spPr>
          <a:xfrm>
            <a:off x="5738440" y="3012729"/>
            <a:ext cx="979762" cy="367383"/>
          </a:xfrm>
          <a:prstGeom prst="rect">
            <a:avLst/>
          </a:prstGeom>
          <a:noFill/>
        </p:spPr>
        <p:txBody>
          <a:bodyPr wrap="square" lIns="89511" tIns="44755" rIns="89511" bIns="44755" rtlCol="0">
            <a:spAutoFit/>
          </a:bodyPr>
          <a:lstStyle/>
          <a:p>
            <a:r>
              <a:rPr lang="fr-FR" err="1" smtClean="0"/>
              <a:t>Diell</a:t>
            </a:r>
            <a:r>
              <a:rPr lang="fr-FR" smtClean="0"/>
              <a:t>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20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9" y="594711"/>
            <a:ext cx="3193298" cy="1889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0"/>
            <a:ext cx="3528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u="sng" err="1" smtClean="0"/>
              <a:t>Diell</a:t>
            </a:r>
            <a:r>
              <a:rPr lang="fr-FR" sz="1100" b="1" u="sng" smtClean="0"/>
              <a:t> 6: Mickey Mouse ha Coca-Cola , div </a:t>
            </a:r>
            <a:r>
              <a:rPr lang="fr-FR" sz="1100" b="1" u="sng" err="1" smtClean="0"/>
              <a:t>elfenn</a:t>
            </a:r>
            <a:r>
              <a:rPr lang="fr-FR" sz="1100" b="1" u="sng" smtClean="0"/>
              <a:t> ar </a:t>
            </a:r>
            <a:r>
              <a:rPr lang="fr-FR" sz="1100" b="1" u="sng" err="1" smtClean="0"/>
              <a:t>sevenadur</a:t>
            </a:r>
            <a:r>
              <a:rPr lang="fr-FR" sz="1100" b="1" u="sng" smtClean="0"/>
              <a:t> amerikan</a:t>
            </a:r>
          </a:p>
          <a:p>
            <a:r>
              <a:rPr lang="fr-FR" sz="1100" b="1" u="sng" smtClean="0"/>
              <a:t> e </a:t>
            </a:r>
            <a:r>
              <a:rPr lang="fr-FR" sz="1100" b="1" u="sng" err="1" smtClean="0"/>
              <a:t>Sina</a:t>
            </a:r>
            <a:r>
              <a:rPr lang="fr-FR" sz="1100" b="1" u="sng" smtClean="0"/>
              <a:t>, e Chengdu</a:t>
            </a:r>
            <a:endParaRPr lang="fr-FR" sz="1100" b="1" u="sng"/>
          </a:p>
        </p:txBody>
      </p:sp>
      <p:sp>
        <p:nvSpPr>
          <p:cNvPr id="3" name="ZoneTexte 2"/>
          <p:cNvSpPr txBox="1"/>
          <p:nvPr/>
        </p:nvSpPr>
        <p:spPr>
          <a:xfrm>
            <a:off x="0" y="2483769"/>
            <a:ext cx="3284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smtClean="0"/>
              <a:t>-</a:t>
            </a:r>
            <a:r>
              <a:rPr lang="fr-FR" sz="1100" err="1" smtClean="0"/>
              <a:t>Penaos</a:t>
            </a:r>
            <a:r>
              <a:rPr lang="fr-FR" sz="1100" smtClean="0"/>
              <a:t> e </a:t>
            </a:r>
            <a:r>
              <a:rPr lang="fr-FR" sz="1100" err="1" smtClean="0"/>
              <a:t>vez</a:t>
            </a:r>
            <a:r>
              <a:rPr lang="fr-FR" sz="1100" smtClean="0"/>
              <a:t> </a:t>
            </a:r>
            <a:r>
              <a:rPr lang="fr-FR" sz="1100" err="1" smtClean="0"/>
              <a:t>muzuliet</a:t>
            </a:r>
            <a:r>
              <a:rPr lang="fr-FR" sz="1100" smtClean="0"/>
              <a:t> </a:t>
            </a:r>
            <a:r>
              <a:rPr lang="fr-FR" sz="1100" err="1" smtClean="0"/>
              <a:t>levezon</a:t>
            </a:r>
            <a:r>
              <a:rPr lang="fr-FR" sz="1100" smtClean="0"/>
              <a:t> </a:t>
            </a:r>
            <a:r>
              <a:rPr lang="fr-FR" sz="1100" err="1" smtClean="0"/>
              <a:t>sevenadurel</a:t>
            </a:r>
            <a:r>
              <a:rPr lang="fr-FR" sz="1100" smtClean="0"/>
              <a:t> amerikan?</a:t>
            </a:r>
          </a:p>
          <a:p>
            <a:r>
              <a:rPr lang="fr-FR" sz="1100" smtClean="0"/>
              <a:t>-</a:t>
            </a:r>
            <a:r>
              <a:rPr lang="fr-FR" sz="1100" err="1" smtClean="0"/>
              <a:t>Penaos</a:t>
            </a:r>
            <a:r>
              <a:rPr lang="fr-FR" sz="1100" smtClean="0"/>
              <a:t> e </a:t>
            </a:r>
            <a:r>
              <a:rPr lang="fr-FR" sz="1100" err="1" smtClean="0"/>
              <a:t>vez</a:t>
            </a:r>
            <a:r>
              <a:rPr lang="fr-FR" sz="1100" smtClean="0"/>
              <a:t> </a:t>
            </a:r>
            <a:r>
              <a:rPr lang="fr-FR" sz="1100" err="1" smtClean="0"/>
              <a:t>graet</a:t>
            </a:r>
            <a:r>
              <a:rPr lang="fr-FR" sz="1100" smtClean="0"/>
              <a:t> </a:t>
            </a:r>
            <a:r>
              <a:rPr lang="fr-FR" sz="1100" err="1" smtClean="0"/>
              <a:t>evit</a:t>
            </a:r>
            <a:r>
              <a:rPr lang="fr-FR" sz="1100" smtClean="0"/>
              <a:t> </a:t>
            </a:r>
            <a:r>
              <a:rPr lang="fr-FR" sz="1100" err="1" smtClean="0"/>
              <a:t>skigniñ</a:t>
            </a:r>
            <a:r>
              <a:rPr lang="fr-FR" sz="1100" smtClean="0"/>
              <a:t> </a:t>
            </a:r>
            <a:r>
              <a:rPr lang="fr-FR" sz="1100" err="1" smtClean="0"/>
              <a:t>hag</a:t>
            </a:r>
            <a:r>
              <a:rPr lang="fr-FR" sz="1100" smtClean="0"/>
              <a:t> </a:t>
            </a:r>
            <a:r>
              <a:rPr lang="fr-FR" sz="1100" err="1" smtClean="0"/>
              <a:t>ezporzhiiñ</a:t>
            </a:r>
            <a:r>
              <a:rPr lang="fr-FR" sz="1100" smtClean="0"/>
              <a:t> ar </a:t>
            </a:r>
            <a:r>
              <a:rPr lang="fr-FR" sz="1100" err="1" smtClean="0"/>
              <a:t>sevenadur</a:t>
            </a:r>
            <a:r>
              <a:rPr lang="fr-FR" sz="1100" smtClean="0"/>
              <a:t> amerikan?</a:t>
            </a:r>
            <a:endParaRPr lang="fr-FR" sz="110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3056" y="5970270"/>
            <a:ext cx="2625431" cy="31335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22898"/>
            <a:ext cx="4797152" cy="24227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0" y="3241811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err="1" smtClean="0"/>
              <a:t>Diell</a:t>
            </a:r>
            <a:r>
              <a:rPr lang="fr-FR" sz="1200" b="1" smtClean="0"/>
              <a:t> 7: </a:t>
            </a:r>
            <a:r>
              <a:rPr lang="fr-FR" sz="1200" b="1" err="1" smtClean="0"/>
              <a:t>desachiñ</a:t>
            </a:r>
            <a:r>
              <a:rPr lang="fr-FR" sz="1200" b="1" smtClean="0"/>
              <a:t> ar </a:t>
            </a:r>
            <a:r>
              <a:rPr lang="fr-FR" sz="1200" b="1" err="1" smtClean="0"/>
              <a:t>studierien</a:t>
            </a:r>
            <a:r>
              <a:rPr lang="fr-FR" sz="1200" b="1" smtClean="0"/>
              <a:t> </a:t>
            </a:r>
            <a:r>
              <a:rPr lang="fr-FR" sz="1200" b="1" err="1" smtClean="0"/>
              <a:t>estren</a:t>
            </a:r>
            <a:r>
              <a:rPr lang="fr-FR" sz="1200" b="1" smtClean="0"/>
              <a:t> </a:t>
            </a:r>
            <a:endParaRPr lang="fr-FR" sz="1200" b="1"/>
          </a:p>
        </p:txBody>
      </p:sp>
      <p:sp>
        <p:nvSpPr>
          <p:cNvPr id="5" name="Rectangle 4"/>
          <p:cNvSpPr/>
          <p:nvPr/>
        </p:nvSpPr>
        <p:spPr>
          <a:xfrm>
            <a:off x="504056" y="6732240"/>
            <a:ext cx="3429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r-FR" sz="1200" b="1" u="sng" smtClean="0"/>
              <a:t>Diell 17: Kentañ pol teknologel er bed  eo ar Silicon Valley, </a:t>
            </a:r>
            <a:r>
              <a:rPr lang="br-FR" sz="1200" smtClean="0"/>
              <a:t>lec’hiet e-barzh bar San Francisco e Kalifornia. Muioc’h evit 7000 embregerezh e vez du-hont hag a stroll 2 vilion a skiantourien, ar pezh a ra ul lec’h pinvidikañ er bed. Silicon Valley a vez graet  ag al lec’h-se tennet ag ar produ  silikon implijet evit ar c’hrugoù urzhiataer. Reprezantiñ a ra 20% a oberiantizoù bedel àr teknologezhioù an titouriñ( Genrouedad ha mediaoù...) A-gevred e labour ar pol get  skolioù-meur amerikan .</a:t>
            </a:r>
            <a:endParaRPr lang="br-FR" sz="1200"/>
          </a:p>
        </p:txBody>
      </p:sp>
    </p:spTree>
    <p:extLst>
      <p:ext uri="{BB962C8B-B14F-4D97-AF65-F5344CB8AC3E}">
        <p14:creationId xmlns:p14="http://schemas.microsoft.com/office/powerpoint/2010/main" val="237762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36291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>
                <a:solidFill>
                  <a:srgbClr val="FF0000"/>
                </a:solidFill>
              </a:rPr>
              <a:t>Diell 1</a:t>
            </a:r>
            <a:r>
              <a:rPr lang="fr-FR" smtClean="0"/>
              <a:t>: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299" y="6309484"/>
            <a:ext cx="645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smtClean="0">
                <a:solidFill>
                  <a:srgbClr val="FF0000"/>
                </a:solidFill>
              </a:rPr>
              <a:t>En diavaez: </a:t>
            </a:r>
          </a:p>
        </p:txBody>
      </p:sp>
      <p:sp>
        <p:nvSpPr>
          <p:cNvPr id="2" name="Rectangle 1"/>
          <p:cNvSpPr/>
          <p:nvPr/>
        </p:nvSpPr>
        <p:spPr>
          <a:xfrm>
            <a:off x="-30012" y="405623"/>
            <a:ext cx="68880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>
                <a:solidFill>
                  <a:prstClr val="black"/>
                </a:solidFill>
              </a:rPr>
              <a:t>An impalaeriezh amerikan a  vez muioc’h-mui abeget peogwir emañ skeudennet ar patrom </a:t>
            </a:r>
            <a:r>
              <a:rPr lang="fr-FR" b="1">
                <a:solidFill>
                  <a:srgbClr val="FF0000"/>
                </a:solidFill>
              </a:rPr>
              <a:t>amerikan (Oncle Sam alegorienn ar SUA a reprezant un den gwenn bras, kozh a-walc’h get blev gwenn hir hag ur bouc’hig barv</a:t>
            </a:r>
            <a:r>
              <a:rPr lang="fr-FR"/>
              <a:t>.) taget get kirri-nij</a:t>
            </a:r>
            <a:r>
              <a:rPr lang="fr-FR" b="1">
                <a:solidFill>
                  <a:srgbClr val="FF0000"/>
                </a:solidFill>
              </a:rPr>
              <a:t>.</a:t>
            </a:r>
            <a:r>
              <a:rPr lang="fr-FR">
                <a:solidFill>
                  <a:prstClr val="black"/>
                </a:solidFill>
              </a:rPr>
              <a:t> Un den ramzel eo hag e stourm enep tagadennoù ur c’harr-nij é tonet.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948157"/>
            <a:ext cx="6093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>
                <a:solidFill>
                  <a:prstClr val="black"/>
                </a:solidFill>
              </a:rPr>
              <a:t>Distabil e teu da vout hag en arvar </a:t>
            </a:r>
            <a:r>
              <a:rPr lang="fr-FR" smtClean="0">
                <a:solidFill>
                  <a:prstClr val="black"/>
                </a:solidFill>
              </a:rPr>
              <a:t>emañ. 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0012" y="1882951"/>
            <a:ext cx="7059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>
                <a:solidFill>
                  <a:prstClr val="black"/>
                </a:solidFill>
              </a:rPr>
              <a:t>Emañ Uncle </a:t>
            </a:r>
            <a:r>
              <a:rPr lang="fr-FR" smtClean="0">
                <a:solidFill>
                  <a:prstClr val="black"/>
                </a:solidFill>
              </a:rPr>
              <a:t>Sam* </a:t>
            </a:r>
            <a:r>
              <a:rPr lang="fr-FR">
                <a:solidFill>
                  <a:prstClr val="black"/>
                </a:solidFill>
              </a:rPr>
              <a:t>a-us da dourioù New-York e karter an aferioù , ar CBD. </a:t>
            </a: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2301826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>
                <a:solidFill>
                  <a:prstClr val="black"/>
                </a:solidFill>
              </a:rPr>
              <a:t>Skeudenniñ a ra Uncle Sam  ar galloud ekonomikel, ar gapitalouriezh( capitalisme) liberal liammet get an argant. </a:t>
            </a:r>
          </a:p>
        </p:txBody>
      </p:sp>
      <p:sp>
        <p:nvSpPr>
          <p:cNvPr id="8" name="Rectangle 7"/>
          <p:cNvSpPr/>
          <p:nvPr/>
        </p:nvSpPr>
        <p:spPr>
          <a:xfrm>
            <a:off x="-15006" y="3271322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>
                <a:solidFill>
                  <a:prstClr val="black"/>
                </a:solidFill>
              </a:rPr>
              <a:t>Reprezantiñ a ra an gwall-taolioù Manhattan àt an Twin Towers d’an 21 a viz Gwengolo 2001.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892698"/>
            <a:ext cx="6888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b="1" u="sng">
                <a:solidFill>
                  <a:srgbClr val="FF0000"/>
                </a:solidFill>
              </a:rPr>
              <a:t>Lakaet e vez àr-well ar galloud amerikan abeget, n’eo ket ken gendarmed ar bed, taget eo bet an arouez a reprezant ar galloud ekonomikel amerikan get an Div Tour.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26668" y="1621341"/>
            <a:ext cx="3456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050" smtClean="0">
                <a:solidFill>
                  <a:prstClr val="black"/>
                </a:solidFill>
              </a:rPr>
              <a:t>*Andrew </a:t>
            </a:r>
            <a:r>
              <a:rPr lang="fr-FR" sz="1050">
                <a:solidFill>
                  <a:prstClr val="black"/>
                </a:solidFill>
              </a:rPr>
              <a:t>Jackson 7vet Prezidant ar SUA a oa bet ar skouer).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99" y="5236570"/>
            <a:ext cx="69169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b="1" u="sng">
                <a:solidFill>
                  <a:srgbClr val="FF0000"/>
                </a:solidFill>
              </a:rPr>
              <a:t>En diabarzh:</a:t>
            </a:r>
          </a:p>
          <a:p>
            <a:pPr lvl="0"/>
            <a:r>
              <a:rPr lang="fr-FR">
                <a:solidFill>
                  <a:prstClr val="black"/>
                </a:solidFill>
              </a:rPr>
              <a:t>Minorelezhioù( ar Vorianed,ar Latinos) ar re baourañ er gevredigezh amerikan. Strollet int er ghettoioù(Harlem, Bronx).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951" y="4867238"/>
            <a:ext cx="784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b="1" u="sng">
                <a:solidFill>
                  <a:srgbClr val="FF0000"/>
                </a:solidFill>
              </a:rPr>
              <a:t>Diell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99" y="6804248"/>
            <a:ext cx="68869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>
                <a:solidFill>
                  <a:prstClr val="black"/>
                </a:solidFill>
              </a:rPr>
              <a:t>-Bec’h get ar C’hendalc’h Kyoto, ur c’henemglev etre ar Stad er bed get ar pal bihanaat an efedoù ti-gwer e 1995èl an dioksid karbon, metan, diazot. Ne laka ket ar SUA e-pleustr en e vro.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53644" y="7851338"/>
            <a:ext cx="6873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>
                <a:solidFill>
                  <a:prstClr val="black"/>
                </a:solidFill>
              </a:rPr>
              <a:t>-SUA enep Lez varn etrevroadel   e 1998  a-benn barniñ tud o deus tamallet gouennlazhioù.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0901" y="8497669"/>
            <a:ext cx="6842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>
                <a:solidFill>
                  <a:prstClr val="black"/>
                </a:solidFill>
              </a:rPr>
              <a:t>-Kemer perzh SUA er brezel Irak e 2003 a oa bet nac’het get Frañs edan J. Chirac.</a:t>
            </a:r>
          </a:p>
        </p:txBody>
      </p:sp>
    </p:spTree>
    <p:extLst>
      <p:ext uri="{BB962C8B-B14F-4D97-AF65-F5344CB8AC3E}">
        <p14:creationId xmlns:p14="http://schemas.microsoft.com/office/powerpoint/2010/main" val="38236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02" y="5580112"/>
            <a:ext cx="3816424" cy="352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10344"/>
            <a:ext cx="67687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smtClean="0">
                <a:solidFill>
                  <a:srgbClr val="FF0000"/>
                </a:solidFill>
              </a:rPr>
              <a:t>IV. </a:t>
            </a:r>
            <a:r>
              <a:rPr lang="fr-FR" sz="1400" b="1" u="sng" err="1" smtClean="0">
                <a:solidFill>
                  <a:srgbClr val="FF0000"/>
                </a:solidFill>
              </a:rPr>
              <a:t>Stummiñ</a:t>
            </a:r>
            <a:r>
              <a:rPr lang="fr-FR" sz="1400" b="1" u="sng" smtClean="0">
                <a:solidFill>
                  <a:srgbClr val="FF0000"/>
                </a:solidFill>
              </a:rPr>
              <a:t> a ra ar </a:t>
            </a:r>
            <a:r>
              <a:rPr lang="fr-FR" sz="1400" b="1" u="sng" err="1" smtClean="0">
                <a:solidFill>
                  <a:srgbClr val="FF0000"/>
                </a:solidFill>
              </a:rPr>
              <a:t>galloud</a:t>
            </a:r>
            <a:r>
              <a:rPr lang="fr-FR" sz="1400" b="1" u="sng" smtClean="0">
                <a:solidFill>
                  <a:srgbClr val="FF0000"/>
                </a:solidFill>
              </a:rPr>
              <a:t> </a:t>
            </a:r>
            <a:r>
              <a:rPr lang="fr-FR" sz="1400" b="1" u="sng" err="1" smtClean="0">
                <a:solidFill>
                  <a:srgbClr val="FF0000"/>
                </a:solidFill>
              </a:rPr>
              <a:t>aozadur</a:t>
            </a:r>
            <a:r>
              <a:rPr lang="fr-FR" sz="1400" b="1" u="sng" smtClean="0">
                <a:solidFill>
                  <a:srgbClr val="FF0000"/>
                </a:solidFill>
              </a:rPr>
              <a:t> an </a:t>
            </a:r>
            <a:r>
              <a:rPr lang="fr-FR" sz="1400" b="1" u="sng" err="1" smtClean="0">
                <a:solidFill>
                  <a:srgbClr val="FF0000"/>
                </a:solidFill>
              </a:rPr>
              <a:t>tiriad</a:t>
            </a:r>
            <a:r>
              <a:rPr lang="fr-FR" sz="1400" b="1" u="sng" smtClean="0">
                <a:solidFill>
                  <a:srgbClr val="FF0000"/>
                </a:solidFill>
              </a:rPr>
              <a:t> amerikan:</a:t>
            </a:r>
          </a:p>
          <a:p>
            <a:r>
              <a:rPr lang="fr-FR" sz="1400" b="1" i="1" err="1" smtClean="0">
                <a:solidFill>
                  <a:srgbClr val="FF0000"/>
                </a:solidFill>
              </a:rPr>
              <a:t>Efedoù</a:t>
            </a:r>
            <a:r>
              <a:rPr lang="fr-FR" sz="1400" b="1" i="1" smtClean="0">
                <a:solidFill>
                  <a:srgbClr val="FF0000"/>
                </a:solidFill>
              </a:rPr>
              <a:t> ar </a:t>
            </a:r>
            <a:r>
              <a:rPr lang="fr-FR" sz="1400" b="1" i="1" err="1" smtClean="0">
                <a:solidFill>
                  <a:srgbClr val="FF0000"/>
                </a:solidFill>
              </a:rPr>
              <a:t>bedeladur</a:t>
            </a:r>
            <a:r>
              <a:rPr lang="fr-FR" sz="1400" b="1" i="1" smtClean="0">
                <a:solidFill>
                  <a:srgbClr val="FF0000"/>
                </a:solidFill>
              </a:rPr>
              <a:t> àr an </a:t>
            </a:r>
            <a:r>
              <a:rPr lang="fr-FR" sz="1400" b="1" i="1" err="1" smtClean="0">
                <a:solidFill>
                  <a:srgbClr val="FF0000"/>
                </a:solidFill>
              </a:rPr>
              <a:t>tiriad</a:t>
            </a:r>
            <a:r>
              <a:rPr lang="fr-FR" sz="1400" b="1" i="1" smtClean="0">
                <a:solidFill>
                  <a:srgbClr val="FF0000"/>
                </a:solidFill>
              </a:rPr>
              <a:t> amerikan </a:t>
            </a:r>
          </a:p>
          <a:p>
            <a:endParaRPr lang="fr-FR" sz="1400" b="1" i="1" smtClean="0">
              <a:solidFill>
                <a:srgbClr val="FF0000"/>
              </a:solidFill>
            </a:endParaRPr>
          </a:p>
          <a:p>
            <a:pPr marL="342900" indent="-342900">
              <a:buAutoNum type="alphaUcPeriod"/>
            </a:pPr>
            <a:r>
              <a:rPr lang="fr-FR" sz="1400" b="1" u="sng" err="1" smtClean="0">
                <a:solidFill>
                  <a:srgbClr val="FF0000"/>
                </a:solidFill>
              </a:rPr>
              <a:t>Biz</a:t>
            </a:r>
            <a:r>
              <a:rPr lang="fr-FR" sz="1400" b="1" u="sng" smtClean="0">
                <a:solidFill>
                  <a:srgbClr val="FF0000"/>
                </a:solidFill>
              </a:rPr>
              <a:t> ar </a:t>
            </a:r>
            <a:r>
              <a:rPr lang="fr-FR" sz="1400" b="1" u="sng" err="1" smtClean="0">
                <a:solidFill>
                  <a:srgbClr val="FF0000"/>
                </a:solidFill>
              </a:rPr>
              <a:t>vro</a:t>
            </a:r>
            <a:r>
              <a:rPr lang="fr-FR" sz="1400" b="1" u="sng" smtClean="0">
                <a:solidFill>
                  <a:srgbClr val="FF0000"/>
                </a:solidFill>
              </a:rPr>
              <a:t>: </a:t>
            </a:r>
            <a:r>
              <a:rPr lang="fr-FR" sz="1400" b="1" u="sng" err="1" smtClean="0">
                <a:solidFill>
                  <a:srgbClr val="FF0000"/>
                </a:solidFill>
              </a:rPr>
              <a:t>kreizenn</a:t>
            </a:r>
            <a:r>
              <a:rPr lang="fr-FR" sz="1400" b="1" u="sng" smtClean="0">
                <a:solidFill>
                  <a:srgbClr val="FF0000"/>
                </a:solidFill>
              </a:rPr>
              <a:t>  </a:t>
            </a:r>
            <a:r>
              <a:rPr lang="fr-FR" sz="1400" b="1" u="sng" err="1" smtClean="0">
                <a:solidFill>
                  <a:srgbClr val="FF0000"/>
                </a:solidFill>
              </a:rPr>
              <a:t>lec’hioù</a:t>
            </a:r>
            <a:r>
              <a:rPr lang="fr-FR" sz="1400" b="1" u="sng" smtClean="0">
                <a:solidFill>
                  <a:srgbClr val="FF0000"/>
                </a:solidFill>
              </a:rPr>
              <a:t>- </a:t>
            </a:r>
            <a:r>
              <a:rPr lang="fr-FR" sz="1400" b="1" u="sng" err="1" smtClean="0">
                <a:solidFill>
                  <a:srgbClr val="FF0000"/>
                </a:solidFill>
              </a:rPr>
              <a:t>divizout</a:t>
            </a:r>
            <a:r>
              <a:rPr lang="fr-FR" sz="1400" b="1" u="sng" smtClean="0">
                <a:solidFill>
                  <a:srgbClr val="FF0000"/>
                </a:solidFill>
              </a:rPr>
              <a:t> ar SUA </a:t>
            </a:r>
            <a:r>
              <a:rPr lang="fr-FR" sz="1400" b="1" u="sng" err="1" smtClean="0">
                <a:solidFill>
                  <a:srgbClr val="FF0000"/>
                </a:solidFill>
              </a:rPr>
              <a:t>hag</a:t>
            </a:r>
            <a:r>
              <a:rPr lang="fr-FR" sz="1400" b="1" u="sng" smtClean="0">
                <a:solidFill>
                  <a:srgbClr val="FF0000"/>
                </a:solidFill>
              </a:rPr>
              <a:t> ar </a:t>
            </a:r>
            <a:r>
              <a:rPr lang="fr-FR" sz="1400" b="1" u="sng" err="1" smtClean="0">
                <a:solidFill>
                  <a:srgbClr val="FF0000"/>
                </a:solidFill>
              </a:rPr>
              <a:t>bed</a:t>
            </a:r>
            <a:r>
              <a:rPr lang="fr-FR" sz="1400" b="1" u="sng" smtClean="0">
                <a:solidFill>
                  <a:srgbClr val="FF0000"/>
                </a:solidFill>
              </a:rPr>
              <a:t> a-</a:t>
            </a:r>
            <a:r>
              <a:rPr lang="fr-FR" sz="1400" b="1" u="sng" err="1" smtClean="0">
                <a:solidFill>
                  <a:srgbClr val="FF0000"/>
                </a:solidFill>
              </a:rPr>
              <a:t>bezh</a:t>
            </a:r>
            <a:endParaRPr lang="fr-FR" sz="1400" b="1" u="sng" smtClean="0">
              <a:solidFill>
                <a:srgbClr val="FF0000"/>
              </a:solidFill>
            </a:endParaRPr>
          </a:p>
          <a:p>
            <a:endParaRPr lang="fr-FR" sz="1400" b="1" u="sng">
              <a:solidFill>
                <a:srgbClr val="FF000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605540"/>
              </p:ext>
            </p:extLst>
          </p:nvPr>
        </p:nvGraphicFramePr>
        <p:xfrm>
          <a:off x="188640" y="920299"/>
          <a:ext cx="6480720" cy="3296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8"/>
                <a:gridCol w="1728192"/>
                <a:gridCol w="2700300"/>
                <a:gridCol w="1620180"/>
              </a:tblGrid>
              <a:tr h="37084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err="1" smtClean="0"/>
                        <a:t>Anv</a:t>
                      </a:r>
                      <a:r>
                        <a:rPr lang="fr-FR" sz="1200" smtClean="0"/>
                        <a:t> ar </a:t>
                      </a:r>
                      <a:r>
                        <a:rPr lang="fr-FR" sz="1200" err="1" smtClean="0"/>
                        <a:t>savadur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err="1" smtClean="0"/>
                        <a:t>Rol</a:t>
                      </a:r>
                      <a:r>
                        <a:rPr lang="fr-FR" sz="1200" smtClean="0"/>
                        <a:t> </a:t>
                      </a:r>
                      <a:r>
                        <a:rPr lang="fr-FR" sz="1200" err="1" smtClean="0"/>
                        <a:t>keflusker</a:t>
                      </a:r>
                      <a:r>
                        <a:rPr lang="fr-FR" sz="1200" smtClean="0"/>
                        <a:t> àr an  dachenn </a:t>
                      </a:r>
                      <a:r>
                        <a:rPr lang="fr-FR" sz="1200" err="1" smtClean="0"/>
                        <a:t>politikel</a:t>
                      </a:r>
                      <a:r>
                        <a:rPr lang="fr-FR" sz="1200" smtClean="0"/>
                        <a:t>, </a:t>
                      </a:r>
                      <a:r>
                        <a:rPr lang="fr-FR" sz="1200" err="1" smtClean="0"/>
                        <a:t>sevenadurel</a:t>
                      </a:r>
                      <a:r>
                        <a:rPr lang="fr-FR" sz="1200" smtClean="0"/>
                        <a:t>, </a:t>
                      </a:r>
                      <a:r>
                        <a:rPr lang="fr-FR" sz="1200" err="1" smtClean="0"/>
                        <a:t>politikel</a:t>
                      </a:r>
                      <a:r>
                        <a:rPr lang="fr-FR" sz="1200" smtClean="0"/>
                        <a:t>, </a:t>
                      </a:r>
                      <a:r>
                        <a:rPr lang="fr-FR" sz="1200" err="1" smtClean="0"/>
                        <a:t>milourel</a:t>
                      </a:r>
                      <a:r>
                        <a:rPr lang="fr-FR" sz="1200" smtClean="0"/>
                        <a:t>, </a:t>
                      </a:r>
                      <a:r>
                        <a:rPr lang="fr-FR" sz="1200" err="1" smtClean="0"/>
                        <a:t>ekonomikel</a:t>
                      </a:r>
                      <a:r>
                        <a:rPr lang="fr-FR" sz="1200" smtClean="0"/>
                        <a:t>?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smtClean="0"/>
                        <a:t>E-</a:t>
                      </a:r>
                      <a:r>
                        <a:rPr lang="fr-FR" sz="1200" err="1" smtClean="0"/>
                        <a:t>barzh</a:t>
                      </a:r>
                      <a:r>
                        <a:rPr lang="fr-FR" sz="1200" smtClean="0"/>
                        <a:t> </a:t>
                      </a:r>
                      <a:r>
                        <a:rPr lang="fr-FR" sz="1200" err="1" smtClean="0"/>
                        <a:t>peseurt</a:t>
                      </a:r>
                      <a:r>
                        <a:rPr lang="fr-FR" sz="1200" smtClean="0"/>
                        <a:t> </a:t>
                      </a:r>
                      <a:r>
                        <a:rPr lang="fr-FR" sz="1200" err="1" smtClean="0"/>
                        <a:t>kêr</a:t>
                      </a:r>
                      <a:r>
                        <a:rPr lang="fr-FR" sz="1200" smtClean="0"/>
                        <a:t> </a:t>
                      </a:r>
                      <a:r>
                        <a:rPr lang="fr-FR" sz="1200" err="1" smtClean="0"/>
                        <a:t>emañ</a:t>
                      </a:r>
                      <a:r>
                        <a:rPr lang="fr-FR" sz="1200" smtClean="0"/>
                        <a:t>?</a:t>
                      </a:r>
                      <a:endParaRPr lang="fr-FR" sz="12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smtClean="0"/>
                        <a:t>1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smtClean="0"/>
                    </a:p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smtClean="0"/>
                        <a:t>2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smtClean="0"/>
                    </a:p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smtClean="0"/>
                        <a:t>3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smtClean="0"/>
                    </a:p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smtClean="0"/>
                        <a:t>4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smtClean="0"/>
                    </a:p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smtClean="0"/>
                        <a:t>5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smtClean="0"/>
                    </a:p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smtClean="0"/>
                        <a:t>6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4233464"/>
            <a:ext cx="70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lphaLcPeriod"/>
            </a:pPr>
            <a:r>
              <a:rPr lang="fr-FR" sz="1200" err="1" smtClean="0"/>
              <a:t>Lec’hiit</a:t>
            </a:r>
            <a:r>
              <a:rPr lang="fr-FR" sz="1200" smtClean="0"/>
              <a:t> àr ar </a:t>
            </a:r>
            <a:r>
              <a:rPr lang="fr-FR" sz="1200" err="1" smtClean="0"/>
              <a:t>gartenn</a:t>
            </a:r>
            <a:r>
              <a:rPr lang="fr-FR" sz="1200" smtClean="0"/>
              <a:t> ar c’</a:t>
            </a:r>
            <a:r>
              <a:rPr lang="fr-FR" sz="1200" err="1" smtClean="0"/>
              <a:t>hêrioù</a:t>
            </a:r>
            <a:r>
              <a:rPr lang="fr-FR" sz="1200" smtClean="0"/>
              <a:t>.</a:t>
            </a:r>
          </a:p>
          <a:p>
            <a:endParaRPr lang="fr-FR" sz="1400" b="1" u="sng" smtClean="0">
              <a:solidFill>
                <a:srgbClr val="FF0000"/>
              </a:solidFill>
            </a:endParaRPr>
          </a:p>
          <a:p>
            <a:r>
              <a:rPr lang="fr-FR" sz="1400" b="1" u="sng" smtClean="0">
                <a:solidFill>
                  <a:srgbClr val="FF0000"/>
                </a:solidFill>
              </a:rPr>
              <a:t>B. </a:t>
            </a:r>
            <a:r>
              <a:rPr lang="fr-FR" sz="1400" b="1" u="sng" err="1" smtClean="0">
                <a:solidFill>
                  <a:srgbClr val="FF0000"/>
                </a:solidFill>
              </a:rPr>
              <a:t>Kalon</a:t>
            </a:r>
            <a:r>
              <a:rPr lang="fr-FR" sz="1400" b="1" u="sng" smtClean="0">
                <a:solidFill>
                  <a:srgbClr val="FF0000"/>
                </a:solidFill>
              </a:rPr>
              <a:t>  </a:t>
            </a:r>
            <a:r>
              <a:rPr lang="fr-FR" sz="1400" b="1" u="sng" err="1" smtClean="0">
                <a:solidFill>
                  <a:srgbClr val="FF0000"/>
                </a:solidFill>
              </a:rPr>
              <a:t>divizout</a:t>
            </a:r>
            <a:r>
              <a:rPr lang="fr-FR" sz="1400" b="1" u="sng" smtClean="0">
                <a:solidFill>
                  <a:srgbClr val="FF0000"/>
                </a:solidFill>
              </a:rPr>
              <a:t> , ur </a:t>
            </a:r>
            <a:r>
              <a:rPr lang="fr-FR" sz="1400" b="1" u="sng" err="1" smtClean="0">
                <a:solidFill>
                  <a:srgbClr val="FF0000"/>
                </a:solidFill>
              </a:rPr>
              <a:t>rannvro</a:t>
            </a:r>
            <a:r>
              <a:rPr lang="fr-FR" sz="1400" b="1" u="sng" smtClean="0">
                <a:solidFill>
                  <a:srgbClr val="FF0000"/>
                </a:solidFill>
              </a:rPr>
              <a:t> àr </a:t>
            </a:r>
            <a:r>
              <a:rPr lang="fr-FR" sz="1400" b="1" u="sng" err="1" smtClean="0">
                <a:solidFill>
                  <a:srgbClr val="FF0000"/>
                </a:solidFill>
              </a:rPr>
              <a:t>nevezaat</a:t>
            </a:r>
            <a:endParaRPr lang="fr-FR" sz="1400" b="1" u="sng">
              <a:solidFill>
                <a:srgbClr val="FF0000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398613"/>
              </p:ext>
            </p:extLst>
          </p:nvPr>
        </p:nvGraphicFramePr>
        <p:xfrm>
          <a:off x="-22312" y="4941350"/>
          <a:ext cx="6813375" cy="4202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4743"/>
                <a:gridCol w="1146382"/>
                <a:gridCol w="1265873"/>
                <a:gridCol w="1265873"/>
                <a:gridCol w="2010504"/>
              </a:tblGrid>
              <a:tr h="605810">
                <a:tc>
                  <a:txBody>
                    <a:bodyPr/>
                    <a:lstStyle/>
                    <a:p>
                      <a:r>
                        <a:rPr lang="fr-FR" sz="1100" err="1" smtClean="0"/>
                        <a:t>Elfenn</a:t>
                      </a:r>
                      <a:r>
                        <a:rPr lang="fr-FR" sz="1100" smtClean="0"/>
                        <a:t> </a:t>
                      </a:r>
                      <a:r>
                        <a:rPr lang="fr-FR" sz="1100" baseline="0" smtClean="0"/>
                        <a:t> </a:t>
                      </a:r>
                      <a:r>
                        <a:rPr lang="fr-FR" sz="1100" baseline="0" err="1" smtClean="0"/>
                        <a:t>evit</a:t>
                      </a:r>
                      <a:r>
                        <a:rPr lang="fr-FR" sz="1100" baseline="0" smtClean="0"/>
                        <a:t> </a:t>
                      </a:r>
                      <a:r>
                        <a:rPr lang="fr-FR" sz="1100" baseline="0" err="1" smtClean="0"/>
                        <a:t>sevel</a:t>
                      </a:r>
                      <a:r>
                        <a:rPr lang="fr-FR" sz="1100" baseline="0" smtClean="0"/>
                        <a:t> ar </a:t>
                      </a:r>
                      <a:r>
                        <a:rPr lang="fr-FR" sz="1100" baseline="0" err="1" smtClean="0"/>
                        <a:t>gartenn</a:t>
                      </a:r>
                      <a:endParaRPr lang="fr-FR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err="1" smtClean="0"/>
                        <a:t>Kinnig</a:t>
                      </a:r>
                      <a:r>
                        <a:rPr lang="fr-FR" sz="1400" b="1" baseline="0" smtClean="0"/>
                        <a:t> 1</a:t>
                      </a:r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err="1" smtClean="0"/>
                        <a:t>Kinnig</a:t>
                      </a:r>
                      <a:r>
                        <a:rPr lang="fr-FR" sz="1400" b="1" baseline="0" smtClean="0"/>
                        <a:t> 2</a:t>
                      </a:r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err="1" smtClean="0"/>
                        <a:t>Kinnig</a:t>
                      </a:r>
                      <a:r>
                        <a:rPr lang="fr-FR" sz="1400" b="1" smtClean="0"/>
                        <a:t> 3</a:t>
                      </a:r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err="1" smtClean="0"/>
                        <a:t>perak</a:t>
                      </a:r>
                      <a:endParaRPr lang="fr-FR" sz="1400" b="1"/>
                    </a:p>
                  </a:txBody>
                  <a:tcPr/>
                </a:tc>
              </a:tr>
              <a:tr h="807981">
                <a:tc>
                  <a:txBody>
                    <a:bodyPr/>
                    <a:lstStyle/>
                    <a:p>
                      <a:r>
                        <a:rPr lang="fr-FR" sz="1100" err="1" smtClean="0"/>
                        <a:t>Kêr</a:t>
                      </a:r>
                      <a:r>
                        <a:rPr lang="fr-FR" sz="1100" smtClean="0"/>
                        <a:t> </a:t>
                      </a:r>
                    </a:p>
                    <a:p>
                      <a:r>
                        <a:rPr lang="fr-FR" sz="1100" err="1" smtClean="0"/>
                        <a:t>etrevroadel</a:t>
                      </a:r>
                      <a:endParaRPr lang="fr-FR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172896">
                <a:tc>
                  <a:txBody>
                    <a:bodyPr/>
                    <a:lstStyle/>
                    <a:p>
                      <a:r>
                        <a:rPr lang="fr-FR" sz="1100" err="1" smtClean="0"/>
                        <a:t>Digoradur</a:t>
                      </a:r>
                      <a:r>
                        <a:rPr lang="fr-FR" sz="1100" smtClean="0"/>
                        <a:t> –mor àr ar</a:t>
                      </a:r>
                      <a:r>
                        <a:rPr lang="fr-FR" sz="1100" baseline="0" smtClean="0"/>
                        <a:t> </a:t>
                      </a:r>
                      <a:r>
                        <a:rPr lang="fr-FR" sz="1100" baseline="0" err="1" smtClean="0"/>
                        <a:t>bed</a:t>
                      </a:r>
                      <a:r>
                        <a:rPr lang="fr-FR" sz="1100" baseline="0" smtClean="0"/>
                        <a:t>=</a:t>
                      </a:r>
                      <a:r>
                        <a:rPr lang="fr-FR" sz="1100" b="1" baseline="0" err="1" smtClean="0">
                          <a:solidFill>
                            <a:srgbClr val="FF0000"/>
                          </a:solidFill>
                        </a:rPr>
                        <a:t>darempredlec’h</a:t>
                      </a:r>
                      <a:r>
                        <a:rPr lang="fr-FR" sz="1100" b="1" baseline="0" smtClean="0">
                          <a:solidFill>
                            <a:srgbClr val="FF0000"/>
                          </a:solidFill>
                        </a:rPr>
                        <a:t>-mor</a:t>
                      </a:r>
                    </a:p>
                    <a:p>
                      <a:endParaRPr lang="fr-FR" sz="1100" smtClean="0"/>
                    </a:p>
                    <a:p>
                      <a:endParaRPr lang="fr-FR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07981">
                <a:tc>
                  <a:txBody>
                    <a:bodyPr/>
                    <a:lstStyle/>
                    <a:p>
                      <a:r>
                        <a:rPr lang="fr-FR" sz="1100" err="1" smtClean="0"/>
                        <a:t>Redoù</a:t>
                      </a:r>
                      <a:r>
                        <a:rPr lang="fr-FR" sz="1100" smtClean="0"/>
                        <a:t>- </a:t>
                      </a:r>
                      <a:r>
                        <a:rPr lang="fr-FR" sz="1100" err="1" smtClean="0"/>
                        <a:t>enbroiñ</a:t>
                      </a:r>
                      <a:endParaRPr lang="fr-FR" sz="1100" smtClean="0"/>
                    </a:p>
                    <a:p>
                      <a:r>
                        <a:rPr lang="fr-FR" sz="1100" smtClean="0"/>
                        <a:t>(immigration)</a:t>
                      </a:r>
                      <a:endParaRPr lang="fr-FR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07981">
                <a:tc>
                  <a:txBody>
                    <a:bodyPr/>
                    <a:lstStyle/>
                    <a:p>
                      <a:r>
                        <a:rPr lang="fr-FR" sz="1100" err="1" smtClean="0"/>
                        <a:t>Manufacturing-Belt</a:t>
                      </a:r>
                      <a:endParaRPr lang="fr-FR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620688" y="154766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Ti-Gwenn</a:t>
            </a:r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20688" y="212372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Pentagone</a:t>
            </a:r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20688" y="249306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Wall Street</a:t>
            </a:r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20688" y="298782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smtClean="0"/>
              <a:t>Kuzul ar Surentez e ABU</a:t>
            </a:r>
            <a:endParaRPr lang="fr-FR" sz="1200"/>
          </a:p>
        </p:txBody>
      </p:sp>
      <p:sp>
        <p:nvSpPr>
          <p:cNvPr id="10" name="ZoneTexte 9"/>
          <p:cNvSpPr txBox="1"/>
          <p:nvPr/>
        </p:nvSpPr>
        <p:spPr>
          <a:xfrm>
            <a:off x="620688" y="341987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Willis Street</a:t>
            </a:r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20688" y="3851920"/>
            <a:ext cx="1728192" cy="38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Harvard</a:t>
            </a:r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348880" y="154766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smtClean="0"/>
              <a:t>Politikel: sez Prezidant ar SUA; kalon galloud politikel amerikan</a:t>
            </a:r>
            <a:endParaRPr lang="fr-FR" sz="1200"/>
          </a:p>
        </p:txBody>
      </p:sp>
      <p:sp>
        <p:nvSpPr>
          <p:cNvPr id="13" name="ZoneTexte 12"/>
          <p:cNvSpPr txBox="1"/>
          <p:nvPr/>
        </p:nvSpPr>
        <p:spPr>
          <a:xfrm>
            <a:off x="2348880" y="2009329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smtClean="0"/>
              <a:t>Soudardel: karter an nerzhioù milourel amerikan</a:t>
            </a:r>
            <a:endParaRPr lang="fr-FR" sz="1200"/>
          </a:p>
        </p:txBody>
      </p:sp>
      <p:sp>
        <p:nvSpPr>
          <p:cNvPr id="14" name="ZoneTexte 13"/>
          <p:cNvSpPr txBox="1"/>
          <p:nvPr/>
        </p:nvSpPr>
        <p:spPr>
          <a:xfrm>
            <a:off x="2348880" y="2410743"/>
            <a:ext cx="27363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smtClean="0"/>
              <a:t>Ekonomikel: boursen ar bed NYSE, kalon ar galloud arc’hantourel ar SUA àr an enezenn Manhattan</a:t>
            </a:r>
            <a:endParaRPr lang="fr-FR" sz="1050"/>
          </a:p>
        </p:txBody>
      </p:sp>
      <p:sp>
        <p:nvSpPr>
          <p:cNvPr id="15" name="ZoneTexte 14"/>
          <p:cNvSpPr txBox="1"/>
          <p:nvPr/>
        </p:nvSpPr>
        <p:spPr>
          <a:xfrm>
            <a:off x="2348880" y="2862392"/>
            <a:ext cx="27363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smtClean="0"/>
              <a:t>Politikel: ONU, sez e New York a ziskouez levezon SUA àr an aozadurioù etrevroadel (ONU, FMI)</a:t>
            </a:r>
            <a:endParaRPr lang="fr-FR" sz="1050"/>
          </a:p>
        </p:txBody>
      </p:sp>
      <p:sp>
        <p:nvSpPr>
          <p:cNvPr id="16" name="ZoneTexte 15"/>
          <p:cNvSpPr txBox="1"/>
          <p:nvPr/>
        </p:nvSpPr>
        <p:spPr>
          <a:xfrm>
            <a:off x="2348880" y="3419872"/>
            <a:ext cx="2736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smtClean="0"/>
              <a:t>Ekonomikel: 442m , 108 estaj a zegemer firmoù treuzbroadel, e-kreiz ar CBD</a:t>
            </a:r>
            <a:endParaRPr lang="fr-FR" sz="1100"/>
          </a:p>
        </p:txBody>
      </p:sp>
      <p:sp>
        <p:nvSpPr>
          <p:cNvPr id="17" name="ZoneTexte 16"/>
          <p:cNvSpPr txBox="1"/>
          <p:nvPr/>
        </p:nvSpPr>
        <p:spPr>
          <a:xfrm>
            <a:off x="2348880" y="3850759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smtClean="0"/>
              <a:t>Sevenadurel: brudet-tre er Massachussets e Cambridge, e-tal Boston. 45 priz Nobel, degemer a ra studierien é tonet a 130 bro estren, arouez an enklask, an diorren</a:t>
            </a:r>
            <a:endParaRPr lang="fr-FR" sz="1000"/>
          </a:p>
        </p:txBody>
      </p:sp>
      <p:sp>
        <p:nvSpPr>
          <p:cNvPr id="18" name="ZoneTexte 17"/>
          <p:cNvSpPr txBox="1"/>
          <p:nvPr/>
        </p:nvSpPr>
        <p:spPr>
          <a:xfrm>
            <a:off x="5085184" y="15476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WASHINGTON</a:t>
            </a:r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085184" y="206939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WASHINGTON</a:t>
            </a:r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5085184" y="253106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NEW YORK</a:t>
            </a:r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5085184" y="294165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NEW YORK</a:t>
            </a:r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5049180" y="343947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CHICAGO</a:t>
            </a:r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5229200" y="38641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BOSTON</a:t>
            </a:r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4797152" y="5580112"/>
            <a:ext cx="19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smtClean="0"/>
              <a:t>TRES POENTEL</a:t>
            </a:r>
            <a:r>
              <a:rPr lang="fr-FR" sz="1200" smtClean="0"/>
              <a:t>: implij ur c’helc’h ruz , lakaat brasoc’h-brasañ hervez ment ar gêr</a:t>
            </a:r>
            <a:endParaRPr lang="fr-FR" sz="1200"/>
          </a:p>
        </p:txBody>
      </p:sp>
      <p:sp>
        <p:nvSpPr>
          <p:cNvPr id="25" name="ZoneTexte 24"/>
          <p:cNvSpPr txBox="1"/>
          <p:nvPr/>
        </p:nvSpPr>
        <p:spPr>
          <a:xfrm>
            <a:off x="4797152" y="6411109"/>
            <a:ext cx="197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smtClean="0"/>
              <a:t>TRES LINENNEK</a:t>
            </a:r>
            <a:r>
              <a:rPr lang="fr-FR" sz="1600" smtClean="0"/>
              <a:t>: digoradur àr ar mor(an daou du) </a:t>
            </a:r>
          </a:p>
          <a:p>
            <a:r>
              <a:rPr lang="fr-FR" sz="1600" smtClean="0"/>
              <a:t>Diabarzh ha diavaez</a:t>
            </a:r>
            <a:endParaRPr lang="fr-FR" sz="1600"/>
          </a:p>
        </p:txBody>
      </p:sp>
      <p:sp>
        <p:nvSpPr>
          <p:cNvPr id="26" name="ZoneTexte 25"/>
          <p:cNvSpPr txBox="1"/>
          <p:nvPr/>
        </p:nvSpPr>
        <p:spPr>
          <a:xfrm>
            <a:off x="4797152" y="7488327"/>
            <a:ext cx="2060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smtClean="0"/>
              <a:t>TRES LINENNEK</a:t>
            </a:r>
            <a:r>
              <a:rPr lang="fr-FR" smtClean="0"/>
              <a:t>: enbroiñ: ar ra a erru e-diabarzh ur stad</a:t>
            </a:r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4797152" y="8411657"/>
            <a:ext cx="19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smtClean="0"/>
              <a:t>TRES GORRE</a:t>
            </a:r>
            <a:r>
              <a:rPr lang="fr-FR" sz="1600" smtClean="0"/>
              <a:t>: evit termeniñ ar zonenn</a:t>
            </a:r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60666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19" grpId="0"/>
      <p:bldP spid="22" grpId="0"/>
      <p:bldP spid="21" grpId="0"/>
      <p:bldP spid="23" grpId="0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data:image/jpeg;base64,/9j/4AAQSkZJRgABAQAAAQABAAD/2wCEAAkGBwgHBgkIBwgKCgkLDRYPDQwMDRsUFRAWIB0iIiAdHx8kKDQsJCYxJx8fLT0tMTU3Ojo6Iys/RD84QzQ5OjcBCgoKDQwNGg8PGjclHyU3Nzc3Nzc3Nzc3Nzc3Nzc3Nzc3Nzc3Nzc3Nzc3Nzc3Nzc3Nzc3Nzc3Nzc3Nzc3Nzc3N//AABEIAKAA2QMBIgACEQEDEQH/xAAcAAABBQEBAQAAAAAAAAAAAAACAAMEBQYBBwj/xABGEAACAQMDAgQDBQYEAgcJAAABAgMABBEFEiExQQYTUWEUInEHMoGRoRUjQlKxwRZy0fBTkyRigqKy4fEzQ1RVY2WSlKP/xAAZAQADAQEBAAAAAAAAAAAAAAAAAQIDBAX/xAAlEQACAgECBgMBAQAAAAAAAAAAAQIRAyExBBITFCJRQVJhMgX/2gAMAwEAAhEDEQA/AGYysclvNl8lyJXRNocbjgsQevr+HSpdw87wQvNFJFBIuGZHKkDv8wU8Y78VW6Lb3ckzahEoE1wPKLH594HG4k9CCcc56e9WMkx5mlEQjkJ/fwkhyRkbCBwcfrWjtKrDRuyUL+KHftvLdLdDsQyszbumCG/TipdteLKxSRkVycrh8lgR/vn9B0rNpDHEm6+eQeYXKjb5iFeAvzfnwfpVhp2J5VgglilaB42kZTgYHQY7njr2rbDJxe5lkipLYvxXcV3Fdrus4gQK7iu4pYosDmKVdruKLCgcUsUWKWKLAHFLFFililYwcUsUWKWKdiBxSxRYpYosAcVwijrlFgDikRRUqLBjeKWOKOlinYhvFLFHiuYosAMUsUZFcxQBkLQzTWEY2C0gglEcr43mZvLJwUPIGCuB6mn7a5ity92sawrK2GWbaAcDqFHOe5xUB7kXcLyWj29zFaoC3l706KCDuXIfpn8ACe1R4FKypNd27xqk222zLHh2xklgNxXqM4/LnNeWlas9K6LmKSNngSKMMFBcvGdiyYyQvpjNWcId7yOSzhs40AJ3bsMu4cjb9SDWXjt9RWC5NwUFpI4DSQInIbuiglsgewPWr61gijWIzRyNJGigSQuWaTcc7VUdCMDIYdDnPprCXI6ZnNKWxoAQJCm4bgPmToRR4qkF/JHdKm6GQFswoEIlKYxuYn+H6enFXUDJJEGRwynnKk4zXTCfMc8ocp3FdAosV3FWRQGKWKPFLFAA4pHAGTwKLFBMrsn7qUxODw4AJHr+mRQ7rQaS+QXlhSeOB5kSaT7iE/M30FHtwTn8qj2mnRQ3Bmz5swDYkkUFunTdUrHHWkm3uOSS2BxSIosUsUyQMUsUeKRFAgMUiKMCkRQA3ilijIrmKAAxSxRkUOKLAGlRYrmKdioGlXcUsUWM8ummvYJVuhdS2oYyQyRRhdyjOWIAIOCR/Fk56VGuYJo7jfEHaczFkcYdUX2LEjJHt27Vp/HiRx3unXMahbgiRliZM7yNv3h6ZqDaQzLI+pvbtcxy4M5hwEzjB69/zrg6VOkzs57VjPh3xBMo+FmACg7BKGCeZIegcN+XFXckItSJrwsI52+6wZwzEjJ3q3zcA9DnB69ah6bounaqk7KkLQsFicE4eFieCB68jmpemacdMdLW/tzKEnLRMZzhk4GDn2B4rRRlVMjnV2h6IQRrHFNLGzBeYC29C3Tg4yB2wTjAHfJrVQKiRqsahEA4UDgewqqXT4fOeKC3IR2zKc/eGecZ7dOlXFvAkEQijGEXoM5rWCozm7O4ruK7jmunAGScDGc1ZAOKWKLGRmlinYA4pYosZpUWB2IfP/2W/pQYp2H7x/yN/SgxxSTGDiliiIxSxTsQOKRFFiuHAGSeKLA5ilii7cUqLADFLFHQ0WAJFcxxR0sUWAGK5ijpYosQ1ilijxzSxRYjI2Zi1mca1e3qW0UiAJGzDiP+Rc/hkjvwOlW8Uq2+mJb2On3c1tEuDJtSJdvr85yfyrzuwvrnT4CtlcWWUKhpSJFuI0BPyKSp2jgdBj60CeI7+8vIotduZb+0VMMkVwIcnPBbd/cc1yRzI6XjZZ6trC6dePDpdvNbXJHlzyEAq5J+UYHBPNGfFOvW8KRalZx3ZXDpK0WMfjng/X3p2+1gXUOdOs44FUFXCXKnd9eMZ/Wq5H8qIMIZXRVbKtMxAJHUY6kewrKebXQqK/DW+GvFUN1KljeQGG6lO5NmdhH4985rWD6E+1ZXQfCuoh7O9TUoZbkxFhHAVbcpxuJ3DnBOPbNamPRNbeRFF+wVh80hji2j/u1pDPS1JeO3odlZIUDzOkanpvOM1J0hIry4eKFreT5DkOd3HQ9PrVNcLeWWs/sua6WS6mIEQaGE+bxn5cr0wDmra20PWpGE8GpJaOV5KQRgsCTxkL7CiWa9hxx1uNTtDFcyRNNApRypUOMAjsKJfKYlRc23AzkzDn6V1dC1d5GNxIXYfMXaCEljx/1KkaN4Rmtwxur2WUS7nZZQmUZuwAUYx2qXnY+krsatESa7SBZImZ84w+c8Z/tUXUL2xsppI5LqEiMc7XGPfvV3onhSLSp5Hh2IG53R/fJ9STk1Dn+z/TJryS4Npp+WcvlrGIscnuSM0lmY+mikh8QaWFcm7VcqQobkZP40Emu6aiAi7R5Cekacf1rVXngvTJEQW0MVuwPOIVYH8D0qPD4JsEkdrkxyqVwoWFEIOetUs7F0kUOneJNEnuGgkvo4pM7V+IjKqSfccVKW6tmSRhcRBY2Ksdwwcenr1oL/AOzqOcStH8C5bOzz9PRwPTJ6moOqeDWsbZrPT7OB7O4X98nkbGLADJDdV6djQ8zb0G8aJ6XtozOq3MO5MbvmxjP1qbpYivbgx20tvLtG4gtuA564FZQ6bKsdvBFFJE8cBhjGxDu3epYHJ9Ca0mnaJrsUY8hzZSABCyxQhz+IQZpPNKqZKx07Cu3iguJIpJYVZGwQGx+lDjPIoE8L6xZAQm7N+HZmNxPFE7gk5wSy5I/tTkGia9PcTo9x5KD7ryRRkN7AbOPWtI56WopYr2OYPoaWPy9aiW/h/wAQQ3t25nu3WVgQGEbJxx8o2DbUp/DOuB47wagXdVKm02oqtz/l61XXRPSZ0jjNcJAUnoB1zViulX/nxgRKoJxvErAr3/l9qpfFkd5pl5BcXLlre4xCwDvJjjOOmc96mXERQum6HY5o5WKxuGK9QO1DczJBGzyHlf4ay13NPb3UMigwLOnyBCQ35dvxpl7uadR5k7DDH7xySRXLPj1HxoqOGzQ/teF1GVdT3GOB+Nc/akfrP/yqy6khAXYEgdMcnt9Old+Mm/4cv/5D/WuN/wClmT0R0rhlRl7c/GzWt7uEM0hKxmcB9zDj94T97B4FNNb2808l2kaNcQ/LLabRAQ2fm6feUEepoLG6s2kxcIZpGlkc2JjGYWJ6hjwRk98nFXN5HZIrSW8FrbWzRKAsi5B+X+E8n1P5V1CorQ5XTZbxLFdqsGaRsKpPr23KOnTsar4ru88+a7eYyFVHlMiqq59gQCozj7vp3q5W+Kaf5lorA7l4dshsdQVIx7464qLcWHh+6je4aOYStGyssDfu43OQmD3G4jPfg8UqHQ7ZandLALyO/m8+IbXktMklOh3HjjPv/Sp+m+JvEOnWgGkXpfzQAfNAkd+wU7u2Ow7Vk3W40jVf2dqBYKnGGX5cEdcfrVtZX2nnTWiujbyEvuQqWV4+x59O9JpoReWPiHWRqCNbPDJNDulk8z+D3BB4IzjGTgVeaB4p8SXuo+Xp8ql5SeFh+84Ckk+p2gdR2NYh7iEx5SEy+ZlEZhkN647CpFrPJ+zrdUnksbmJizzRzMpn3MeDj7uF4HrU2wPX/wBq+LlOHEYPQ/uQKJY/Ed5GXvL+S1A5J8zygB+HNY3QfE+o311ptlZW0HwqCOCZpV8x25xvLE5yeteh6j4ehm1aG4QuUkVo5ot3y4C8ED2Nap2BTJpvxjMG8TrKVALD4guBk4H8VVlxa6DAjS3PiKHaGKEnJG70qi8C2USePLQBcqkkiEdmAVsZHtVNqyNFr7WUaJ5Mt1LuXrhdz9PbgCm7QUbjUtK0aythPca1CkZfYGIOCcZ7VVwW2lXMkiWes2kpRdzAO2QPyofFlusHhDwwyKilLU8gdc4pj7MYUufEySzJGwSOXjb90gCmuYTSBvGsrK8e1kvkEq4yFl9aLzRCQfj5oshcH4gr15HesdqsIU3qsqeV++Y4HORz/erv7QdKGm/s8sX8+PSllHoG6VSbIpGgbULvyRNBfPNgjYZZNwq+tdd8XXEayRSW7o3RhCOf1rGPbR/EW5C/dgQjHrjrWl+z68kn1O4sblbf4aBDIGaPnr602tLYKWtE3UfEXirTohNfSRQoeATbdT6Vjr/xn4weeWeLUpkQIrxp5Kbc7uF6dPl788kZ6Vf+P7mOzksIdOd7vfFJIr3DeZFgnDOGJ6jOMV51PbxxW8c13cEQyZjdwSQSjnr37nGf7VyzlroWbpPtF8SIJEvHtIJgeIgi7sHOB19jmo994+8S3K+TaXqGcjOyKDt35x1HtWNhluGuodRhuVaJsYWddwlYDkZPJxhfyq2unVIbme1upZ5pHDhY0VIhuxvGOP0osC/8L+JvGc926RTmdW+ZzOqtg9sfpwPWp3iXUPEksEUOrpbOgbcoMe07vu8Ef5v1rD6dqF5clRFAIoogT5kMODGwIAO4ducn6Vc3mttJYWenxfEwpHI8V4sxLb5EPD5bpnGcUSl4NASbfMtq4lY7LZikaZxnnJ/0qGJFZiJGJjbooOGBBodPubWa2lEssqyt8is3y7cf1GP6VDgaSO5cOgcMCPMXgYHcY9eK5ppOKtlwVMmZOBhiNx4qNlP5f+7ROrLjLBcdh2zx/v60GT/NJ+lYKCZvbM9cWu91kuWa2tt20zyqBvbjkL1wfX3q6srO3+BkKXcUbnMhkUliqdCFXkZPvTmn+CviUkutWYSQQ7BDbreL84xyzlQTgnAwvPPOKvJoUeFk0u0DyWilXW2wJA4GduduNwxkA+9ek2YIy2irBeXUrXlxdeTaqSIYVyJCRtAZuiHkc1C8To2lahPavKH8+IeR5RyCORjI4JB7juKsrqK0ubcLf5a+dfluLeVginPRwQA2Txxz06U89pDc6l8BrUE2nmSPZFtChWm3AlYsKRjkYGTls8npTsCi1fTnvLgT3jrEBGYUcsCGZfTH1I5HpWf2RRSqHhkVdw4fg/jV+19MjTaUht4/KlkKOU3F374Pc+3bOKr0j85pRczCG4QgxO0i7M9wx7H2NMRYSzSRxbbaLdDuzhG3qnHYfrRkFrZry3lEscUCmWOdlyZGyMAegxuPtmoMlrBbW1tJb3Mw1GSQkxzRlFVckqwyOhHH1qw2mP4S4uLxYWyfiN8QOxi3AROC3Cr165OO1TSsRf8AgfyzrMF5fR3EDRIkoWGMAOo5DMCMjJwPQ4r3zzNz2zZXLqTjOeMV8uC6S1uhMj3EzKqxuiy7CMjlDkFjg8DtgV7z9n/iG21myt4DBeQXkMJ3i5RvnA4+ViBu/DpVIZTeENC+E8WRXbalaSOZZHEKud4yG4xj3qhufDFrNr19qF74hgidpZfh4fh2JgbzMjJzzxn8xV54Rmin8bbEjZXhnlBZhjPB6VU6xcLbeIPhzBuN3eOvmbsbeWOcY5+760nOW40kWfi7RUvdA8M2R1oQRRwnN18OWEq444zx2pz7PNCsdL1jzLfWUvZSJG2CBk+UgDHJ9qf8Vt8L4X0e4Eav5NrnaxOOg9KY+ze5OoanHdCJIsJIoCEnge5p80xUjBXXh74kXpuPEltaAPLlZYWPysckbgcVo/thsbi41azWC5iRf2YFZXJAfk9OKqteYO1/bmIcRyNuz16e3vV59sFzHZapYF4vNJ044+fb0P8A51UZTtiaRAmys8Q6nyVz9cVFFpfRzyvpkqh5lIlEj7FVByefX0qz1i38qa0wWYy2yyDHbJPA/KsubtLm+EETokkDkMWOWT347fWnkn4GdanNS1SVlTTrh55CCZIV7R5znjGfQj34qpv9RW1i+De3SWRgrBHdSrmTLbiQfTBx29qufECPptrLaXNuJdSbDSXFpcNIkKnPySAE4dvU8YwfeqfTYbtdLaIWixbI1ZJGdGhZHJAZ25+Ynjr6cCsKW5Y4sTAWt3ceVHJFCmwK+5RyTvK9OBx+FXE+ppeX4t5Ftp7ln3LOzBEIx07cCqO6a5W5QT6fOkMeFMbg7nI74blhz/Tmn5La72yS29rIkUpG8SyKo2dyNxyPyxU37AlWPxVrqvxSfuy6RKqxTK0MYJUsXXrjHYc561L8VQy200RCLLaXMhXzlYlGlXglR1yev41TSQWrm2XLOm7Dvby5LAZ44AGcDrwKuNfEFrYWaaQJmgIBMRI8xFIxk+j5yMc9fWrtNAM2fnPBMXwIccRumW4A5+pPb3qyEyLlhjcFBPb9O1VNi3w1n8PNcuvnFWBmTZ5YJxyexqyMbpAsXnKztyeAMD6k81wZFqbQRHn3iSPCkHdk5BI9qb+HX+S6/wCZTvntG7KI5JFXvgsf04FB8X/9H/8ArQnRdgXerNqkPmyzJ5pkfyRK+ySJcjaRjllwP0Gc4oJRJd29qWls4HikZXmR95cDBAG0tjuMkZz9KZkt40LyyO8pyoznHPpQvPazKLaOLkoGw3HH1FdanY3il7J+jXUbxXJjsNWa5ibz9st3GVifj5lyoBb2IPQcd6gW7pfLJbWsy6dcEqzyXzgCTaxYeUAD5bA9hVHAuoeej2a7jDKJVeRhhiDxxUwya00U8j24aeaY75FxuwRgjB7HrnNanO9CdJbpDYvYakHe6VBvjaMbzkAAbj6BeD71DaH4Zbj4eJ4YzEVkRp1ZAccPtHU+1V8Nsts0gvpZIJmBKKvXPXoP98U1NcvLcfCFlSE8kH5Q3Hf3oSJW43JePhH8wtPIMScZIA6Ac/1/OpsTJd2Elgba9lmWVXjcMuEjXC4KY5PIHUdutVVhdvZS+cFDY4w/Jx6VdTwmxsLnUC08c7tG9ldRH5HO5SYzjjjlv+yKqhg20tlb3cEaPJGsE2fNicA5xyQCvYnp3r33wLd3ttpckms6zZXlvPOTazowBZSON2P6da+bA7sJfkjkWNg8snUtkgdfxq8stTkXUEn07y7bjjI4QYx098frSoZ7N4Isj/jHU5SSHhl3sCc7lbcMjAH96oPEZg/xTprebGy/FyMzK2QoAkyT6VoPs48Q/FKLS7uofiRFvOxCV5OOv5cVPvJvClr4mh0G4trc6hdc82xK5YFsM3QEjJqmrBETx7DJb+DLQuhBjgCEc9SBxxVf9lJ3zScHMYk3DnIBxjrW6kjg1Frm11WK3aK0kDRrIoxjHDdfqKZjtLG0EsulJYx3BQjESglz2B5p/AHkviGCSPXr2xdD8Q8bIkeOWY7cYqf9usMpuNOuo1LwLatBI6chXJXAP15x9DV34judChk06616C0OoaiQi/wDRmJDjA5IPAzT3iSKyaw+E8QXAiiUqsbwIxdWXgFuScdc006E1ZR+Iztk0mYbSjWKHdnIHzGsRo8U174ou7G1gYPPKVWfuckZwcYx35rVX0NwkEZuUhk+EXyoWRxsKjJH1PJ9KHQ9XFnqltLLcQq6yoqIUPJJA7fWlzJxoOUieM9Nh0S6aGxMjiHEUsgITEgKttSLgPkMME8Z+lVvhvSZvEMtvFIJI49zF0KgELwMDB6nkZPTGO2avvtXsZ7LWNNvxNEsk7F3coSybXGDntgY/EVa/Z7a26Xs15D8wcHc4OQ2WbLZ75qFFNkSdIr/Hfg/T/C2jWmqQTzmf4j95MXYjDdBtBHt+NYCAKyyyI0EiSMO4yh64Y88++c+9e7faNarqPg69ic+Wix79xXOMdwK+dJr9izR20KwuARmMcn3/AEqp46YRdmi06aGe+lRwjWgBdwboIGdQCqA4w3OAQck88jFS7yG3Mga2knsbePcZDBNyoJ2qoyT/ABBsDO4g/hWc0vW4bLTJozbW8txK4AMpYqAf4yndh2P6UVv4jZIdkyNJmZWOPuHb90AdsZJ+tZOHo0NVo9vDZRSCCcysSDIxYMy5wQCOvT3p+4kQgqbhQrchVJX86r7C5ivibizWVQoLyO4BYn09M1fLBJIJXUTvMq7iBEuACOtcrwNu2aKdFPCYkjD7vK7qAzDLY9x096Y80/8AD/8AF/rWrsNGudQ0qG4W6liBQMkKRLkjb1yeCMVQ7P8A7nL+Sf6U+ixc5Q6pGfJkjtxMz+YAu/sarAbm2zcXUDELkAZx/Srl7pWWYCRV8rGSTnb/AK96r0uSGJkLzPu2quwDPvzWsdjrnGLYZQXlmEsJBFkBisr8E/XqKD9na9dTFIir7l5ZZBsGOK7JeWxEgkhIJBV2QAsPwFFf3s8ULfBPIgTCmVWxwe31/Sr8loZTxRasal8L64ZTJKYQdv3jN/SmE8L6uXIVImY9/NBodM169jYJcTRyRjP/ALbGc/XrVjL4q1CBV8qO3IPQKn980N5fw4/KwY/CWoeQBJEgbOSRKKkDR9RGmDTmkZrUSFxE0qlVYjGenXk1HHi29fLSCAL0AwRk/nTJ8XXqyJst4cZzggnNTeaxeZJj8JXuza8MYfBJd5Mh/QY7E09Bo93Ys0jNBCTxzMMNx3zTMfjm7zlrSA85+8ag6prh1aJUe3EcitkYOQfwpp5b1QeRsbPVP2elq+n2tgtzGm2QtefI/rgdvp7Uxqt7FqPij4+bUoY7WSPBlSfLRyeUFDAfp+JrBqyIWVQq7gRuJ6n2oUcFtrjau3GMdT+H4/nWmpdnsQ8U6JL4In06410T6lLpqQKHJB8zGTk+oPGfasx4B1S28M3qXGoX9vneAxEpfK457VhUZBEMFQckksOn++aTSjYQeMcZ29aeoWek+N9Z0XVvEuk3enatbtaW1ws0pfcAvzgnAx7UGs+LLO5w0F1BJcy4aaaVmAiYnnaMc9T19K85Rk8p1ZDkHPXjpxxQmY4DMW6EqABjJ/31o1YG3sLyCK686O/gmXnJd87yR15FOR6lawywSmeAtHOsoBkz0OcdPasEQh5XoAPvdvxprCl8jbjd36fnSUGgPavEX2gaLrlibbULGM4cNG4uOVPfnHpxXdD8ZeF7SFla9WBnb5l2kjt3/CvGiMocAcdhxn6U0MLIg247nPNUrRLjZ9Ca54/8JXul3VtHq6FpYSoAQ9a8TurawedpbbUIIcrwoYtjtjkVUSNjK7UJxyRg0ypyyjpVNtjjFIs2sbMyE/tCDYO3PzUfwNiE2ftSIgNnj/0qskI+VQenvXCBuH8J96mijXaLqdtpdm1vHeQsrybyS5B/pU6y8WXFpfC4Gp27psKGFx8pBGPTr05rBk89M0Oeec5pcoj2PR/tE04WEmm6msa237LMJIkLLLIqgAccgN/asR+0rf8A+SaX/wAxqyjOT0x0x9aXmL/IPzqqYG9j0uWGMJbvaKqdOTy34jFR7rTdQfbsSH5TkM0y4HuPerxLdF3lYunXDdPeutsAy6bvqc156ysh8RIzz6Xe7/u5DD5ne4X9Mdqd/YqzW3lX0mXDZU28Z6epzjp9KuiV42Q89jihK7gu9TweoH6Va4jSmgXEyQFpDa28SkxWrYH33tF3N0+971WXegWVxLJI01yBId21YwAp7gVamPcTjfz19qdigY8kSAAVmptSsfcu/wCUUX+GNO24N1elQcKoj6etOL4X0VApll1aRx94Roijrxgk+me3WtARgYG8H3Jrm0En92STxWiztfAnnb+EUsfh/wALpJKslrrkyjHlENGp4Azn8c0T6J4YMWYNM1vzWzgyTxgL78Zq4cgISFx2HHTmopZ2Zjtb06VXctfBDysopvDtlJPvtVuo4zwiyAMfxxSXw9bFlOyQHJzhDg+x56Vd5YAjBz27Ypb23Z/P5qT4n8KXESKFvDVoGyVnC45VRwx9Rz0ov8PWjPiIXWcdG6Vo4pEVsLs9acZmIKggD2o7n8DuJekZYeGYBEzhZwxxtwvG3qcj36Um8O25dvnuyAmEUIc8e/p7VqRMwxgcgYzjHFA+XXBZx6BWIpdy/QPPL0jJzeGod5KXEyAEKyvESf6Ul8Nxxqv/AEl9wJ/92QP6elaVkYDnd9SxoAwORhx7hjVriVWwuu/RQyaFZBFSOeVE8zLO6n7mevTr7Uy3h2Aj5Z5QxGA2CRnHfjueMfjWm8xl3MrHn1YmjjvJOQTkE9jzR3K+o1xD9GW/w1bodj3kinHB8sjn/Sgj8OQGQb7rEfA3KDye5HFbNbhHI+XB6UayYGACR7U+6X1BZ36MN/h1RITHP5ybcjB2n6GnZPDaAT/vtxABj25wemSeK2mUbqpU+xrjRDOUkccY65o7qP1H3D9GIHhuMxyL8SrOuCrBH29ecgj0pxvC8YK+XNIwYDnYevftWvZZAehPurYoCzISFLqfd6O6j9Q7hr4MivhqPztrzSBRnLCNiW444xXP8Mxf/Ht/+u9a83EnOCN3+bGK78S3/BT/AJho7qP1F3D9IiRaWwjVTMeOSRKQR9cV0aQ4A3XoMZ6vuYbfw70byy7dqRHP+fjvXfPfByGxu+9n+1cdsxtApYiOII91J1+9GSN350MmlBSdl3cEN0UNnB9alxu5dQY5PmOcHB4/WpXmbXKgOMe46Yz60czApX0eYyYivp2Tpjdzn/So76JqDnjUtuMnG9s1eNMxBOyRgowhwMN+vagt284qoVhg87iB/Sn1GOykOgXyyANqvH/Vck09FoD8ebqF4X74Y4FXYP3h68cEcUSngMwbvk4p9SQrKk6MvDvdXbYH8wrr6euBsubrHozVOcMWbEUpwDghePzqGGyG3RN8vQmlzMRxbGNcZmkJ93p4QxpHne5PpQhiBuKDHFOckbto5HAB6VNiOKcYwCRnqakK6sMsh4qGRITjZjk8ZolaQLkopXHdqAJvlscZXGemK4MqM/KfxqPFO8a/PswR3NSRtdgFRQfTIyKYwW+f7+0enemntkP3GQfWnWPovfHFIOvOQp9M9qAI5ikXBGwD2FNs4BwQAfXFTlm2nacEn2osh1zjA+maAort38RfjttFOCQrja5I+maea2EvMUu0juExmmngnXh3z9EosR34oYw4P1o454jjBx+NRySFO6QKB/OgApbo2yBMAO23p/vigCdvRtvzZFEQCeUO386rPkH3ZvxFd891584kf5aAJzxwfysKDyof5v1qMLs8nIOAOop/4m3/AOEaVMD/2Q=="/>
          <p:cNvSpPr>
            <a:spLocks noChangeAspect="1" noChangeArrowheads="1"/>
          </p:cNvSpPr>
          <p:nvPr/>
        </p:nvSpPr>
        <p:spPr bwMode="auto">
          <a:xfrm>
            <a:off x="307975" y="-579438"/>
            <a:ext cx="20669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6" descr="data:image/jpeg;base64,/9j/4AAQSkZJRgABAQAAAQABAAD/2wCEAAkGBhQSEBUUExQUFRQWFx4aFhgYGB8YGBwYGBgaGBoYFxsYGyYgGhojGRgYHy8gIycqLCwsGB4xNTAqNSYrLCoBCQoKDgwOGg8PGiwcHBwpKSkpLCwpLCwsLCksKSkpLCkpLCksLCwpLCkpKSksLCksKSwpKSksLCwsKSksKSwsLP/AABEIAMIBAwMBIgACEQEDEQH/xAAcAAAABwEBAAAAAAAAAAAAAAAAAQMEBQYHAgj/xABMEAABAwIDBAUIBQcMAgIDAAABAgMRACEEEjEFBkFREyJhcYEHMkJSkaGx8BQjM8HRFWJykrLS4RYXJFNjc4KTosLT8UODNERUdKP/xAAZAQEBAQEBAQAAAAAAAAAAAAAAAQIDBAX/xAAoEQEBAAICAgICAAYDAAAAAAAAAQIREiExQQRRAxNSYYGRofAUMkL/2gAMAwEAAhEDEQA/ALFQoqFdnlHQoUKA6AoUBUB0KFCgFChQoBQoUdAKFChQCjoqFAtg/tEfpp/aFJGlsF9qj9NPxFIVFChQoqqDmhNFQoDoqFCgFCioUB0VCaFAJopoUKAUKKhQCjoqFAKOioTQHQoUKA6FEDSjM5hBgyLwDx4SCPdUCWJYeCklKJbyZlKuIkgJmYtroDcRXdWl7Z68p+teNuPREQOEZNKqiCYEmTxtF+NhpWccrfLWU06oUU0ujBrKc0dXnI+81q3SEaOlk4JZEgSBqQRHtmknUFKilViIPgZj4U3DQJQToCe6iqY2NgypGYKIMkWQ2eA4qE8TUdtlxKHSC4k9UG+RJkki+WJ091Z5d6XXWyFCaa/lNr10+Bn4V0Mag6KFaQ/wH2qP00/EU3pg1tN5LmZAw6gkymVrvHrZU2i3OlndpNpN1AcR3dlDRzQpmNrNHRY9/wCFFhscjKfrEgyojrAm6iQYJ5EW8KCQS0SlSgCQkSYSojxIBA8SKTq0JwByylx2COCkwfYLiqsnQSZPP/qs45bWzQ6Fc4ZwOEBCgSTFr3vy7jTo4I+sj2n8K1bImjeipwvCEAnMgxcwSTHs7RTeksoSxOzX3h9RAKUqKiUlQICfMEaEmPZT3GbODKilKChAIy2IHmjSafbC2elxKyqTBEddQAtwCSBSe3MEltScoiQZ6yiNR6xNY3eTWukZNCjFGoCNbzccY4HSOddNsODQoGhQChQoUBxQ8ahWd3UqMBzG8/tvzUL9T1XEHx76V/kp1wnpMaCogfbW6xKRJyWulQ8O6uf7I3wSilgCTXC3R39gqOf3JCypn6U8HLAtqfEkkZoAUgBVuIJ0PGmmB3c662U4jF5mVFBCVoTGUpEgXsStMG2tT9na8D593E5jkS3l4ZiQf2K5YxuJSsFSGoBEws9/FA+NJObvFJMv479ZJ9FSvV5IX7O0U9Y3CcdTZ/FBP5y0a2NxkPP41Oa8WgO7WYuOma4+mn8azJt19JIQyyBOgcV7Y6MgTr3zSmJ3BWyQpWJxJ6RSUSlSSSohRAM8LHhxpM7uhMjp8b4FP5nJH9qj9bvrMzjWigxuJ/qm/wDMPu+ppfD7wYxpJAQylKjeVnUiJnotYAHhUe9u1nfQx9JxgWpQAnIUypDqh1hEDKy5wOnbUhg921Z+jWXFCSFKdVm6yQTZNk8OVTnamtIjE+Ut5hRQQ0QkR60EqmxKB7I5Uxa3+ecxEpaTJNykESo6ElIt38u6rxjdyilX1JSkEcGATPehEU92Lu2tLiulLi0x1Qvqp9HgD36/dWNZb8l2i8Xj8ajZ2dlI6YPdZCIUS2UgSM6CSQq9gLTyrOiztCSE4Z4cLJUkHxtIrYt4d1ulaSGUpSsZrhQTq04EzMz9YWz2RPOoTE+TtayvQZs8fWxr9KCdGrQHGP1OyunKrpSsHsPGFsKVCCfQJAWNfOlXzNOFbGxaZHSJPaFp+9dazsHYgYayQkHO4bX6qnnFoE5RolYtwvTXendg4lKQgpSQlwTcXcTAuAdFXnsqcqaZcNkYuPPH66P36A2BiVGM6B2qU2Rb/EavWK8ny1KJzIjMoi69CcYQLDgMQ1/l9gmd3c3fOGbWlRSSpYUCMx0ZbbOo9ZKj/i7avKnFkju7WJyqKVtyJ6st5laebH4imH5Hxwn6tw8LGZHLqq0tW37d2N07YSnLOdJJMiUA9YSEk3BNvhVZw/k6KcklBy5J6yh5pws6tmfsHO/P205U0obW29rttFronilJSEEIJgIM9WQTFgKc7FxeNOYKbKSSDLqVJm0QLDSK0vYO7IabWHUtKUopM2V/4m0mJQmBnCzEel4U12zusFuJU3KAEkK6NSUSYtYkCZ41m73tLGW4zfB9jEKSAhK+JAgFWmaePKuMRvOoobBLMuC4AV1b+kc1aZg9015+u48UeqcpHm8wtXGOH41G7w7noK7NNrTBJzgBUz6KgAdO2p2mlZwaXW15W1spUUkGAvQnQy4eN4p90GLn7Zv9U/vdlHtfcpnDhtamHFqWlaoQ8sZQgJMGZiQrnaKQb3bZDpAw7xuRJfXeFYlHCDrhTEn0xWpnYuk9s3epOBwzqsQvOsrGQJSeQEanTrHXhXe29sDGJZcw7uVOQ5pTxMRr41Ho3FYdeSyWSMzalyXnCAUFvqkZ5n6wacjUv/NcwhPVAPYpTsWBi/S2v99OXezSBOHevOI/0p9005wClJCitzOO3KIieAAmh/JNmJ+it6THSLPooVF3detHek0riNzMOkElli3argVDi5zSfaKvPXZraDxm+6EYoM5RGYJUsqECeNTWI2yyhJUXEQBNlA+y+vZTzZHk3wjjLbimWgXEJXAClQVJCiJLkECajt5d02GFoQhjDErE3SEQOnZagQoHR6f8PbT9lZ4Ikb+NG4Bjw/GhUtsrctp1oLLOEElQgAnzVFPr9lCpzyNRIL3zwaHujQ2l0lKS2Uv+dmQkQ5nIS2rKhFiSddCb2Da21MPhw27CVJLiApSVqVkSsrKXCEzKc5jtE65YrzqxiFoRmTOUpKSb+t33FojTmK7wu0MQ0jJmdbbcRITmUlK0qM5ss5SLcOQ5Go20reLedt/ENv4NakqQqSXJS2lyCDPSKyjqDQG5CdbUp5NtooXicS5iHUZlgKzGUZiVZlDVKZHRp98EXnN045xwE5nHFElSwolQIOqlAmOftp0jed4tloqWpspgJzKyiCOsE5suYAAacAdb1LVbLsXbjThKFycgcU84VhKWwmciCBAJKHTccgZVrVr2UptxsLaEtr6yVahQI1F685PbzOq+0UVg9UgqXZOaSkHNoSmL9nIEXHZjuOdUlTKMU2gday3FJJUAbysjNlPtVTY2PE7PQ4EhSfNUFCCR1k6aG/dpSB2C16qv11f2Y9b+yR7+ZqkDE4/+qd8HHtP83WjGKx/Fp3t+se07Prddauxd07vtBwO5TnSQQcyo6qXEi2aNHl+0chTDEbQZQtRU60iT66QeXAybVRNt4zG5B0iFhM8VuFJkWELWRNjUYzgXF6EieVj/AKabK0p3ebCySHc/6KVr+CYov5WYcei9/lFPvVFUJG7K1ee5H6awn3KM0/w24yDq6g/ogr1/RFVFrVvywPRX4qaTr3u0n/L9mfMHZ9c1qNfNWaiG9xmBqp09zah8U05RuhhRqHT32+IFTdU8PlBa4JRz+1HDuSeVF/OE36iNJ+0Vp4M1y3unhf6tZ/xD9+lTuvhR/wCE/rJ/5Kbo4/nEb9VvSftF/wDDRfzht+q3z+0X/wAHbSg3cwn9Sf10/wDLXSd2MKf/AAH9Yf8AJTsI/wA4bfqN/wCYrj/6aH84Tc+Yjl9rx8UCu3N1sKNWVD/EP+Smq92MJ6ix3KR++abps5HlAZ9T2PNcNdVCjG/LB9FfgtpWvc7UerdDDHTpR7D8Aaav7ktcFrHe0s/AU7E4je3DnUOj/wBZPvTNd/yiwyiYeCZPpBSP2gKpuI3RSnRaPE5Dz9MDjTRWxlJ0J8DP7JojUW2WMShM9C9CSPRVAVAPdIAmlfyMzM9E1MzOROsrM6c3XD/jVzrKNmYDEOOkNhKss+dB7JOYdtTo3fxvqs/qt+3zfmKm2l/TgUBQUEoCgCAYTIByyAY0OVP6o5V3kHNPtFZ7/JrGeqz+o17fM+Y0rh/d3FoSVKOHSlIlSlIaAA9YkogR7LaU2i57U2lhcMjM6tpIggDqSYSOqkcTlSLdgqNO/mz+v9ciUJzwU5SoXPUzAZjrbWT21kW/uMhKWlPMOXkpaSggWgEqbSBN/NnTgONNVnKJObKLQBx1gk6mfmKm0eotm7fwzzYW0+0UaC4RpwAVBtppThWPZ4vMz2uJ7Dz5gewV5qwe18Zh2AUdI2yFC/R9UFUq1Un/ALt2VYd2Ns4haS2lzzGVuiTBKUTIBULq1NjAAHbV2rdBtRkaPteDifxoVkWG206UIV0x6yQrQq84AxNtJjwoU3E2zIuqyBJUQ2JKRECSBJI4myZOthpXbuIUY4kAz7ZAiLQZiNPC7jEuqw7i0ILS5SBnygqGcAqSCRYpJKSYBEcIimOIM6m5N7COEcedWhy9jjk6MRkJFoSJKQQCqBMweGs86NG0FCAFZQM0ZSBZYIImNLkfhTJQEmDp8/w/7pNZmb6ePzepBNbIkKLgKR0QC/EKBEIF1A3HITJtWn7mb94dttKH33Q8tXWlMpnMqBZBAVeDAEyNYrJdlYpSerCcq1Iz2GaEqBgKIlIJAJGlhyFL4J5TbiXUpkjr9YERkIMi4mNOz4B6OTtDMAWy4uRNkpTb/GlNF9Jd9R7/APlWY7e366RpD7EMuOqSh4pUsKb86ElUAEKAKpAsEXmmjO/uM6QoQ+laAqEqKAVEHvGo0M8uOtWLuRpe12nHWlJKHeYno4BHG1/ZzqmYDbzaCpKkHMlSUZVQCcxyylJmQDqABrwq07nYtzE4QqfOYqUpJsE9WAIgDtJ8arm393kM4pnIOoXEEcbhxMgnje/jS7PM2j94N832F/VJZS2oShULTIFjotPpAjThQ3b8ojzwLSiOnW4lLZyAoCVEA5pVM68DNOfLMwlLWFhIA6TJpokp0HsFVXdTDhONYgg/XI5esOymqbkWXfzeLF4dSestoSpMpSnrKTBzC1gQoR8xT/5Y40//AGXvBZHwrQPLGxmRh+xSvgKyfGBSSQD6E1G51Gn7hbxv4yMKpx5KkArU90hUpQzQEwofni8myahvKBt7EpxRazutlsASlxQCgZOYxGoipLySsRilHmyf2kU38pOEzY9Z/MT8Kek32pv5ZxP/AOQ//mL/AHqtfk723iFYnoStxZdHnKcV1Am5ImbxNu6qVhD1U91/aedXryZYaMc2fzF/CmrDls98oe3X8LGFQ46ZhwPFwhYEkZbDmNQdKpQ3mxY/+ziP81f71Xbyq4bNi0H+yH7SqzZ4HPlB9OPeRHzypdkvTQNwtt4t5xYDjzkZEnOsmCsq6wmRAy8edcb2b9vMleHCj07bplwpRlKIJAAIsesnh6Ot6kvJAxlcxHalHxXVZ31woO0cQTpn/wBieVIlv2d7tb3Yx95KAtK7FSkhtIOVN1eaBw99Tm1t7UwsdGFLBRlSZlSVCSoykhMCO2mHktYSMYrLP2R/aTUrtjZPS7VUkCxCJ7EhN/cDTVib2mN1G1FrpEBJK4Kh0pGW0hPVHIzw7qnYd5J/z1/u0oxgUISUoSEhVzFrkRPYdL9lZZ+VsX/XO6H0+I8asm0uWmnOPqbGZwJCNCemPHTzkge+qp5QdrKVh+gbbcSp3NBUodYISFQi/XJJAy6kTF4NWvZLAXhWg515bSVZutJICiSTrf4Vl/lO3qjGIQh5LzbZQ50acpSFp4FQPXJhR45c2lSqzzEOgnqz/iIvrF7A250qvHy2AHLnNnQCqTxBUT1Y9GBTfEEqJ60ZjJATAlRzEJAOgIHAadgpFLAIixgXPLvItU6ZTuyNuBjEfSA0FpCAlTa1BQlWUKKJT1ZgGMpi8yKjl4lSz5yEjrAnLBylQMHKCcoGgFoECmb8qMkkc54ieXEyaCWLjMSUz1oiddEk2095qqlmQvKMr7kdiXCLawQnSfkaUKaYZlGUZnkJPEZVmL8wINFUDbHY0LWVABNh7hB43Nrk3mkW1qJ0+fkUmAI0sfnwpXoRksQozcX7LgxEWHGbVsLsLEKCgCFAAGYI6yVTpfQpi2tIpb6pseV7Rx+J94rhC0iIv+Ps0owZgkgXvaI+ezlUCgXxsY4xwmPnWlc6pBCuFj38Pj7O2KbFmFCCIEmRcGJ0jnFvCjRiYzySlUCLQTOtx8wT2U0JTZmOCHEy2XAFz0YMZvzTKVGDmI05VM7U2klx9xWUhRcSMqAEqQpIKcqwsXUNCdJB51G7u71OYXMQ2FZ2yBNutmJQ4DBkpUm0cUg6i8hsDYJxKiteLZaSFouokKUtRunInrD9KMtjBPB4RrHk1cBwPV06RXwSeQp9vOlMNSDPTIykc8wkHsI+Aotz9ljDYfoi6lw5yZTMXAt1uIipLaDCVJ6wmCCOwgyCKVZOlD8tf2GGPJ8fsqqr7qj+msf3ifcRVu8sjU4Ziyj9cPN18xdVndXZKvpbK+ieAC0GSFkC4JJOWI7ZrUvWjKeKuflSblDH6R+ArIttjK6BAILZ9wVyPZWx+UzZDr7TQZbLikqJgCbR7hMVmzvk5x61JJwyrJItkR60TK9fZrWfbfpdPJikdPIj7H70Vxv42PpipI81Op7DUluHu89hn5cbyDo8oMpMmU8EqPAGu96d1nsTilqQkZSgJzZki4nmoG0jhxqssYYc6vDUxpwNaR5MhL7JkT0Zm45dlM0eR1+PQHZ0o/dqy7o7lO4TFNqUBkCVCQoGCrQRMnT5mtXTMIeUZI+kpkgfV8T+cqsvcA6bUfbHjwBURWwb7bAexGISWkBQCIJKkJgySB1lAmZ4CqQ55MsWXCeiETmBK29TNoC9Kw16WnyXJHSPxGifiqq5vw1/THj+cP2E1afJpsHE4Zx/6QgJzBGWMsGCuYyKPNOvOqzv5sHELxjq28OtxKlCFJSoiyEgk5b2INJ9mXfR35Lx/TF/3Z/aTVzYj8ou9WVFtN+AAj4n4dtU3yXbNdaxi+kadRLOq0qSJzJsAoC9aGw2OmdMXJAnjASCPeT7aW7JNHOIxCW0FayEpSCVKOgAEknwrDMRvKgKV1AR1o868m3pcda1Xe7do4lIUlZCgkpykqyKTOYjqEZVGIzQq1orF9v7vv4T7UkOnrZQhRT0cQXM/BIUcplI0qbvpLNrnu/vy4863h3X0tNrb6JPRIObMUFAKiuCmFKzTxyCNb57ttCEvK6IkspsiSCVJACc5IAuojNEekKGGbktpKlMheUhxwhKQkg51TAKkzOUi/CDTRhbbiNMikpSCASQozBUZMgxeACNdKaHTjybWGYg3EjQCCDMXBIg6QNDSC3ISUgEm2RQJtFiCJ0gTpNuVEt8hQVoJtHfPupRbmUFSeskEjUAjgOrIOhF4+BFEM8ItebPcRcHh3zoO/sp40tIWEKMAC9pIPqx2e6kMI+cygAbg2A00UcvLzeGndIpZCp9UKyjQa3CTJUbTclR4k6DS1XKnjNo9n4UdGWVHkPf8ARQrOk7MysnQnsn57qVwrqcwBgD0jPCRNjr3UzmRzjtoyxB+P8AGumlLryePZP3+2u0pUCCCSDzimzLcyeQ98j+PspRLsCD7fu7KlgcytQtwGvHw58qWQ22tZtlAlVzeBMC8yTYWBuab4o5suWSeBvyFwPvmgykXFhwIJ8fbwqeg6wuCUpCnMpWhMTymY5yrXQaTw1qy7HfQjCOIbcQcyErWlaIdQ425IU2bhSSCE6yfVFV7DtFaYkykZYExCjoR2qPt507wjLTRWnEJcC4IBBgtup00nMM1jcRreag3TcXbKcVg2lkw5BSQV5iSFGVAnWTfs7qlMS4VA5dBqrnB0Tz7Vacp1Ge+TV/COJ6LM8p9UlaVLcyxOY5MsJi/GCcx11rRHh1D3VGog9+9uOYVltxrLmK8vWBIgpUfRUm9hxqobE33xT2KZbWtvItwBQCIsTzKiRVi8qC0jCtlRgdIPblVVJ3VUg4xiFAnpBWbvfS9aX/AMpG13sOy0phZQorykwDbKTHWB4gVnp3wxqtMS74AAe5Iq9+VNucO1/ef7TWY4rGJa84KNptHOONMt76Wa00Hyb7WfexKw86twBuQFKJE5gJg6GKb+UPab7eMytvOoSUJOVDikCZVcweQFK+TJI6dShxan2lJob/ALE4wH8wfFVX/wAp7VT8sYr+vxH+c5+/Vj8n+0X141KXHXlpyKMLcUtM2vClG9UobeHFH+r+FXbyedbFNriJQr7qzMbLLTlKe+UraLzT7fROONygzlWUgmeMGqcnePGC/wBJxH66o99XTylNS62fzT8aztW0k5yjKqQvLM2mQJ99MpdrjemkeTPazz6numcW5lCcubUTnn4D2VBb4by4lnGuobdyoGWBkSrVCSbqSeJqY8lzULf7kf76r+/pCca4ozfKP9Aq96Trad8n28T+IfUl5QUEokdVKb5gPRA4Vb0hQdcIiLW52k3iQb21GtuIoPkwfSrEryz9n/uFaIgdZXf9wrU3rs6t6dOYtsJBXP6MSqQbW5yOfdWfb277YXp82QdKyFNEKV1lJcFwtvKQ42FZVZCUklNjReVvaKWUNBAAdWqVGE9ZCRGVd8xGaLRBuJrHnXwTcc5jS/K9Ns7PMS6HFhXSLcUU3Urq5TJkSoqkcZJGptTHoyldiFDNOThaYkGAYzEe2nDDS0OIGUoUrLkKwMoziUrObqpBFwo2Ak8LTO3XsMGGm2Wk9NE4hZkgLSMhQgqMKQYUSYIkgggVrwhjsfaLbTq0qZZdCxIViCUhJSFFRAaJnMrhcGE2OtQ62FZgVQeZN7RF41tSSXwk+YAdDreZn7hbl205eHVJFxGkdvD559lWjpBgWjMJkaDkb8bRSaiYg2UOA7fvrgvRwF9Rr48ppT6QCBISI4wAYJ4j8ZrOg3UyfUV7DQpyp2/A+w/GhTYbsqTFuJ7P+xHOucQkAHS/IyO6uHWQNO6iQzI+eytjptPVkG/Lj307w5GWIgxy1Glp7uHupolOVVwRyPjr2jWlWk5SZEaj29vG3yaWBdbttOenx00oYbEiUhXA3mCPZ83pu0omNak9lYEOOpRqCe8QDx99Z8J4aD5M92R0odeQD1QpAMGSVKTMHiCkePhVy3z3WZew60pSS4oFSClR84AQDe4MAX5WqR2PgQltAjLGU2toOMUrj2TzJKbp562iu0mo48r5YpsPc95xTYSpSEukhKgdSE2CpUOr1oNq1ndLZj2HwXRv5M4JMpUVSCAZUSBcGU9yRWX7Yxj6MQOiUpIS8VNDKAA4kpBCTEpzEQQCBBANq2DAYpbmFStxGRakSU3tOgINwYiRw0rhXfHtXvK6P6Ci0w6k/wCldUXcT/5rNvTH31ffKxH0FGYkDpkaCTfMIgkfGqLuMgfT2cpUZk3SBpM6KPI1qeKmXppHlFRLDf6f+01km8rUFOnmffWx7+Jllv8ATHwNZdvTs9QLZyqum3CxWkA6adb3Vi+XT0vPk3ahSe1lP+2n29ezluYmUoUqECYE8TUtuzgUIaYyJCSWUTz8xOp1qVy9dXePhV9JPLzgtszrz58u6tW8n2AUOhcKTlKDCosb/wADWePtnpFjo0GFvCRnvCRHp8a2fdRH9DwunmDTTQ861fEYx81Eb+MS4gxaCOysoLX9JcFv/kf7k1v+MYBUQoAiBYiRx51je0tmE7SdShFjiLQD6w04ej76zW/S8+TtuFPdyf8AdVZ8pSPrnD3fsVcdy8Kptx5KhBGWR7arnlL2erKt2JRnSnW8kHsNqs9JkYeSIn6U7/d/701p6D1ld/3Cs18lIH0pwBJEIVqZ9NH5orSUecrv+4Uy8mPgw3g3daxjJbcsSISsAFSZKScsjjlHsFeecfgcjiwkjqlQBzJGgBvfXh+FemRXnnbzSUurV0S5zL6wXYmB6OTSw41ImXl1gt7FJZS2hlPSNpUht0rUVJQoAKhMgEHrASOqFmCJpjjm2FJCg4tT63CXMyercFSuqBclZ5mI7akN392H8WglIPREKJcJyNhSUgkEmetKoBMA3vYwwxBQ0lSFMkKVZJKrpWCL2ukhBMoVr1TApNiJXhRxtB90d1+WtctO5bAzwNj7PbpSbz5BgKlM27hxgm0iuATrFvkVdBdfRieP8KLKFC9hz++kktSYmCPnXQUulnLF9Ne7u7angBK0AQVG3I0KT6AG8T4RQqhPoBa5PGOE/hROr6oIBEeyfn40Tr0jjM/Hnz/jSpXKRaw6ttZuefGTVCKHjxv8610UWkm/AfPzaucKiF34a2n79aXxDybhMm9vmKoQQogirx5OsJ0mIQTpM6Aknn3T88KpTObOAdfnXwrVvJxgQFlcXy34cuQFWTtz/J4akxpbSK4xOMSkwTfw4gnu5+yiQs5Y0+be+ova7ZK06ARx4Gxm3IAjxrq4IN/amGadU3iUIjpM7a1IzAOHUmL8Bp40jtnysMICkttrcUFZSbJBiZI86RKeWhmojyisHzu0x2Djx5/Cs8QlJUAokJm5Am3YK8+fVejDLpu+0cH+UtnoUtQY6wcBVCwnIsi8BMymf1qgtw903G19K8SlaBCEpiCFZpKrBQ7BbtqF2TvU8sIZbVmyGGwUgJ1MKOvXM6a8BWjbIwj7beZzKtavW6sATACUpIAvOs86SumtudvOlakIVBT518yrjh5+hE1U95AjFIbQMSykt2NrjrJMQD+ZV1ewinCCpDRjTzreyKSa3aZSZSxhgeJ6Gb+Ku+s5S+mpZ7O93mfqG5VmypCAR1QQlIEx4caLH4hSX0pSYCkEmwN0ntHbTDbW8IwXQoK2kdI4BGSBlkBR+0tEjxgcZE05hishSujKgIBLckA6j7TSaqM4/mrEqJfUSpS1fZj/AMgg+lerhu1giylrDledLTVpAEkKAB48CbTUnlRmyFTGf1cgzc/NzzwpVGHKTILYVESEAGOXn6TVOnOPRlSSnqmwmAeI4EVmeZhrHqfVjGwouZikpEggkka63PAVddh7w/TC8kLSro3I6zRAy+jqsTcHtseynb+zG9Vpw/ZLQHvK71my+llnsx2Pj1LdBCsyVIzSBlkGMvmm4gz4jnTbfjZS8RhujbVCi4lVyeAMgHXTwqWawJbMpDKTGoay25fadgpPaWEcdaI6RKCLpUnqkG4scx4E6g1pL2pG7OHdwfTOILbp60yVAgAklMZZBsPZVXxvlNxjjmZC8iZPVECZkCYEmB26iutq7yhpxaEu51gmVIV1VA3IMWPgSJ0qn4vaJWokQgKJOUeaJMmBERNc8rb4Zv8AJr+zfK1hwyjps4diFJAlMjiFG5KoBg8+y9Mx2zsO+jpPyg0zmUs5FpcChm0Bygj3xVMS7zUR7fbXDygpJk9bxM91WWo07D7Zwzmxxg8MpX0jKcqQkp6RbZzr1NwtJVA1uRAIiszbeTJCWwoEJACjfNlyyMpF5Mjwtwp1sHFhISFpCm0vJUdUr6wKVJBAuCkaTMgREqNc7xJ6N1bYQpACyWpMkNqukTqZEeIPGa6NGTjRTBV53Lj42jtrgPk6mPD3V08sEAkzYADu53pJSkyMoUanlChWDcG/jXDi9Zj20lPACx8aWy2HV+7T76ugmX+w0KUzDkPeffFCmgiXSbnlHLSw0p8rAKS2FXKSEkkaX+Gvv7qbKwqiLCrO6WlYVDecZgETc8IJBjUfgKWrDJOGS1hFLUmVqGVJ4yrSO4amoHo1JvyPsPbUztS6sraszafNJtMwSTxN+dIOJWGygLBSrKogG0iYmY6wk3HrG9JS0hs90KWhKrSodbUibdlvwra9yMKEokDgJPA9on76xzZGz1dKgwDBHLt7b1uWwRlaB7B8K3jq15/yVNsOTHvpHEXIB58bc6GAGp51xjdT88Yro5Kxv9h/qgSIkR4jnB7ayTFsFN+B+78JrYN62+kYERYkfx17ayrG4KDr7K4/k+3XCo/C7QcQSG1KSSZOU8tNL61Z90vKE/hXSXCp1tRlaVGVSYGYKUCQRa2nxqtdEUkEECNCLGkXwCqxmOwiTeLE/hXOduz0Bi952n9nuvYZ2OobxC03vIF0mxAPiKx/cbabje02FJfut1KFjrwpC1hKkmUwdZvoQDURgNoLaUrozGZBQoSRIKYvz8edTeF+ifTsD9FDqSHGw9nvmX0qCCL2JvIBjTS87i7bRvVg1OKw+UkQ56p1sR6PAifA86ltvY1TWDxDiDCkMuKSSCQCltRBIi9wKepA7Pd+NRu9iR9AxX/67vL+rVUaebTmLmYmVk5isqObMblRVGbNN51njXpHdLaCnsBhnHCVLWygqMG6stzYazM9s15wCr616H3Aj8l4TT7IcuZreTGNJ7s4FTbmIzFRlzikjmSbC8zMm9x2VinlRxzjm1XwpRIaUEN/mgJSYAOhzEk8zNejFAdnurzj5QFAbVxn94fbA5VmNVd9meUprB4Nptwl93JMJNkyAUoKiOZPcALaVR95N/cTjJSteVsx9WiyTBkE8SZ7eA5VWukJvBpRlBUruvMfHlWLtnuugyY5fhROMzF7m55TyniNL2pVPen58K7+jggkrA8JH3cazuhlkHbb2d1cuGQeHLlSgwWlx91dpwipuUntm9a3F0cbC2SXBm6wAIvBykTBvzj5FSm/e0OlxJVHV1T487Wv20Wy8WhpvKSZ4C8ajX5411iX2lAZoJ4G8/N61yiVWzeNJ5ae091JWAuL8eHhUljsImfq7azJt2RbvpolhU3gjv4eziKbim7eHseHKnDKVCBzEyNIJgzNr9vZXLzRIgR7eXunuqRZwqcpJzZQBpE6XiRfTTsq3IR7mFAMZge4SJ43E8aOpBCoEZz7QPdwoVy50NhjUD0T4q/hRL2kngge00woTWuKaPTtH80e0/jXCseSomBfnP400FGKupBIM7YUkyAmR3n4mppryk4xKcoWgD9BP4VVaM01pLjFtR5UscnR1I/9aP3a5X5TcadXEknj0aQfcmqoKI1U4xZcR5QMW4nKpaY5ZE/hUY5ttarkIP8AhqOFFFSza8Yejah9VHsoflH+zb/V/jTOgKnGKfHaf9m3+rSzW3FJUlQSgFBBSQmCCIIIPOw9gqKNHNOMNLZ/ObjuGIcH+JX40m/5R8atKkLfWpKgUqSVEggiCCJ0Iqr0YNOMNJD8rq9Rv9UVKYbf/GNoCG33EIAgJSohIHYAYFVqhNOMNLQfKNjp/wDkO9+dX41FYrb7jiyteVS1GVKUkKUTzJNyajIoopxgkU7aWEkAIAOoCRB7xxom9sKTolsTrCfwphQinGB9+VP7Nv8AVFd/lg+o3+rUbNGRU4Q0kU7ZI0QgeHhzoztkx5iLjt/GowUM1OGIlBtgCPq0e/8AGgnaiOLSfBRFRYVQjxpwhpacFhWloCgmJ4SefaaUVs1vWOzU/jUXs/amRASUzxmY18KcDb1/MH638K89me+nO7OF4BAFk34dYj30xcaIXOZAAEkk+0XBk8IPKljts8ED202TjElV1ZNfRmSReRoBeB3E9+sZl7dMN+zIsrNwm3h99FThG0sogBED1gZ8bUK69t9I1QoAVMnDIUIPGTOnZ7qI7PRyMjhx8eyrzjvfj/WUQqaOalzhEAacde3l7q4Vs9BM8PbI4aVecL8a/cRczXQQTwqSZw6BaxnWefZ88adsspRMCDppx5d9S56XH48vnKIRbJSLgj5n7xXAFT6lpEfxjvM6UCUkzbsv4/PfU/Z/Jq/g/H/EhfoSydCCB94Fu29GrCKGqSP41PNIUdEKNuA+/trttpw/+Nwk8Mh7+XzFT9l+mr+L8HjkgE7PWfRMfP30onZi+QH3a8ql1IWLlCwAJMpIgW1t28OVE4opGYhUHTUiJ1PjA/7qc8lmHx57pg1snmbxw5/fXZ2OIsePtB0Hwp10xkJi8xHG+mlLpw7puG3IA9RXjwvFrCpvN6J/xZ1oy/I6LXM2nkaSVsU2giw9t7n2VIjCPqEhtfiCm2nHj2Ui50iQSpKkgTdQI07/AI03muWXxL1o0VsQgRmE/wAPxpNWxFzYg/8AdvaKeoS6pVkLPckqB0+655SKVXhHkwVNLSm9yDqL3IBjvq7zcrfiX1r+qITspfEAeNcs7NWoTBjtqdZwbqxIQuOZEC3fEj8aVxDDqQCWl3MCBmk9kU55McPjfdQqthL4Edn/AHXSdhHipI/Hl8Kkm2XVnqoWbcAfC+gHKjxeEeQJLa9dY07yO6J7anLNvfxJfFRy9g26qhPDu+fjQOwbHrgnuqYa2Q+R5oFrSoA30ga+2m4wL8kdGrWNOzWeXbTeZcvifSNTsJUXUJvpxsIHtJ9lD8hkce/2fjUocG+NEKV+iAfgq/H50SS2/JHROR3X9msdopvMmXxPqo9WwuSh4+/30DsWPSHYPZr76kl4J1F1IUBPfcyItN5mkiy7mgtqAkCMpk24Vd5lvxdbk/yZHZigbRHA/PzeuRgFm+Wpf8nPZiOjXPCwI8CDHyK5Wy6IltYEwLHUa3j36dtTeTnMPjXu2wwa2ar0jYfDspN/ZqrRcQZPAARck+7wqScbcFsiptbic2njTbaOzXiTCVREwOAF5PK4Pb1aY3LZ+WfGmGsO66RhUgAZUqt53Vv23FHQZ2el1IWpZk8imBwAEngBFCs/1fP0vrODRHmIvM9UcAqJt2Cmm09nNT9m3oD5o1nXShQrtUxLJwaALIQOqfRHZ2dg9lJrwaCoShBsdUg+r+NChUWf9iv0dI0SkQTFh211mtRUKRzy/wB/uVU0DBIBPaJ1rhxoJTKQARxAg60VCqGy1mBc6j403edNrnhx7aFCssO2HDm1Op407eSLd4+FChVx8K4xB48b+7Smrqjm140KFZobqcOUXNxSuCeVmiTGY8fzqFCszyl8HK3DIubkT7TXBMFR4jQ+AoUKvta5cUY8B8KSwphRAtpp4UKFPazwWeeVJEmO/upJSzKLm4JPaeZoUKiR2lZkXPySPhXYUcpvy+AoUKs8qQT5x7/vA+FG8o5om0ChQqDhpZgGTP8AAU8SozHC/wB9HQqp7dYpIkiOf3Ugw4QrU+3800KFKUuUAqggGxN73nXvpjtgfVkcJAjhEpt3dlChWvSqClschqfjQoUK7Or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65" y="182562"/>
            <a:ext cx="3271137" cy="2448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36202" y="2653408"/>
            <a:ext cx="2500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err="1" smtClean="0"/>
              <a:t>Skeudenn</a:t>
            </a:r>
            <a:r>
              <a:rPr lang="fr-FR" sz="1400" smtClean="0"/>
              <a:t> 1: an Ti Gwenn</a:t>
            </a:r>
            <a:endParaRPr lang="fr-FR" sz="140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497" y="155922"/>
            <a:ext cx="3284159" cy="26974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91082" y="6076138"/>
            <a:ext cx="2500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err="1" smtClean="0"/>
              <a:t>Skeudenn</a:t>
            </a:r>
            <a:r>
              <a:rPr lang="fr-FR" sz="1400" smtClean="0"/>
              <a:t> 3: Wall Street</a:t>
            </a:r>
            <a:endParaRPr lang="fr-FR" sz="1400"/>
          </a:p>
        </p:txBody>
      </p:sp>
      <p:sp>
        <p:nvSpPr>
          <p:cNvPr id="12" name="ZoneTexte 11"/>
          <p:cNvSpPr txBox="1"/>
          <p:nvPr/>
        </p:nvSpPr>
        <p:spPr>
          <a:xfrm>
            <a:off x="3563772" y="6086430"/>
            <a:ext cx="250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err="1" smtClean="0"/>
              <a:t>Skeudenn</a:t>
            </a:r>
            <a:r>
              <a:rPr lang="fr-FR" sz="1400" smtClean="0"/>
              <a:t> 4: </a:t>
            </a:r>
            <a:r>
              <a:rPr lang="fr-FR" sz="1400" err="1" smtClean="0"/>
              <a:t>Kuzul</a:t>
            </a:r>
            <a:r>
              <a:rPr lang="fr-FR" sz="1400" smtClean="0"/>
              <a:t> ar </a:t>
            </a:r>
            <a:r>
              <a:rPr lang="fr-FR" sz="1400" err="1" smtClean="0"/>
              <a:t>Surentez</a:t>
            </a:r>
            <a:r>
              <a:rPr lang="fr-FR" sz="1400" smtClean="0"/>
              <a:t> en ONU(ABU)</a:t>
            </a:r>
            <a:endParaRPr lang="fr-FR" sz="1400"/>
          </a:p>
        </p:txBody>
      </p:sp>
      <p:sp>
        <p:nvSpPr>
          <p:cNvPr id="14" name="ZoneTexte 13"/>
          <p:cNvSpPr txBox="1"/>
          <p:nvPr/>
        </p:nvSpPr>
        <p:spPr>
          <a:xfrm>
            <a:off x="3609658" y="2853333"/>
            <a:ext cx="2500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err="1" smtClean="0"/>
              <a:t>Skeudenn</a:t>
            </a:r>
            <a:r>
              <a:rPr lang="fr-FR" sz="1400" smtClean="0"/>
              <a:t> 2: ar Pentagone</a:t>
            </a:r>
            <a:endParaRPr lang="fr-FR" sz="140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8386"/>
            <a:ext cx="3378115" cy="25217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45" y="3520721"/>
            <a:ext cx="3381004" cy="23482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56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0" y="179512"/>
            <a:ext cx="3112710" cy="4104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19045" y="4283968"/>
            <a:ext cx="5470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err="1" smtClean="0"/>
              <a:t>Skeudenn</a:t>
            </a:r>
            <a:r>
              <a:rPr lang="fr-FR" sz="1400" smtClean="0"/>
              <a:t> 5:  ar Willis  Tower </a:t>
            </a:r>
            <a:r>
              <a:rPr lang="fr-FR" sz="1400"/>
              <a:t> </a:t>
            </a:r>
            <a:r>
              <a:rPr lang="fr-FR" sz="1400" err="1" smtClean="0"/>
              <a:t>pe</a:t>
            </a:r>
            <a:r>
              <a:rPr lang="fr-FR" sz="1400" smtClean="0"/>
              <a:t> Sears Tower, </a:t>
            </a:r>
            <a:r>
              <a:rPr lang="fr-FR" sz="1400" err="1" smtClean="0"/>
              <a:t>uhelañ</a:t>
            </a:r>
            <a:r>
              <a:rPr lang="fr-FR" sz="1400" smtClean="0"/>
              <a:t> </a:t>
            </a:r>
            <a:r>
              <a:rPr lang="fr-FR" sz="1400" err="1" smtClean="0"/>
              <a:t>skaber-oabl</a:t>
            </a:r>
            <a:r>
              <a:rPr lang="fr-FR" sz="1400" smtClean="0"/>
              <a:t>  </a:t>
            </a:r>
            <a:r>
              <a:rPr lang="fr-FR" sz="1400" err="1" smtClean="0"/>
              <a:t>betek</a:t>
            </a:r>
            <a:r>
              <a:rPr lang="fr-FR" sz="1400" smtClean="0"/>
              <a:t> 1998</a:t>
            </a:r>
            <a:endParaRPr lang="fr-FR" sz="14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61" y="4899985"/>
            <a:ext cx="5341019" cy="3542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124744" y="8604448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 smtClean="0"/>
              <a:t>Skeudenn</a:t>
            </a:r>
            <a:r>
              <a:rPr lang="fr-FR" smtClean="0"/>
              <a:t> 6: </a:t>
            </a:r>
            <a:r>
              <a:rPr lang="fr-FR" err="1" smtClean="0"/>
              <a:t>Skol-Veur</a:t>
            </a:r>
            <a:r>
              <a:rPr lang="fr-FR" smtClean="0"/>
              <a:t> Harvard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390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65" y="182562"/>
            <a:ext cx="6249567" cy="46774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69040" y="5076056"/>
            <a:ext cx="4547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err="1" smtClean="0"/>
              <a:t>Skeudenn</a:t>
            </a:r>
            <a:r>
              <a:rPr lang="fr-FR" sz="2400" b="1" smtClean="0"/>
              <a:t> 1: an Ti Gwenn</a:t>
            </a:r>
            <a:endParaRPr lang="fr-FR" sz="2400" b="1"/>
          </a:p>
        </p:txBody>
      </p:sp>
    </p:spTree>
    <p:extLst>
      <p:ext uri="{BB962C8B-B14F-4D97-AF65-F5344CB8AC3E}">
        <p14:creationId xmlns:p14="http://schemas.microsoft.com/office/powerpoint/2010/main" val="76894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2339752"/>
            <a:ext cx="6330975" cy="5199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93913" y="1419617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err="1" smtClean="0"/>
              <a:t>Skeudenn</a:t>
            </a:r>
            <a:r>
              <a:rPr lang="fr-FR" sz="2400" b="1" smtClean="0"/>
              <a:t> 2: ar Pentagone</a:t>
            </a:r>
            <a:endParaRPr lang="fr-FR" sz="2400" b="1"/>
          </a:p>
        </p:txBody>
      </p:sp>
    </p:spTree>
    <p:extLst>
      <p:ext uri="{BB962C8B-B14F-4D97-AF65-F5344CB8AC3E}">
        <p14:creationId xmlns:p14="http://schemas.microsoft.com/office/powerpoint/2010/main" val="73704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76672" y="6168688"/>
            <a:ext cx="4510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err="1" smtClean="0"/>
              <a:t>Skeudenn</a:t>
            </a:r>
            <a:r>
              <a:rPr lang="fr-FR" sz="2000" b="1" smtClean="0"/>
              <a:t> 3: Wall Street</a:t>
            </a:r>
            <a:endParaRPr lang="fr-FR" sz="2000" b="1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90" y="1545389"/>
            <a:ext cx="6093296" cy="45486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57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4664" y="6124355"/>
            <a:ext cx="4420551" cy="72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err="1" smtClean="0"/>
              <a:t>Skeudenn</a:t>
            </a:r>
            <a:r>
              <a:rPr lang="fr-FR" sz="2000" b="1" smtClean="0"/>
              <a:t> 4: </a:t>
            </a:r>
            <a:r>
              <a:rPr lang="fr-FR" sz="2000" b="1" err="1" smtClean="0"/>
              <a:t>Kuzul</a:t>
            </a:r>
            <a:r>
              <a:rPr lang="fr-FR" sz="2000" b="1" smtClean="0"/>
              <a:t> ar </a:t>
            </a:r>
            <a:r>
              <a:rPr lang="fr-FR" sz="2000" b="1" err="1" smtClean="0"/>
              <a:t>Surentez</a:t>
            </a:r>
            <a:r>
              <a:rPr lang="fr-FR" sz="2000" b="1" smtClean="0"/>
              <a:t> en ONU(ABU)</a:t>
            </a:r>
            <a:endParaRPr lang="fr-FR" sz="2000" b="1"/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37" y="1824205"/>
            <a:ext cx="5976664" cy="4151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57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0" y="179512"/>
            <a:ext cx="5264086" cy="69412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25597" y="7524328"/>
            <a:ext cx="6471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err="1" smtClean="0"/>
              <a:t>Skeudenn</a:t>
            </a:r>
            <a:r>
              <a:rPr lang="fr-FR" sz="2000" b="1" smtClean="0"/>
              <a:t> 5:  ar Willis  Tower </a:t>
            </a:r>
            <a:r>
              <a:rPr lang="fr-FR" sz="2000" b="1"/>
              <a:t> </a:t>
            </a:r>
            <a:r>
              <a:rPr lang="fr-FR" sz="2000" b="1" err="1" smtClean="0"/>
              <a:t>pe</a:t>
            </a:r>
            <a:r>
              <a:rPr lang="fr-FR" sz="2000" b="1" smtClean="0"/>
              <a:t> Sears Tower, </a:t>
            </a:r>
            <a:r>
              <a:rPr lang="fr-FR" sz="2000" b="1" err="1" smtClean="0"/>
              <a:t>uhelañ</a:t>
            </a:r>
            <a:r>
              <a:rPr lang="fr-FR" sz="2000" b="1" smtClean="0"/>
              <a:t> </a:t>
            </a:r>
            <a:r>
              <a:rPr lang="fr-FR" sz="2000" b="1" err="1" smtClean="0"/>
              <a:t>skaber-oabl</a:t>
            </a:r>
            <a:r>
              <a:rPr lang="fr-FR" sz="2000" b="1" smtClean="0"/>
              <a:t>  </a:t>
            </a:r>
            <a:r>
              <a:rPr lang="fr-FR" sz="2000" b="1" err="1" smtClean="0"/>
              <a:t>betek</a:t>
            </a:r>
            <a:r>
              <a:rPr lang="fr-FR" sz="2000" b="1" smtClean="0"/>
              <a:t> 1998</a:t>
            </a:r>
            <a:endParaRPr lang="fr-FR" sz="2000" b="1"/>
          </a:p>
        </p:txBody>
      </p:sp>
    </p:spTree>
    <p:extLst>
      <p:ext uri="{BB962C8B-B14F-4D97-AF65-F5344CB8AC3E}">
        <p14:creationId xmlns:p14="http://schemas.microsoft.com/office/powerpoint/2010/main" val="403257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4130"/>
            <a:ext cx="6713839" cy="44529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7134859"/>
            <a:ext cx="6607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err="1" smtClean="0"/>
              <a:t>Skeudenn</a:t>
            </a:r>
            <a:r>
              <a:rPr lang="fr-FR" sz="2000" b="1" smtClean="0"/>
              <a:t> 6: </a:t>
            </a:r>
            <a:r>
              <a:rPr lang="fr-FR" sz="2000" b="1" err="1" smtClean="0"/>
              <a:t>Skol-Veur</a:t>
            </a:r>
            <a:r>
              <a:rPr lang="fr-FR" sz="2000" b="1" smtClean="0"/>
              <a:t> Harvard</a:t>
            </a:r>
            <a:endParaRPr lang="fr-FR" sz="2000" b="1"/>
          </a:p>
        </p:txBody>
      </p:sp>
    </p:spTree>
    <p:extLst>
      <p:ext uri="{BB962C8B-B14F-4D97-AF65-F5344CB8AC3E}">
        <p14:creationId xmlns:p14="http://schemas.microsoft.com/office/powerpoint/2010/main" val="403257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996" y="7052595"/>
            <a:ext cx="4536504" cy="20914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460248"/>
              </p:ext>
            </p:extLst>
          </p:nvPr>
        </p:nvGraphicFramePr>
        <p:xfrm>
          <a:off x="1" y="0"/>
          <a:ext cx="6237311" cy="68827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8156"/>
                <a:gridCol w="2694819"/>
                <a:gridCol w="1440160"/>
                <a:gridCol w="1584176"/>
              </a:tblGrid>
              <a:tr h="439611">
                <a:tc>
                  <a:txBody>
                    <a:bodyPr/>
                    <a:lstStyle/>
                    <a:p>
                      <a:r>
                        <a:rPr lang="fr-FR" sz="1400" b="1" err="1" smtClean="0"/>
                        <a:t>dielloù</a:t>
                      </a:r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err="1" smtClean="0"/>
                        <a:t>Damani</a:t>
                      </a:r>
                      <a:r>
                        <a:rPr lang="fr-FR" sz="1400" b="1" smtClean="0"/>
                        <a:t> ar </a:t>
                      </a:r>
                      <a:r>
                        <a:rPr lang="fr-FR" sz="1400" b="1" err="1" smtClean="0"/>
                        <a:t>galloudegezh</a:t>
                      </a:r>
                      <a:r>
                        <a:rPr lang="fr-FR" sz="1400" b="1" smtClean="0"/>
                        <a:t> </a:t>
                      </a:r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err="1" smtClean="0"/>
                        <a:t>skouer</a:t>
                      </a:r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/>
                </a:tc>
              </a:tr>
              <a:tr h="8920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err="1" smtClean="0"/>
                        <a:t>Diell</a:t>
                      </a:r>
                      <a:r>
                        <a:rPr lang="fr-FR" sz="1400" smtClean="0"/>
                        <a:t>  1</a:t>
                      </a:r>
                    </a:p>
                    <a:p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587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err="1" smtClean="0"/>
                        <a:t>Diell</a:t>
                      </a:r>
                      <a:r>
                        <a:rPr lang="fr-FR" sz="1400" smtClean="0"/>
                        <a:t> 2</a:t>
                      </a:r>
                    </a:p>
                    <a:p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97403">
                <a:tc>
                  <a:txBody>
                    <a:bodyPr/>
                    <a:lstStyle/>
                    <a:p>
                      <a:r>
                        <a:rPr lang="fr-FR" sz="1400" err="1" smtClean="0"/>
                        <a:t>Diell</a:t>
                      </a:r>
                      <a:r>
                        <a:rPr lang="fr-FR" sz="1400" smtClean="0"/>
                        <a:t> 3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008112">
                <a:tc>
                  <a:txBody>
                    <a:bodyPr/>
                    <a:lstStyle/>
                    <a:p>
                      <a:r>
                        <a:rPr lang="fr-FR" sz="1400" err="1" smtClean="0"/>
                        <a:t>Diell</a:t>
                      </a:r>
                      <a:r>
                        <a:rPr lang="fr-FR" sz="1400" smtClean="0"/>
                        <a:t> 4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008112">
                <a:tc>
                  <a:txBody>
                    <a:bodyPr/>
                    <a:lstStyle/>
                    <a:p>
                      <a:r>
                        <a:rPr lang="fr-FR" sz="1400" err="1" smtClean="0"/>
                        <a:t>Diell</a:t>
                      </a:r>
                      <a:r>
                        <a:rPr lang="fr-FR" sz="1400" smtClean="0"/>
                        <a:t> 5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fr-FR" sz="1400" err="1" smtClean="0"/>
                        <a:t>Diell</a:t>
                      </a:r>
                      <a:r>
                        <a:rPr lang="fr-FR" sz="1400" smtClean="0"/>
                        <a:t> 6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fr-FR" sz="1400" err="1" smtClean="0"/>
                        <a:t>Diell</a:t>
                      </a:r>
                      <a:r>
                        <a:rPr lang="fr-FR" sz="1400" smtClean="0"/>
                        <a:t> 7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028800"/>
              </p:ext>
            </p:extLst>
          </p:nvPr>
        </p:nvGraphicFramePr>
        <p:xfrm>
          <a:off x="4941168" y="0"/>
          <a:ext cx="1258441" cy="5395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8441"/>
              </a:tblGrid>
              <a:tr h="539551">
                <a:tc>
                  <a:txBody>
                    <a:bodyPr/>
                    <a:lstStyle/>
                    <a:p>
                      <a:r>
                        <a:rPr lang="fr-FR" sz="1200" smtClean="0"/>
                        <a:t>Hard</a:t>
                      </a:r>
                      <a:r>
                        <a:rPr lang="fr-FR" sz="1200" baseline="0" smtClean="0"/>
                        <a:t> power </a:t>
                      </a:r>
                      <a:r>
                        <a:rPr lang="fr-FR" sz="1200" baseline="0" err="1" smtClean="0"/>
                        <a:t>pe</a:t>
                      </a:r>
                      <a:r>
                        <a:rPr lang="fr-FR" sz="1200" baseline="0" smtClean="0"/>
                        <a:t> Soft power</a:t>
                      </a:r>
                      <a:endParaRPr lang="fr-FR" sz="12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0" y="7380312"/>
            <a:ext cx="1988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smtClean="0">
                <a:solidFill>
                  <a:srgbClr val="FF0000"/>
                </a:solidFill>
              </a:rPr>
              <a:t>II. </a:t>
            </a:r>
            <a:r>
              <a:rPr lang="fr-FR" b="1" u="sng" err="1" smtClean="0">
                <a:solidFill>
                  <a:srgbClr val="FF0000"/>
                </a:solidFill>
              </a:rPr>
              <a:t>Penaos</a:t>
            </a:r>
            <a:r>
              <a:rPr lang="fr-FR" b="1" u="sng" smtClean="0">
                <a:solidFill>
                  <a:srgbClr val="FF0000"/>
                </a:solidFill>
              </a:rPr>
              <a:t> e ra ar SUA  </a:t>
            </a:r>
            <a:r>
              <a:rPr lang="fr-FR" b="1" u="sng" err="1" smtClean="0">
                <a:solidFill>
                  <a:srgbClr val="FF0000"/>
                </a:solidFill>
              </a:rPr>
              <a:t>evit</a:t>
            </a:r>
            <a:r>
              <a:rPr lang="fr-FR" b="1" u="sng" smtClean="0">
                <a:solidFill>
                  <a:srgbClr val="FF0000"/>
                </a:solidFill>
              </a:rPr>
              <a:t> </a:t>
            </a:r>
            <a:r>
              <a:rPr lang="fr-FR" b="1" u="sng" err="1" smtClean="0">
                <a:solidFill>
                  <a:srgbClr val="FF0000"/>
                </a:solidFill>
              </a:rPr>
              <a:t>lakaat</a:t>
            </a:r>
            <a:r>
              <a:rPr lang="fr-FR" b="1" u="sng" smtClean="0">
                <a:solidFill>
                  <a:srgbClr val="FF0000"/>
                </a:solidFill>
              </a:rPr>
              <a:t> e-</a:t>
            </a:r>
            <a:r>
              <a:rPr lang="fr-FR" b="1" u="sng" err="1" smtClean="0">
                <a:solidFill>
                  <a:srgbClr val="FF0000"/>
                </a:solidFill>
              </a:rPr>
              <a:t>pleustr</a:t>
            </a:r>
            <a:r>
              <a:rPr lang="fr-FR" b="1" u="sng" smtClean="0">
                <a:solidFill>
                  <a:srgbClr val="FF0000"/>
                </a:solidFill>
              </a:rPr>
              <a:t> ar </a:t>
            </a:r>
            <a:r>
              <a:rPr lang="fr-FR" b="1" u="sng" err="1" smtClean="0">
                <a:solidFill>
                  <a:srgbClr val="FF0000"/>
                </a:solidFill>
              </a:rPr>
              <a:t>galloudezh-mañ</a:t>
            </a:r>
            <a:r>
              <a:rPr lang="fr-FR" b="1" u="sng" smtClean="0">
                <a:solidFill>
                  <a:srgbClr val="FF0000"/>
                </a:solidFill>
              </a:rPr>
              <a:t>? </a:t>
            </a:r>
          </a:p>
          <a:p>
            <a:r>
              <a:rPr lang="fr-FR" b="1" u="sng" smtClean="0">
                <a:solidFill>
                  <a:srgbClr val="FF0000"/>
                </a:solidFill>
              </a:rPr>
              <a:t>Hard power ha Soft power </a:t>
            </a:r>
            <a:endParaRPr lang="fr-FR" b="1" u="sng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48680" y="53955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Galloud politikel</a:t>
            </a:r>
          </a:p>
          <a:p>
            <a:r>
              <a:rPr lang="fr-FR" smtClean="0"/>
              <a:t>Sez an divizoù pennañ</a:t>
            </a: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212976" y="539552"/>
            <a:ext cx="136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An Ti-Gwenn</a:t>
            </a:r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48680" y="1475656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mtClean="0"/>
              <a:t>Ar galloud kenwerzhel</a:t>
            </a:r>
          </a:p>
          <a:p>
            <a:r>
              <a:rPr lang="fr-FR" sz="1400" smtClean="0"/>
              <a:t>Moneiz etrevroadel evit an eskemmoù</a:t>
            </a:r>
            <a:endParaRPr lang="fr-FR" sz="1400"/>
          </a:p>
        </p:txBody>
      </p:sp>
      <p:sp>
        <p:nvSpPr>
          <p:cNvPr id="8" name="ZoneTexte 7"/>
          <p:cNvSpPr txBox="1"/>
          <p:nvPr/>
        </p:nvSpPr>
        <p:spPr>
          <a:xfrm>
            <a:off x="3212976" y="1475656"/>
            <a:ext cx="136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An dollar</a:t>
            </a:r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48680" y="2214320"/>
            <a:ext cx="266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mtClean="0"/>
              <a:t>Ar galloud kenwerzhel( FMI)</a:t>
            </a:r>
          </a:p>
          <a:p>
            <a:r>
              <a:rPr lang="fr-FR" sz="1400" smtClean="0"/>
              <a:t>Ar galloud politikel(ONU)</a:t>
            </a:r>
          </a:p>
          <a:p>
            <a:r>
              <a:rPr lang="fr-FR" sz="1400" smtClean="0"/>
              <a:t>Galloud ekonomikel (Bank bedel)</a:t>
            </a:r>
            <a:endParaRPr lang="fr-FR" sz="1400"/>
          </a:p>
        </p:txBody>
      </p:sp>
      <p:sp>
        <p:nvSpPr>
          <p:cNvPr id="10" name="ZoneTexte 9"/>
          <p:cNvSpPr txBox="1"/>
          <p:nvPr/>
        </p:nvSpPr>
        <p:spPr>
          <a:xfrm>
            <a:off x="3212976" y="2214320"/>
            <a:ext cx="136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smtClean="0"/>
              <a:t>Sezoù an aozadurioù etrevroadel e SUA</a:t>
            </a:r>
            <a:endParaRPr lang="fr-FR" sz="1200"/>
          </a:p>
        </p:txBody>
      </p:sp>
      <p:sp>
        <p:nvSpPr>
          <p:cNvPr id="11" name="ZoneTexte 10"/>
          <p:cNvSpPr txBox="1"/>
          <p:nvPr/>
        </p:nvSpPr>
        <p:spPr>
          <a:xfrm>
            <a:off x="548680" y="3131840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mtClean="0"/>
              <a:t>Apple: leader ar produioù high-tech, ar c’helaouiñ hag an titouriñ </a:t>
            </a:r>
            <a:endParaRPr lang="fr-FR" sz="1400"/>
          </a:p>
        </p:txBody>
      </p:sp>
      <p:sp>
        <p:nvSpPr>
          <p:cNvPr id="12" name="ZoneTexte 11"/>
          <p:cNvSpPr txBox="1"/>
          <p:nvPr/>
        </p:nvSpPr>
        <p:spPr>
          <a:xfrm>
            <a:off x="3212976" y="3131840"/>
            <a:ext cx="1367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smtClean="0"/>
              <a:t>Ipad, produ nevezus ha nevezer</a:t>
            </a:r>
            <a:endParaRPr lang="fr-FR" sz="1600"/>
          </a:p>
        </p:txBody>
      </p:sp>
      <p:sp>
        <p:nvSpPr>
          <p:cNvPr id="13" name="ZoneTexte 12"/>
          <p:cNvSpPr txBox="1"/>
          <p:nvPr/>
        </p:nvSpPr>
        <p:spPr>
          <a:xfrm>
            <a:off x="548680" y="413995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Galloud ekonomikel</a:t>
            </a:r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3212976" y="4139952"/>
            <a:ext cx="136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Eskemmoù </a:t>
            </a:r>
          </a:p>
          <a:p>
            <a:r>
              <a:rPr lang="fr-FR" smtClean="0"/>
              <a:t>kenwerzhel</a:t>
            </a:r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548680" y="5076056"/>
            <a:ext cx="266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mtClean="0"/>
              <a:t>Galloud sevenadurel hag etrevroadel</a:t>
            </a:r>
          </a:p>
          <a:p>
            <a:r>
              <a:rPr lang="fr-FR" sz="1400" smtClean="0"/>
              <a:t>Skigniñ an Amerikan Way of life</a:t>
            </a:r>
            <a:endParaRPr lang="fr-FR" sz="1400"/>
          </a:p>
        </p:txBody>
      </p:sp>
      <p:sp>
        <p:nvSpPr>
          <p:cNvPr id="16" name="ZoneTexte 15"/>
          <p:cNvSpPr txBox="1"/>
          <p:nvPr/>
        </p:nvSpPr>
        <p:spPr>
          <a:xfrm>
            <a:off x="3212976" y="5076056"/>
            <a:ext cx="1367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 </a:t>
            </a:r>
            <a:r>
              <a:rPr lang="fr-FR" sz="1400" smtClean="0"/>
              <a:t>boued(Mac Do)</a:t>
            </a:r>
          </a:p>
          <a:p>
            <a:r>
              <a:rPr lang="fr-FR" sz="1400" smtClean="0"/>
              <a:t>Dilhad (Jeans)</a:t>
            </a:r>
          </a:p>
          <a:p>
            <a:r>
              <a:rPr lang="fr-FR" sz="1400" smtClean="0"/>
              <a:t>Dudioù( sonerezh, Gaga)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48680" y="6012160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Galloud deskadurezh</a:t>
            </a:r>
          </a:p>
          <a:p>
            <a:r>
              <a:rPr lang="fr-FR" smtClean="0"/>
              <a:t>Sachiñ studierien estren-  studioù uhel</a:t>
            </a:r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212976" y="6012160"/>
            <a:ext cx="1367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smtClean="0"/>
              <a:t>Brain drain</a:t>
            </a:r>
            <a:endParaRPr lang="fr-FR" sz="1600"/>
          </a:p>
        </p:txBody>
      </p:sp>
      <p:sp>
        <p:nvSpPr>
          <p:cNvPr id="19" name="ZoneTexte 18"/>
          <p:cNvSpPr txBox="1"/>
          <p:nvPr/>
        </p:nvSpPr>
        <p:spPr>
          <a:xfrm>
            <a:off x="4725144" y="683568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Hard Power</a:t>
            </a:r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4725144" y="1475656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Hard Power</a:t>
            </a:r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4746369" y="2306653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Hard Power</a:t>
            </a:r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4720093" y="4186118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Hard Power</a:t>
            </a:r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4769106" y="32241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Soft Power</a:t>
            </a:r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4746369" y="526072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Soft Power</a:t>
            </a:r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4769106" y="616604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Soft Power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20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2" y="0"/>
            <a:ext cx="6856928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err="1" smtClean="0">
                <a:solidFill>
                  <a:srgbClr val="FF0000"/>
                </a:solidFill>
              </a:rPr>
              <a:t>Pennad</a:t>
            </a:r>
            <a:r>
              <a:rPr lang="fr-FR" b="1" smtClean="0">
                <a:solidFill>
                  <a:srgbClr val="FF0000"/>
                </a:solidFill>
              </a:rPr>
              <a:t> da </a:t>
            </a:r>
            <a:r>
              <a:rPr lang="fr-FR" b="1" err="1" smtClean="0">
                <a:solidFill>
                  <a:srgbClr val="FF0000"/>
                </a:solidFill>
              </a:rPr>
              <a:t>skriviñ</a:t>
            </a:r>
            <a:r>
              <a:rPr lang="fr-FR" b="1" smtClean="0">
                <a:solidFill>
                  <a:srgbClr val="FF0000"/>
                </a:solidFill>
              </a:rPr>
              <a:t> </a:t>
            </a:r>
          </a:p>
          <a:p>
            <a:pPr algn="just"/>
            <a:r>
              <a:rPr lang="fr-FR" sz="2800" b="1" err="1" smtClean="0"/>
              <a:t>Strolliñ</a:t>
            </a:r>
            <a:r>
              <a:rPr lang="fr-FR" sz="2800" b="1" smtClean="0"/>
              <a:t> a ra </a:t>
            </a:r>
            <a:r>
              <a:rPr lang="fr-FR" sz="2800" b="1" err="1" smtClean="0"/>
              <a:t>Biz</a:t>
            </a:r>
            <a:r>
              <a:rPr lang="fr-FR" sz="2800" b="1" smtClean="0"/>
              <a:t> ar SUA </a:t>
            </a:r>
            <a:r>
              <a:rPr lang="fr-FR" sz="2800" b="1" err="1" smtClean="0"/>
              <a:t>kreizennoù</a:t>
            </a:r>
            <a:r>
              <a:rPr lang="fr-FR" sz="2800" b="1" smtClean="0"/>
              <a:t> </a:t>
            </a:r>
            <a:r>
              <a:rPr lang="fr-FR" sz="2800" b="1" err="1" smtClean="0"/>
              <a:t>divizout</a:t>
            </a:r>
            <a:r>
              <a:rPr lang="fr-FR" sz="2800" b="1" smtClean="0"/>
              <a:t> </a:t>
            </a:r>
            <a:r>
              <a:rPr lang="fr-FR" sz="2800" b="1" err="1" smtClean="0"/>
              <a:t>pennañ</a:t>
            </a:r>
            <a:r>
              <a:rPr lang="fr-FR" sz="2800" b="1" smtClean="0"/>
              <a:t> ar </a:t>
            </a:r>
            <a:r>
              <a:rPr lang="fr-FR" sz="2800" b="1" err="1" smtClean="0"/>
              <a:t>galloudegezh</a:t>
            </a:r>
            <a:r>
              <a:rPr lang="fr-FR" sz="2800" b="1" smtClean="0"/>
              <a:t> amerikan. </a:t>
            </a:r>
            <a:r>
              <a:rPr lang="fr-FR" sz="2800" b="1" err="1" smtClean="0"/>
              <a:t>Chom</a:t>
            </a:r>
            <a:r>
              <a:rPr lang="fr-FR" sz="2800" b="1" smtClean="0"/>
              <a:t> a ra an </a:t>
            </a:r>
            <a:r>
              <a:rPr lang="fr-FR" sz="2800" b="1" err="1" smtClean="0"/>
              <a:t>takad</a:t>
            </a:r>
            <a:r>
              <a:rPr lang="fr-FR" sz="2800" b="1" smtClean="0"/>
              <a:t>-se an </a:t>
            </a:r>
            <a:r>
              <a:rPr lang="fr-FR" sz="2800" b="1" err="1" smtClean="0"/>
              <a:t>hani</a:t>
            </a:r>
            <a:r>
              <a:rPr lang="fr-FR" sz="2800" b="1" smtClean="0"/>
              <a:t> </a:t>
            </a:r>
            <a:r>
              <a:rPr lang="fr-FR" sz="2800" b="1" err="1" smtClean="0"/>
              <a:t>pobletañ</a:t>
            </a:r>
            <a:r>
              <a:rPr lang="fr-FR" sz="2800" b="1" smtClean="0"/>
              <a:t> </a:t>
            </a:r>
            <a:r>
              <a:rPr lang="fr-FR" sz="2800" b="1" err="1" smtClean="0"/>
              <a:t>hag</a:t>
            </a:r>
            <a:r>
              <a:rPr lang="fr-FR" sz="2800" b="1" smtClean="0"/>
              <a:t> </a:t>
            </a:r>
            <a:r>
              <a:rPr lang="fr-FR" sz="2800" b="1" err="1" smtClean="0"/>
              <a:t>emañ</a:t>
            </a:r>
            <a:r>
              <a:rPr lang="fr-FR" sz="2800" b="1" smtClean="0"/>
              <a:t> </a:t>
            </a:r>
            <a:r>
              <a:rPr lang="fr-FR" sz="2800" b="1" err="1" smtClean="0">
                <a:solidFill>
                  <a:srgbClr val="FF0000"/>
                </a:solidFill>
              </a:rPr>
              <a:t>mammenn</a:t>
            </a:r>
            <a:r>
              <a:rPr lang="fr-FR" sz="2800" b="1" smtClean="0">
                <a:solidFill>
                  <a:srgbClr val="FF0000"/>
                </a:solidFill>
              </a:rPr>
              <a:t> </a:t>
            </a:r>
            <a:r>
              <a:rPr lang="fr-FR" sz="2800" b="1" err="1" smtClean="0">
                <a:solidFill>
                  <a:srgbClr val="FF0000"/>
                </a:solidFill>
              </a:rPr>
              <a:t>pobladur</a:t>
            </a:r>
            <a:r>
              <a:rPr lang="fr-FR" sz="2800" b="1" smtClean="0">
                <a:solidFill>
                  <a:srgbClr val="FF0000"/>
                </a:solidFill>
              </a:rPr>
              <a:t> ar </a:t>
            </a:r>
            <a:r>
              <a:rPr lang="fr-FR" sz="2800" b="1" err="1" smtClean="0">
                <a:solidFill>
                  <a:srgbClr val="FF0000"/>
                </a:solidFill>
              </a:rPr>
              <a:t>vro</a:t>
            </a:r>
            <a:r>
              <a:rPr lang="fr-FR" sz="2800" b="1" smtClean="0"/>
              <a:t>;</a:t>
            </a:r>
          </a:p>
          <a:p>
            <a:pPr algn="just"/>
            <a:r>
              <a:rPr lang="fr-FR" sz="2800" b="1" err="1" smtClean="0"/>
              <a:t>Diazezet</a:t>
            </a:r>
            <a:r>
              <a:rPr lang="fr-FR" sz="2800" b="1" smtClean="0"/>
              <a:t> eo ar </a:t>
            </a:r>
            <a:r>
              <a:rPr lang="fr-FR" sz="2800" b="1" err="1" smtClean="0"/>
              <a:t>rannvro-mañ</a:t>
            </a:r>
            <a:r>
              <a:rPr lang="fr-FR" sz="2800" b="1" smtClean="0"/>
              <a:t> àr ur </a:t>
            </a:r>
            <a:r>
              <a:rPr lang="fr-FR" sz="2800" b="1" err="1" smtClean="0"/>
              <a:t>rouedad</a:t>
            </a:r>
            <a:r>
              <a:rPr lang="fr-FR" sz="2800" b="1" smtClean="0"/>
              <a:t> </a:t>
            </a:r>
            <a:r>
              <a:rPr lang="fr-FR" sz="2800" b="1" err="1" smtClean="0"/>
              <a:t>metropolennoù</a:t>
            </a:r>
            <a:r>
              <a:rPr lang="fr-FR" sz="2800" b="1" smtClean="0"/>
              <a:t> </a:t>
            </a:r>
            <a:r>
              <a:rPr lang="fr-FR" sz="2800" b="1" err="1" smtClean="0"/>
              <a:t>aozet</a:t>
            </a:r>
            <a:r>
              <a:rPr lang="fr-FR" sz="2800" b="1" smtClean="0"/>
              <a:t> </a:t>
            </a:r>
            <a:r>
              <a:rPr lang="fr-FR" sz="2800" b="1" err="1" smtClean="0"/>
              <a:t>tro-dro</a:t>
            </a:r>
            <a:r>
              <a:rPr lang="fr-FR" sz="2800" b="1" smtClean="0"/>
              <a:t> </a:t>
            </a:r>
            <a:r>
              <a:rPr lang="fr-FR" sz="2800" b="1" err="1" smtClean="0"/>
              <a:t>daou</a:t>
            </a:r>
            <a:r>
              <a:rPr lang="fr-FR" sz="2800" b="1" smtClean="0"/>
              <a:t> sistem:</a:t>
            </a:r>
          </a:p>
          <a:p>
            <a:pPr marL="457200" indent="-457200" algn="just">
              <a:buFontTx/>
              <a:buChar char="-"/>
            </a:pPr>
            <a:r>
              <a:rPr lang="fr-FR" sz="2800" b="1" smtClean="0">
                <a:solidFill>
                  <a:srgbClr val="FF0000"/>
                </a:solidFill>
              </a:rPr>
              <a:t>Megalopolis </a:t>
            </a:r>
            <a:r>
              <a:rPr lang="fr-FR" sz="2800" b="1" err="1" smtClean="0">
                <a:solidFill>
                  <a:srgbClr val="FF0000"/>
                </a:solidFill>
              </a:rPr>
              <a:t>atlantel</a:t>
            </a:r>
            <a:r>
              <a:rPr lang="fr-FR" sz="2800" b="1" smtClean="0">
                <a:solidFill>
                  <a:srgbClr val="FF0000"/>
                </a:solidFill>
              </a:rPr>
              <a:t> a Washington </a:t>
            </a:r>
            <a:r>
              <a:rPr lang="fr-FR" sz="2800" b="1" err="1" smtClean="0">
                <a:solidFill>
                  <a:srgbClr val="FF0000"/>
                </a:solidFill>
              </a:rPr>
              <a:t>betek</a:t>
            </a:r>
            <a:r>
              <a:rPr lang="fr-FR" sz="2800" b="1" smtClean="0">
                <a:solidFill>
                  <a:srgbClr val="FF0000"/>
                </a:solidFill>
              </a:rPr>
              <a:t> Boston</a:t>
            </a:r>
            <a:r>
              <a:rPr lang="fr-FR" sz="2800" b="1" smtClean="0"/>
              <a:t> a </a:t>
            </a:r>
            <a:r>
              <a:rPr lang="fr-FR" sz="2800" b="1" err="1" smtClean="0"/>
              <a:t>stroll</a:t>
            </a:r>
            <a:r>
              <a:rPr lang="fr-FR" sz="2800" b="1" smtClean="0"/>
              <a:t> 45 </a:t>
            </a:r>
            <a:r>
              <a:rPr lang="fr-FR" sz="2800" b="1" err="1" smtClean="0"/>
              <a:t>milion</a:t>
            </a:r>
            <a:r>
              <a:rPr lang="fr-FR" sz="2800" b="1" smtClean="0"/>
              <a:t> a </a:t>
            </a:r>
            <a:r>
              <a:rPr lang="fr-FR" sz="2800" b="1" err="1" smtClean="0"/>
              <a:t>annezidi</a:t>
            </a:r>
            <a:r>
              <a:rPr lang="fr-FR" sz="2800" b="1" smtClean="0"/>
              <a:t>(16% ag ar </a:t>
            </a:r>
            <a:r>
              <a:rPr lang="fr-FR" sz="2800" b="1" err="1" smtClean="0"/>
              <a:t>boblañs</a:t>
            </a:r>
            <a:r>
              <a:rPr lang="fr-FR" sz="2800" b="1" smtClean="0"/>
              <a:t> amerikan), </a:t>
            </a:r>
            <a:r>
              <a:rPr lang="fr-FR" sz="2800" b="1" err="1" smtClean="0"/>
              <a:t>mestroniet</a:t>
            </a:r>
            <a:r>
              <a:rPr lang="fr-FR" sz="2800" b="1" smtClean="0"/>
              <a:t> </a:t>
            </a:r>
            <a:r>
              <a:rPr lang="fr-FR" sz="2800" b="1" err="1" smtClean="0"/>
              <a:t>get</a:t>
            </a:r>
            <a:r>
              <a:rPr lang="fr-FR" sz="2800" b="1" smtClean="0"/>
              <a:t> New York.</a:t>
            </a:r>
          </a:p>
          <a:p>
            <a:pPr marL="457200" indent="-457200" algn="just">
              <a:buFontTx/>
              <a:buChar char="-"/>
            </a:pPr>
            <a:r>
              <a:rPr lang="fr-FR" sz="2800" b="1" smtClean="0"/>
              <a:t>Ar vegalopolenn «</a:t>
            </a:r>
            <a:r>
              <a:rPr lang="fr-FR" sz="2800" b="1" smtClean="0">
                <a:solidFill>
                  <a:srgbClr val="FF0000"/>
                </a:solidFill>
              </a:rPr>
              <a:t>Main Street </a:t>
            </a:r>
            <a:r>
              <a:rPr lang="fr-FR" sz="2800" b="1" err="1" smtClean="0">
                <a:solidFill>
                  <a:srgbClr val="FF0000"/>
                </a:solidFill>
              </a:rPr>
              <a:t>Amerika</a:t>
            </a:r>
            <a:r>
              <a:rPr lang="fr-FR" sz="2800" b="1" smtClean="0"/>
              <a:t> »,en </a:t>
            </a:r>
            <a:r>
              <a:rPr lang="fr-FR" sz="2800" b="1" err="1" smtClean="0"/>
              <a:t>em</a:t>
            </a:r>
            <a:r>
              <a:rPr lang="fr-FR" sz="2800" b="1" smtClean="0"/>
              <a:t> </a:t>
            </a:r>
            <a:r>
              <a:rPr lang="fr-FR" sz="2800" b="1" err="1" smtClean="0"/>
              <a:t>ledana</a:t>
            </a:r>
            <a:r>
              <a:rPr lang="fr-FR" sz="2800" b="1" smtClean="0"/>
              <a:t> a Chicago </a:t>
            </a:r>
            <a:r>
              <a:rPr lang="fr-FR" sz="2800" b="1" err="1" smtClean="0"/>
              <a:t>betek</a:t>
            </a:r>
            <a:r>
              <a:rPr lang="fr-FR" sz="2800" b="1" smtClean="0"/>
              <a:t> aber ar </a:t>
            </a:r>
            <a:r>
              <a:rPr lang="fr-FR" sz="2800" b="1" err="1" smtClean="0"/>
              <a:t>stêr</a:t>
            </a:r>
            <a:r>
              <a:rPr lang="fr-FR" sz="2800" b="1" smtClean="0"/>
              <a:t> </a:t>
            </a:r>
            <a:r>
              <a:rPr lang="fr-FR" sz="2800" b="1" err="1" smtClean="0"/>
              <a:t>Sant-Laurent</a:t>
            </a:r>
            <a:r>
              <a:rPr lang="fr-FR" sz="2800" b="1" smtClean="0"/>
              <a:t> , </a:t>
            </a:r>
            <a:r>
              <a:rPr lang="fr-FR" sz="2800" b="1" err="1" smtClean="0"/>
              <a:t>e-tal</a:t>
            </a:r>
            <a:r>
              <a:rPr lang="fr-FR" sz="2800" b="1" smtClean="0"/>
              <a:t> ar </a:t>
            </a:r>
            <a:r>
              <a:rPr lang="fr-FR" sz="2800" b="1" err="1" smtClean="0"/>
              <a:t>Lennoù</a:t>
            </a:r>
            <a:r>
              <a:rPr lang="fr-FR" sz="2800" b="1" smtClean="0"/>
              <a:t> </a:t>
            </a:r>
            <a:r>
              <a:rPr lang="fr-FR" sz="2800" b="1" err="1" smtClean="0"/>
              <a:t>Meur:strolliñ</a:t>
            </a:r>
            <a:r>
              <a:rPr lang="fr-FR" sz="2800" b="1" smtClean="0"/>
              <a:t> a ra 65 </a:t>
            </a:r>
            <a:r>
              <a:rPr lang="fr-FR" sz="2800" b="1" err="1" smtClean="0"/>
              <a:t>milion</a:t>
            </a:r>
            <a:r>
              <a:rPr lang="fr-FR" sz="2800" b="1" smtClean="0"/>
              <a:t> a </a:t>
            </a:r>
            <a:r>
              <a:rPr lang="fr-FR" sz="2800" b="1" err="1" smtClean="0"/>
              <a:t>annezidi</a:t>
            </a:r>
            <a:r>
              <a:rPr lang="fr-FR" sz="2800" b="1" smtClean="0"/>
              <a:t> ha </a:t>
            </a:r>
            <a:r>
              <a:rPr lang="fr-FR" sz="2800" b="1" err="1" smtClean="0"/>
              <a:t>mestroniet</a:t>
            </a:r>
            <a:r>
              <a:rPr lang="fr-FR" sz="2800" b="1" smtClean="0"/>
              <a:t> eo </a:t>
            </a:r>
            <a:r>
              <a:rPr lang="fr-FR" sz="2800" b="1" err="1" smtClean="0"/>
              <a:t>get</a:t>
            </a:r>
            <a:r>
              <a:rPr lang="fr-FR" sz="2800" b="1" smtClean="0"/>
              <a:t>  Chicago.</a:t>
            </a:r>
          </a:p>
          <a:p>
            <a:pPr algn="just"/>
            <a:r>
              <a:rPr lang="fr-FR" sz="2800" b="1" err="1" smtClean="0"/>
              <a:t>Kreizenniñ</a:t>
            </a:r>
            <a:r>
              <a:rPr lang="fr-FR" sz="2800" b="1" smtClean="0"/>
              <a:t> a ra 70% ag a </a:t>
            </a:r>
            <a:r>
              <a:rPr lang="fr-FR" sz="2800" b="1" err="1" smtClean="0"/>
              <a:t>sezoù</a:t>
            </a:r>
            <a:r>
              <a:rPr lang="fr-FR" sz="2800" b="1" smtClean="0"/>
              <a:t> </a:t>
            </a:r>
            <a:r>
              <a:rPr lang="fr-FR" sz="2800" b="1" err="1" smtClean="0"/>
              <a:t>sokial</a:t>
            </a:r>
            <a:r>
              <a:rPr lang="fr-FR" sz="2800" b="1" smtClean="0"/>
              <a:t> an </a:t>
            </a:r>
            <a:r>
              <a:rPr lang="fr-FR" sz="2800" b="1" err="1" smtClean="0"/>
              <a:t>embregerezhioù</a:t>
            </a:r>
            <a:r>
              <a:rPr lang="fr-FR" sz="2800" b="1" smtClean="0"/>
              <a:t> , 40% ag ar </a:t>
            </a:r>
            <a:r>
              <a:rPr lang="fr-FR" sz="2800" b="1" err="1" smtClean="0"/>
              <a:t>produadur</a:t>
            </a:r>
            <a:r>
              <a:rPr lang="fr-FR" sz="2800" b="1" smtClean="0"/>
              <a:t> industriel( e-barzh ar </a:t>
            </a:r>
            <a:r>
              <a:rPr lang="fr-FR" sz="2800" b="1" err="1" smtClean="0"/>
              <a:t>Manufacturing</a:t>
            </a:r>
            <a:r>
              <a:rPr lang="fr-FR" sz="2800" b="1" smtClean="0"/>
              <a:t> </a:t>
            </a:r>
            <a:r>
              <a:rPr lang="fr-FR" sz="2800" b="1" err="1" smtClean="0"/>
              <a:t>Belt</a:t>
            </a:r>
            <a:r>
              <a:rPr lang="fr-FR" sz="2800" b="1" smtClean="0"/>
              <a:t>). </a:t>
            </a:r>
          </a:p>
          <a:p>
            <a:pPr algn="just"/>
            <a:r>
              <a:rPr lang="fr-FR" sz="2800" b="1" err="1" smtClean="0"/>
              <a:t>Gwarn</a:t>
            </a:r>
            <a:r>
              <a:rPr lang="fr-FR" sz="2800" b="1" smtClean="0"/>
              <a:t> a ra </a:t>
            </a:r>
            <a:r>
              <a:rPr lang="fr-FR" sz="2800" b="1" err="1" smtClean="0"/>
              <a:t>Biz</a:t>
            </a:r>
            <a:r>
              <a:rPr lang="fr-FR" sz="2800" b="1" smtClean="0"/>
              <a:t> ar </a:t>
            </a:r>
            <a:r>
              <a:rPr lang="fr-FR" sz="2800" b="1" err="1" smtClean="0"/>
              <a:t>vro</a:t>
            </a:r>
            <a:r>
              <a:rPr lang="fr-FR" sz="2800" b="1" smtClean="0"/>
              <a:t> e </a:t>
            </a:r>
            <a:r>
              <a:rPr lang="fr-FR" sz="2800" b="1" err="1" smtClean="0"/>
              <a:t>rol</a:t>
            </a:r>
            <a:r>
              <a:rPr lang="fr-FR" sz="2800" b="1" smtClean="0"/>
              <a:t> </a:t>
            </a:r>
            <a:r>
              <a:rPr lang="fr-FR" sz="2800" b="1" err="1" smtClean="0"/>
              <a:t>divizout</a:t>
            </a:r>
            <a:r>
              <a:rPr lang="fr-FR" sz="2800" b="1"/>
              <a:t> </a:t>
            </a:r>
            <a:r>
              <a:rPr lang="fr-FR" sz="2800" b="1" err="1" smtClean="0"/>
              <a:t>pennañ</a:t>
            </a:r>
            <a:r>
              <a:rPr lang="fr-FR" sz="2800" b="1" smtClean="0"/>
              <a:t> bras, e </a:t>
            </a:r>
            <a:r>
              <a:rPr lang="fr-FR" sz="2800" b="1" err="1" smtClean="0"/>
              <a:t>rol</a:t>
            </a:r>
            <a:r>
              <a:rPr lang="fr-FR" sz="2800" b="1" smtClean="0"/>
              <a:t> </a:t>
            </a:r>
            <a:r>
              <a:rPr lang="fr-FR" sz="2800" b="1" err="1" smtClean="0"/>
              <a:t>keflusker</a:t>
            </a:r>
            <a:r>
              <a:rPr lang="fr-FR" sz="2800" b="1" smtClean="0"/>
              <a:t> bras a-</a:t>
            </a:r>
            <a:r>
              <a:rPr lang="fr-FR" sz="2800" b="1" err="1" smtClean="0"/>
              <a:t>drugarez</a:t>
            </a:r>
            <a:r>
              <a:rPr lang="fr-FR" sz="2800" b="1" smtClean="0"/>
              <a:t> d’an </a:t>
            </a:r>
            <a:r>
              <a:rPr lang="fr-FR" sz="2800" b="1" err="1" smtClean="0"/>
              <a:t>digoradur</a:t>
            </a:r>
            <a:r>
              <a:rPr lang="fr-FR" sz="2800" b="1" smtClean="0"/>
              <a:t> àr ar </a:t>
            </a:r>
            <a:r>
              <a:rPr lang="fr-FR" sz="2800" b="1" err="1" smtClean="0"/>
              <a:t>bed</a:t>
            </a:r>
            <a:r>
              <a:rPr lang="fr-FR" sz="2800" b="1" smtClean="0"/>
              <a:t>.</a:t>
            </a:r>
          </a:p>
          <a:p>
            <a:endParaRPr lang="fr-FR" b="1"/>
          </a:p>
        </p:txBody>
      </p:sp>
    </p:spTree>
    <p:extLst>
      <p:ext uri="{BB962C8B-B14F-4D97-AF65-F5344CB8AC3E}">
        <p14:creationId xmlns:p14="http://schemas.microsoft.com/office/powerpoint/2010/main" val="89933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30620"/>
            <a:ext cx="328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smtClean="0">
                <a:solidFill>
                  <a:srgbClr val="FF0000"/>
                </a:solidFill>
              </a:rPr>
              <a:t>C. Florida: ur </a:t>
            </a:r>
            <a:r>
              <a:rPr lang="fr-FR" sz="1400" b="1" u="sng" err="1" smtClean="0">
                <a:solidFill>
                  <a:srgbClr val="FF0000"/>
                </a:solidFill>
              </a:rPr>
              <a:t>lusk</a:t>
            </a:r>
            <a:r>
              <a:rPr lang="fr-FR" sz="1400" b="1" u="sng" smtClean="0">
                <a:solidFill>
                  <a:srgbClr val="FF0000"/>
                </a:solidFill>
              </a:rPr>
              <a:t> </a:t>
            </a:r>
            <a:r>
              <a:rPr lang="fr-FR" sz="1400" b="1" u="sng" err="1" smtClean="0">
                <a:solidFill>
                  <a:srgbClr val="FF0000"/>
                </a:solidFill>
              </a:rPr>
              <a:t>ennañ</a:t>
            </a:r>
            <a:endParaRPr lang="fr-FR" sz="1400" b="1" u="sng" smtClean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343103"/>
            <a:ext cx="5475933" cy="32207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4" y="3763437"/>
            <a:ext cx="5582387" cy="31694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630579"/>
              </p:ext>
            </p:extLst>
          </p:nvPr>
        </p:nvGraphicFramePr>
        <p:xfrm>
          <a:off x="188640" y="7092280"/>
          <a:ext cx="6192688" cy="180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8172"/>
                <a:gridCol w="1548172"/>
                <a:gridCol w="1548172"/>
                <a:gridCol w="1548172"/>
              </a:tblGrid>
              <a:tr h="728379">
                <a:tc>
                  <a:txBody>
                    <a:bodyPr/>
                    <a:lstStyle/>
                    <a:p>
                      <a:r>
                        <a:rPr lang="fr-FR" sz="1200" err="1" smtClean="0"/>
                        <a:t>Florida:ur</a:t>
                      </a:r>
                      <a:r>
                        <a:rPr lang="fr-FR" sz="1200" smtClean="0"/>
                        <a:t> </a:t>
                      </a:r>
                      <a:r>
                        <a:rPr lang="fr-FR" sz="1200" err="1" smtClean="0"/>
                        <a:t>Stad</a:t>
                      </a:r>
                      <a:r>
                        <a:rPr lang="fr-FR" sz="1200" smtClean="0"/>
                        <a:t> </a:t>
                      </a:r>
                      <a:r>
                        <a:rPr lang="fr-FR" sz="1200" err="1" smtClean="0"/>
                        <a:t>get</a:t>
                      </a:r>
                      <a:r>
                        <a:rPr lang="fr-FR" sz="1200" smtClean="0"/>
                        <a:t> ur </a:t>
                      </a:r>
                      <a:r>
                        <a:rPr lang="fr-FR" sz="1200" err="1" smtClean="0"/>
                        <a:t>pouez</a:t>
                      </a:r>
                      <a:r>
                        <a:rPr lang="fr-FR" sz="1200" smtClean="0"/>
                        <a:t> er SUA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err="1" smtClean="0"/>
                        <a:t>Sachiñ</a:t>
                      </a:r>
                      <a:r>
                        <a:rPr lang="fr-FR" sz="1200" smtClean="0"/>
                        <a:t> a ra Florida</a:t>
                      </a:r>
                      <a:r>
                        <a:rPr lang="fr-FR" sz="1200" baseline="0" smtClean="0"/>
                        <a:t> 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err="1" smtClean="0"/>
                        <a:t>Skiniñ</a:t>
                      </a:r>
                      <a:r>
                        <a:rPr lang="fr-FR" sz="1200" smtClean="0"/>
                        <a:t> a ra  Florida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err="1" smtClean="0"/>
                        <a:t>Kevreet</a:t>
                      </a:r>
                      <a:r>
                        <a:rPr lang="fr-FR" sz="1200" smtClean="0"/>
                        <a:t> eo mat-</a:t>
                      </a:r>
                      <a:r>
                        <a:rPr lang="fr-FR" sz="1200" err="1" smtClean="0"/>
                        <a:t>tre</a:t>
                      </a:r>
                      <a:r>
                        <a:rPr lang="fr-FR" sz="1200" smtClean="0"/>
                        <a:t> Florida</a:t>
                      </a:r>
                      <a:endParaRPr lang="fr-FR" sz="1200"/>
                    </a:p>
                  </a:txBody>
                  <a:tcPr/>
                </a:tc>
              </a:tr>
              <a:tr h="1071821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172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835330"/>
              </p:ext>
            </p:extLst>
          </p:nvPr>
        </p:nvGraphicFramePr>
        <p:xfrm>
          <a:off x="260648" y="251520"/>
          <a:ext cx="6192688" cy="6840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8172"/>
                <a:gridCol w="1548172"/>
                <a:gridCol w="1548172"/>
                <a:gridCol w="1548172"/>
              </a:tblGrid>
              <a:tr h="1243775">
                <a:tc>
                  <a:txBody>
                    <a:bodyPr/>
                    <a:lstStyle/>
                    <a:p>
                      <a:r>
                        <a:rPr lang="fr-FR" sz="1200" err="1" smtClean="0"/>
                        <a:t>Florida:ur</a:t>
                      </a:r>
                      <a:r>
                        <a:rPr lang="fr-FR" sz="1200" smtClean="0"/>
                        <a:t> </a:t>
                      </a:r>
                      <a:r>
                        <a:rPr lang="fr-FR" sz="1200" err="1" smtClean="0"/>
                        <a:t>Stad</a:t>
                      </a:r>
                      <a:r>
                        <a:rPr lang="fr-FR" sz="1200" smtClean="0"/>
                        <a:t> </a:t>
                      </a:r>
                      <a:r>
                        <a:rPr lang="fr-FR" sz="1200" err="1" smtClean="0"/>
                        <a:t>get</a:t>
                      </a:r>
                      <a:r>
                        <a:rPr lang="fr-FR" sz="1200" smtClean="0"/>
                        <a:t> ur </a:t>
                      </a:r>
                      <a:r>
                        <a:rPr lang="fr-FR" sz="1200" err="1" smtClean="0"/>
                        <a:t>pouez</a:t>
                      </a:r>
                      <a:r>
                        <a:rPr lang="fr-FR" sz="1200" smtClean="0"/>
                        <a:t> er SUA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err="1" smtClean="0"/>
                        <a:t>Sachiñ</a:t>
                      </a:r>
                      <a:r>
                        <a:rPr lang="fr-FR" sz="1200" smtClean="0"/>
                        <a:t> a ra Florida</a:t>
                      </a:r>
                      <a:r>
                        <a:rPr lang="fr-FR" sz="1200" baseline="0" smtClean="0"/>
                        <a:t> 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err="1" smtClean="0"/>
                        <a:t>Skiniñ</a:t>
                      </a:r>
                      <a:r>
                        <a:rPr lang="fr-FR" sz="1200" smtClean="0"/>
                        <a:t> a ra  Florida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err="1" smtClean="0"/>
                        <a:t>Kevreet</a:t>
                      </a:r>
                      <a:r>
                        <a:rPr lang="fr-FR" sz="1200" smtClean="0"/>
                        <a:t> eo mat-</a:t>
                      </a:r>
                      <a:r>
                        <a:rPr lang="fr-FR" sz="1200" err="1" smtClean="0"/>
                        <a:t>tre</a:t>
                      </a:r>
                      <a:r>
                        <a:rPr lang="fr-FR" sz="1200" smtClean="0"/>
                        <a:t> Florida</a:t>
                      </a:r>
                      <a:endParaRPr lang="fr-FR" sz="1200"/>
                    </a:p>
                  </a:txBody>
                  <a:tcPr/>
                </a:tc>
              </a:tr>
              <a:tr h="5596985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60648" y="1835696"/>
            <a:ext cx="1512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mtClean="0"/>
              <a:t>18,5 million a annezidi: 4vet plas e SUA</a:t>
            </a: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60648" y="3491880"/>
            <a:ext cx="1512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- </a:t>
            </a:r>
            <a:r>
              <a:rPr lang="fr-FR" sz="1400" smtClean="0"/>
              <a:t>4vet plas evit ar PDG </a:t>
            </a:r>
            <a:r>
              <a:rPr lang="fr-FR" sz="1400" b="1" smtClean="0">
                <a:solidFill>
                  <a:srgbClr val="FF0000"/>
                </a:solidFill>
              </a:rPr>
              <a:t>(Produadur diabarzh Gros= </a:t>
            </a:r>
            <a:r>
              <a:rPr lang="fr-FR" sz="1400" smtClean="0">
                <a:solidFill>
                  <a:srgbClr val="FF0000"/>
                </a:solidFill>
              </a:rPr>
              <a:t>hollad ar madoù hag ar servijoù produet get an ekonomiezh vroadel e-diabarzh ur vro e-pad ur blez)</a:t>
            </a:r>
            <a:endParaRPr lang="fr-FR" sz="140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72816" y="1547664"/>
            <a:ext cx="1512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-oberiantizoù ekonomikel bras liammet get ar </a:t>
            </a:r>
            <a:r>
              <a:rPr lang="fr-FR" b="1" smtClean="0">
                <a:solidFill>
                  <a:srgbClr val="FF0000"/>
                </a:solidFill>
              </a:rPr>
              <a:t>stuzoù-beviñ plijus(endro, heol, mor)</a:t>
            </a:r>
            <a:endParaRPr lang="fr-FR" b="1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72816" y="3707904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-touristelezh uhel (Disney World)</a:t>
            </a:r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772816" y="464604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- Sachiñ a ra tud àr o leve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772816" y="5436096"/>
            <a:ext cx="1512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smtClean="0"/>
              <a:t>Enbroidi é tonet a Kreiz-Amerika ha Su Amerika(Latinos)</a:t>
            </a:r>
            <a:endParaRPr lang="fr-FR" sz="1600"/>
          </a:p>
        </p:txBody>
      </p:sp>
      <p:sp>
        <p:nvSpPr>
          <p:cNvPr id="11" name="ZoneTexte 10"/>
          <p:cNvSpPr txBox="1"/>
          <p:nvPr/>
        </p:nvSpPr>
        <p:spPr>
          <a:xfrm>
            <a:off x="3284984" y="154766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Touristelezh uhel</a:t>
            </a:r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284984" y="22677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-gwerzhiñ ha feurmiñ tier</a:t>
            </a:r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284984" y="3059832"/>
            <a:ext cx="16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-Kreizenn enklask  birvidik , imbourc’hiñ:Cap Canaveral</a:t>
            </a:r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3291844" y="4956140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-Ekonomiezh daizezet àr a-bep seurt tachenn</a:t>
            </a:r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948028" y="1547664"/>
            <a:ext cx="1433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-Lec’hiet eo en doare stategikel: dor ar SUA evit Amerika Latin ha Karaibez</a:t>
            </a:r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941168" y="3798496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-2 aerborzh etrevroadel : Miami hag Orlando</a:t>
            </a:r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4941168" y="5148064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mtClean="0"/>
              <a:t>-Miami:  porzh evit an endalc’herioù( conteneurs)</a:t>
            </a:r>
            <a:endParaRPr lang="fr-FR" sz="1400"/>
          </a:p>
        </p:txBody>
      </p:sp>
      <p:sp>
        <p:nvSpPr>
          <p:cNvPr id="18" name="ZoneTexte 17"/>
          <p:cNvSpPr txBox="1"/>
          <p:nvPr/>
        </p:nvSpPr>
        <p:spPr>
          <a:xfrm>
            <a:off x="4948028" y="6156469"/>
            <a:ext cx="1289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mtClean="0">
                <a:solidFill>
                  <a:srgbClr val="FF0000"/>
                </a:solidFill>
              </a:rPr>
              <a:t>HUB EO MIAMI</a:t>
            </a:r>
            <a:endParaRPr lang="fr-FR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496" y="2123728"/>
            <a:ext cx="8696325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7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093" y="369332"/>
            <a:ext cx="8858986" cy="618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smtClean="0">
                <a:solidFill>
                  <a:srgbClr val="FF0000"/>
                </a:solidFill>
              </a:rPr>
              <a:t>Miami: ur </a:t>
            </a:r>
            <a:r>
              <a:rPr lang="fr-FR" b="1" u="sng" err="1" smtClean="0">
                <a:solidFill>
                  <a:srgbClr val="FF0000"/>
                </a:solidFill>
              </a:rPr>
              <a:t>vetropolenn</a:t>
            </a:r>
            <a:r>
              <a:rPr lang="fr-FR" b="1" u="sng" smtClean="0">
                <a:solidFill>
                  <a:srgbClr val="FF0000"/>
                </a:solidFill>
              </a:rPr>
              <a:t> </a:t>
            </a:r>
            <a:r>
              <a:rPr lang="fr-FR" b="1" u="sng" err="1" smtClean="0">
                <a:solidFill>
                  <a:srgbClr val="FF0000"/>
                </a:solidFill>
              </a:rPr>
              <a:t>birvidik</a:t>
            </a:r>
            <a:endParaRPr lang="fr-FR" b="1" u="sng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600400" y="8117405"/>
            <a:ext cx="69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4</a:t>
            </a:r>
            <a:r>
              <a:rPr lang="fr-FR" smtClean="0"/>
              <a:t>:</a:t>
            </a:r>
          </a:p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17437" y="6781801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>
                <a:solidFill>
                  <a:prstClr val="black"/>
                </a:solidFill>
              </a:rPr>
              <a:t>1: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81639" y="6781801"/>
            <a:ext cx="5223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CBD: Central Business District;</a:t>
            </a:r>
          </a:p>
          <a:p>
            <a:r>
              <a:rPr lang="fr-FR" smtClean="0"/>
              <a:t>Karter an aferioù, bankoù ,asurañsoù , sezoù ar firmoù treuzbroadel ha paradoa arc’hantourel </a:t>
            </a: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36999" y="7748072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>
                <a:solidFill>
                  <a:prstClr val="black"/>
                </a:solidFill>
              </a:rPr>
              <a:t>2: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81639" y="7748072"/>
            <a:ext cx="522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Cruise Area : Kae ar merdeadennoù(croisière)</a:t>
            </a: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17437" y="8200510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>
                <a:solidFill>
                  <a:prstClr val="black"/>
                </a:solidFill>
              </a:rPr>
              <a:t>3: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1201" y="8200510"/>
            <a:ext cx="3403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Porzh MiamiCargo Area: kae ar batimantoù 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293096" y="830207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Park West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7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107504"/>
            <a:ext cx="4581127" cy="3133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6" y="3347864"/>
            <a:ext cx="5176267" cy="22596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5781439"/>
            <a:ext cx="6011012" cy="33625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79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472" y="-324544"/>
            <a:ext cx="8958372" cy="6085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57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424" y="-675989"/>
            <a:ext cx="7866357" cy="5343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6" y="5148064"/>
            <a:ext cx="4095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6" y="6084168"/>
            <a:ext cx="48822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29" y="7342064"/>
            <a:ext cx="581250" cy="180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648957" y="5678468"/>
            <a:ext cx="2579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smtClean="0">
                <a:solidFill>
                  <a:srgbClr val="FF0000"/>
                </a:solidFill>
              </a:rPr>
              <a:t>SUA: ar </a:t>
            </a:r>
            <a:r>
              <a:rPr lang="fr-FR" sz="1600" b="1" u="sng" err="1" smtClean="0">
                <a:solidFill>
                  <a:srgbClr val="FF0000"/>
                </a:solidFill>
              </a:rPr>
              <a:t>galloud</a:t>
            </a:r>
            <a:r>
              <a:rPr lang="fr-FR" sz="1600" b="1" u="sng" smtClean="0">
                <a:solidFill>
                  <a:srgbClr val="FF0000"/>
                </a:solidFill>
              </a:rPr>
              <a:t> </a:t>
            </a:r>
            <a:r>
              <a:rPr lang="fr-FR" sz="1600" b="1" u="sng" err="1" smtClean="0">
                <a:solidFill>
                  <a:srgbClr val="FF0000"/>
                </a:solidFill>
              </a:rPr>
              <a:t>ekonomikel</a:t>
            </a:r>
            <a:endParaRPr lang="fr-FR" sz="1600" b="1" u="sng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9147" y="4731381"/>
            <a:ext cx="2969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smtClean="0">
                <a:latin typeface="Arial" pitchFamily="34" charset="0"/>
                <a:cs typeface="Arial" pitchFamily="34" charset="0"/>
              </a:rPr>
              <a:t>1. Un </a:t>
            </a:r>
            <a:r>
              <a:rPr lang="fr-FR" sz="1400" b="1" u="sng" err="1" smtClean="0">
                <a:latin typeface="Arial" pitchFamily="34" charset="0"/>
                <a:cs typeface="Arial" pitchFamily="34" charset="0"/>
              </a:rPr>
              <a:t>takad</a:t>
            </a:r>
            <a:r>
              <a:rPr lang="fr-FR" sz="1400" b="1" u="sng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u="sng" err="1" smtClean="0">
                <a:latin typeface="Arial" pitchFamily="34" charset="0"/>
                <a:cs typeface="Arial" pitchFamily="34" charset="0"/>
              </a:rPr>
              <a:t>dizingal</a:t>
            </a:r>
            <a:endParaRPr lang="fr-FR" sz="1400" b="1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0281" y="5148064"/>
            <a:ext cx="33087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smtClean="0"/>
              <a:t>Ar </a:t>
            </a:r>
            <a:r>
              <a:rPr lang="fr-FR" sz="1100" err="1" smtClean="0"/>
              <a:t>Manufacturing</a:t>
            </a:r>
            <a:r>
              <a:rPr lang="fr-FR" sz="1100" smtClean="0"/>
              <a:t> </a:t>
            </a:r>
            <a:r>
              <a:rPr lang="fr-FR" sz="1100" err="1" smtClean="0"/>
              <a:t>Belt</a:t>
            </a:r>
            <a:r>
              <a:rPr lang="fr-FR" sz="1100" smtClean="0"/>
              <a:t> : </a:t>
            </a:r>
            <a:r>
              <a:rPr lang="fr-FR" sz="1100" err="1" smtClean="0"/>
              <a:t>zonenn</a:t>
            </a:r>
            <a:r>
              <a:rPr lang="fr-FR" sz="1100" smtClean="0"/>
              <a:t> industriel, </a:t>
            </a:r>
            <a:r>
              <a:rPr lang="fr-FR" sz="1100" err="1" smtClean="0"/>
              <a:t>hêrezh</a:t>
            </a:r>
            <a:r>
              <a:rPr lang="fr-FR" sz="1100" smtClean="0"/>
              <a:t> ag an </a:t>
            </a:r>
            <a:r>
              <a:rPr lang="fr-FR" sz="1100" err="1" smtClean="0"/>
              <a:t>XIXvet</a:t>
            </a:r>
            <a:r>
              <a:rPr lang="fr-FR" sz="1100" smtClean="0"/>
              <a:t> </a:t>
            </a:r>
            <a:r>
              <a:rPr lang="fr-FR" sz="1100" err="1" smtClean="0"/>
              <a:t>kantved</a:t>
            </a:r>
            <a:endParaRPr lang="fr-FR" sz="1100" smtClean="0"/>
          </a:p>
          <a:p>
            <a:r>
              <a:rPr lang="fr-FR" sz="1100" err="1" smtClean="0"/>
              <a:t>Stankter</a:t>
            </a:r>
            <a:r>
              <a:rPr lang="fr-FR" sz="1100" smtClean="0"/>
              <a:t> ar </a:t>
            </a:r>
            <a:r>
              <a:rPr lang="fr-FR" sz="1100" err="1" smtClean="0"/>
              <a:t>boblañs</a:t>
            </a:r>
            <a:r>
              <a:rPr lang="fr-FR" sz="1100" smtClean="0"/>
              <a:t> </a:t>
            </a:r>
            <a:r>
              <a:rPr lang="fr-FR" sz="1100" err="1" smtClean="0"/>
              <a:t>izel</a:t>
            </a:r>
            <a:endParaRPr lang="fr-FR" sz="1100"/>
          </a:p>
        </p:txBody>
      </p:sp>
      <p:sp>
        <p:nvSpPr>
          <p:cNvPr id="6" name="ZoneTexte 5"/>
          <p:cNvSpPr txBox="1"/>
          <p:nvPr/>
        </p:nvSpPr>
        <p:spPr>
          <a:xfrm>
            <a:off x="-2382" y="5755413"/>
            <a:ext cx="573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smtClean="0">
                <a:latin typeface="Arial" pitchFamily="34" charset="0"/>
                <a:cs typeface="Arial" pitchFamily="34" charset="0"/>
              </a:rPr>
              <a:t>2. </a:t>
            </a:r>
            <a:r>
              <a:rPr lang="fr-FR" sz="1400" b="1" u="sng" err="1" smtClean="0">
                <a:latin typeface="Arial" pitchFamily="34" charset="0"/>
                <a:cs typeface="Arial" pitchFamily="34" charset="0"/>
              </a:rPr>
              <a:t>Kemmoù</a:t>
            </a:r>
            <a:r>
              <a:rPr lang="fr-FR" sz="1400" b="1" u="sng" smtClean="0">
                <a:latin typeface="Arial" pitchFamily="34" charset="0"/>
                <a:cs typeface="Arial" pitchFamily="34" charset="0"/>
              </a:rPr>
              <a:t> an </a:t>
            </a:r>
            <a:r>
              <a:rPr lang="fr-FR" sz="1400" b="1" u="sng" err="1" smtClean="0">
                <a:latin typeface="Arial" pitchFamily="34" charset="0"/>
                <a:cs typeface="Arial" pitchFamily="34" charset="0"/>
              </a:rPr>
              <a:t>takad</a:t>
            </a:r>
            <a:r>
              <a:rPr lang="fr-FR" sz="1400" b="1" u="sng" smtClean="0">
                <a:latin typeface="Arial" pitchFamily="34" charset="0"/>
                <a:cs typeface="Arial" pitchFamily="34" charset="0"/>
              </a:rPr>
              <a:t> industriel</a:t>
            </a:r>
          </a:p>
          <a:p>
            <a:endParaRPr lang="fr-FR" sz="1400" b="1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8680" y="6084168"/>
            <a:ext cx="32403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err="1" smtClean="0">
                <a:latin typeface="Arial" pitchFamily="34" charset="0"/>
                <a:cs typeface="Arial" pitchFamily="34" charset="0"/>
              </a:rPr>
              <a:t>Takadoù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nevez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birividik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r>
              <a:rPr lang="fr-FR" sz="1100" err="1" smtClean="0">
                <a:latin typeface="Arial" pitchFamily="34" charset="0"/>
                <a:cs typeface="Arial" pitchFamily="34" charset="0"/>
              </a:rPr>
              <a:t>Krouidigezh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takadoù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treuzbevennoù</a:t>
            </a:r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r>
              <a:rPr lang="fr-FR" sz="1100" err="1" smtClean="0">
                <a:latin typeface="Arial" pitchFamily="34" charset="0"/>
                <a:cs typeface="Arial" pitchFamily="34" charset="0"/>
              </a:rPr>
              <a:t>Teknopolennoù</a:t>
            </a:r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r>
              <a:rPr lang="fr-FR" sz="1100" err="1" smtClean="0">
                <a:latin typeface="Arial" pitchFamily="34" charset="0"/>
                <a:cs typeface="Arial" pitchFamily="34" charset="0"/>
              </a:rPr>
              <a:t>Dilec’hiadurioù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diabarzh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&gt;&gt;&gt;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zonennoù</a:t>
            </a:r>
            <a:r>
              <a:rPr lang="fr-FR" sz="1100">
                <a:latin typeface="Arial" pitchFamily="34" charset="0"/>
                <a:cs typeface="Arial" pitchFamily="34" charset="0"/>
              </a:rPr>
              <a:t> 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a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sach</a:t>
            </a:r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r>
              <a:rPr lang="fr-FR" sz="1100" err="1" smtClean="0">
                <a:latin typeface="Arial" pitchFamily="34" charset="0"/>
                <a:cs typeface="Arial" pitchFamily="34" charset="0"/>
              </a:rPr>
              <a:t>Kreizennoù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divizout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(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sezoù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sokial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r>
              <a:rPr lang="fr-FR" sz="1100" err="1" smtClean="0">
                <a:latin typeface="Arial" pitchFamily="34" charset="0"/>
                <a:cs typeface="Arial" pitchFamily="34" charset="0"/>
              </a:rPr>
              <a:t>Metropolennoù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industriel</a:t>
            </a:r>
            <a:endParaRPr lang="fr-FR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53529" y="7001476"/>
            <a:ext cx="257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smtClean="0"/>
              <a:t>3.Un </a:t>
            </a:r>
            <a:r>
              <a:rPr lang="fr-FR" sz="1400" b="1" u="sng" err="1" smtClean="0"/>
              <a:t>takad</a:t>
            </a:r>
            <a:r>
              <a:rPr lang="fr-FR" sz="1400" b="1" u="sng" smtClean="0"/>
              <a:t>  </a:t>
            </a:r>
            <a:r>
              <a:rPr lang="fr-FR" sz="1400" b="1" u="sng" err="1" smtClean="0"/>
              <a:t>digor</a:t>
            </a:r>
            <a:r>
              <a:rPr lang="fr-FR" sz="1400" b="1" u="sng" smtClean="0"/>
              <a:t> </a:t>
            </a:r>
          </a:p>
          <a:p>
            <a:endParaRPr lang="fr-FR" sz="1400" b="1" u="sng"/>
          </a:p>
        </p:txBody>
      </p:sp>
      <p:sp>
        <p:nvSpPr>
          <p:cNvPr id="9" name="ZoneTexte 8"/>
          <p:cNvSpPr txBox="1"/>
          <p:nvPr/>
        </p:nvSpPr>
        <p:spPr>
          <a:xfrm>
            <a:off x="4226165" y="7279317"/>
            <a:ext cx="263183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err="1" smtClean="0"/>
              <a:t>Talbennoù</a:t>
            </a:r>
            <a:r>
              <a:rPr lang="fr-FR" sz="1100" smtClean="0"/>
              <a:t>-mor é </a:t>
            </a:r>
            <a:r>
              <a:rPr lang="fr-FR" sz="1100" err="1" smtClean="0"/>
              <a:t>kreskiñ</a:t>
            </a:r>
            <a:r>
              <a:rPr lang="fr-FR" sz="1100" smtClean="0"/>
              <a:t>: </a:t>
            </a:r>
            <a:r>
              <a:rPr lang="fr-FR" sz="1100" err="1" smtClean="0"/>
              <a:t>enporzhiadurioù</a:t>
            </a:r>
            <a:r>
              <a:rPr lang="fr-FR" sz="1600" smtClean="0"/>
              <a:t>  </a:t>
            </a:r>
            <a:r>
              <a:rPr lang="fr-FR" sz="1100" err="1" smtClean="0"/>
              <a:t>hidrokarburioù</a:t>
            </a:r>
            <a:r>
              <a:rPr lang="fr-FR" sz="1100" smtClean="0"/>
              <a:t> ha </a:t>
            </a:r>
            <a:r>
              <a:rPr lang="fr-FR" sz="1100" err="1" smtClean="0"/>
              <a:t>danvezioù</a:t>
            </a:r>
            <a:r>
              <a:rPr lang="fr-FR" sz="1100" smtClean="0"/>
              <a:t> </a:t>
            </a:r>
            <a:r>
              <a:rPr lang="fr-FR" sz="1100" err="1" smtClean="0"/>
              <a:t>diaoz</a:t>
            </a:r>
            <a:endParaRPr lang="fr-FR" sz="1100" smtClean="0"/>
          </a:p>
          <a:p>
            <a:endParaRPr lang="fr-FR" sz="1050"/>
          </a:p>
          <a:p>
            <a:r>
              <a:rPr lang="fr-FR" sz="1100" err="1" smtClean="0"/>
              <a:t>Darempredoù</a:t>
            </a:r>
            <a:r>
              <a:rPr lang="fr-FR" sz="1100" smtClean="0"/>
              <a:t> </a:t>
            </a:r>
            <a:r>
              <a:rPr lang="fr-FR" sz="1100" err="1" smtClean="0"/>
              <a:t>liammet</a:t>
            </a:r>
            <a:r>
              <a:rPr lang="fr-FR" sz="1100" smtClean="0"/>
              <a:t> </a:t>
            </a:r>
            <a:r>
              <a:rPr lang="fr-FR" sz="1100" err="1" smtClean="0"/>
              <a:t>get</a:t>
            </a:r>
            <a:r>
              <a:rPr lang="fr-FR" sz="1100" smtClean="0"/>
              <a:t> ALENA</a:t>
            </a:r>
          </a:p>
          <a:p>
            <a:endParaRPr lang="fr-FR" sz="1050"/>
          </a:p>
          <a:p>
            <a:endParaRPr lang="fr-FR" sz="1050" smtClean="0"/>
          </a:p>
          <a:p>
            <a:endParaRPr lang="fr-FR" sz="1100"/>
          </a:p>
          <a:p>
            <a:r>
              <a:rPr lang="fr-FR" sz="1100" err="1" smtClean="0"/>
              <a:t>Maquiladoras</a:t>
            </a:r>
            <a:endParaRPr lang="fr-FR" sz="1100" smtClean="0"/>
          </a:p>
          <a:p>
            <a:endParaRPr lang="fr-FR" sz="105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0" y="4727773"/>
            <a:ext cx="3336529" cy="2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75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D. Ur </a:t>
            </a:r>
            <a:r>
              <a:rPr lang="fr-FR" sz="1400" b="1" u="sng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bedeladur</a:t>
            </a:r>
            <a:r>
              <a:rPr lang="fr-FR" sz="1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fr-FR" sz="1400" b="1" u="sng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stumm</a:t>
            </a:r>
            <a:r>
              <a:rPr lang="fr-FR" sz="1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ar </a:t>
            </a:r>
            <a:r>
              <a:rPr lang="fr-FR" sz="1400" b="1" u="sng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gweledvaoù</a:t>
            </a:r>
            <a:r>
              <a:rPr lang="fr-FR" sz="1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Iowa , ur </a:t>
            </a:r>
            <a:r>
              <a:rPr lang="fr-FR" sz="1400" b="1" u="sng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gweladva</a:t>
            </a:r>
            <a:r>
              <a:rPr lang="fr-FR" sz="1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àr ar </a:t>
            </a:r>
            <a:r>
              <a:rPr lang="fr-FR" sz="1400" b="1" u="sng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maez</a:t>
            </a:r>
            <a:r>
              <a:rPr lang="fr-FR" sz="1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u="sng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tro-dro</a:t>
            </a:r>
            <a:r>
              <a:rPr lang="fr-FR" sz="1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d’an </a:t>
            </a:r>
            <a:r>
              <a:rPr lang="fr-FR" sz="1400" b="1" u="sng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uzin</a:t>
            </a:r>
            <a:r>
              <a:rPr lang="fr-FR" sz="1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u="sng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savet</a:t>
            </a:r>
            <a:r>
              <a:rPr lang="fr-FR" sz="1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u="sng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get</a:t>
            </a:r>
            <a:r>
              <a:rPr lang="fr-FR" sz="1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Bill </a:t>
            </a:r>
            <a:r>
              <a:rPr lang="fr-FR" sz="1400" b="1" u="sng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Couser</a:t>
            </a:r>
            <a:r>
              <a:rPr lang="fr-FR" sz="14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sz="1400" b="1" u="sng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0" y="611559"/>
            <a:ext cx="5415232" cy="48779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2" y="5652120"/>
            <a:ext cx="351472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45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609926"/>
              </p:ext>
            </p:extLst>
          </p:nvPr>
        </p:nvGraphicFramePr>
        <p:xfrm>
          <a:off x="0" y="26645"/>
          <a:ext cx="6858000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0"/>
              </a:tblGrid>
              <a:tr h="432048">
                <a:tc>
                  <a:txBody>
                    <a:bodyPr/>
                    <a:lstStyle/>
                    <a:p>
                      <a:r>
                        <a:rPr lang="fr-FR" sz="1200" b="1" u="sng" smtClean="0">
                          <a:solidFill>
                            <a:srgbClr val="FF0000"/>
                          </a:solidFill>
                        </a:rPr>
                        <a:t>UR RAKTRES NEVEZUS</a:t>
                      </a:r>
                    </a:p>
                    <a:p>
                      <a:r>
                        <a:rPr lang="fr-FR" sz="1400" smtClean="0"/>
                        <a:t>Petra eo raktres Bill Couser?........................................................................................</a:t>
                      </a:r>
                    </a:p>
                    <a:p>
                      <a:r>
                        <a:rPr lang="fr-FR" sz="1400" smtClean="0"/>
                        <a:t>E men emañ staliet?.........................................................................</a:t>
                      </a:r>
                    </a:p>
                    <a:p>
                      <a:r>
                        <a:rPr lang="fr-FR" sz="1400" smtClean="0"/>
                        <a:t>Diàr beseurt goulenn  e respont e raktres? (da betra a servijo  an uzin-mañ?)</a:t>
                      </a:r>
                    </a:p>
                    <a:p>
                      <a:r>
                        <a:rPr lang="fr-FR" sz="1400" smtClean="0"/>
                        <a:t>…………………………………………………………………………………………………………………………………………………………………</a:t>
                      </a:r>
                      <a:r>
                        <a:rPr lang="fr-FR" sz="1200" smtClean="0"/>
                        <a:t>…………………………………………………………………………………………………………………………………………</a:t>
                      </a:r>
                    </a:p>
                    <a:p>
                      <a:endParaRPr lang="fr-FR" sz="120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818253"/>
              </p:ext>
            </p:extLst>
          </p:nvPr>
        </p:nvGraphicFramePr>
        <p:xfrm>
          <a:off x="0" y="1619672"/>
          <a:ext cx="6858000" cy="7524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/>
                <a:gridCol w="2286000"/>
                <a:gridCol w="2286000"/>
              </a:tblGrid>
              <a:tr h="7524328">
                <a:tc>
                  <a:txBody>
                    <a:bodyPr/>
                    <a:lstStyle/>
                    <a:p>
                      <a:r>
                        <a:rPr lang="fr-FR" sz="1400" b="1" smtClean="0">
                          <a:solidFill>
                            <a:srgbClr val="FF0000"/>
                          </a:solidFill>
                        </a:rPr>
                        <a:t>Un ti-feurm</a:t>
                      </a:r>
                      <a:r>
                        <a:rPr lang="fr-FR" sz="1400" b="1" baseline="0" smtClean="0">
                          <a:solidFill>
                            <a:srgbClr val="FF0000"/>
                          </a:solidFill>
                        </a:rPr>
                        <a:t> a ziskouez galloud ar labour-douar amerikan</a:t>
                      </a:r>
                    </a:p>
                    <a:p>
                      <a:endParaRPr lang="fr-FR" sz="1400" b="1" baseline="0" smtClean="0">
                        <a:solidFill>
                          <a:srgbClr val="FF0000"/>
                        </a:solidFill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Titouroù  àr ment an ti-feurm?</a:t>
                      </a: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2. Petra a produ Bill Couser?</a:t>
                      </a: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3. Penaos e vez anvet ar seurt sevel  loened?</a:t>
                      </a: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. Evit peseurt marc’had e vo kaset ar produioù oberiet?</a:t>
                      </a: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smtClean="0">
                          <a:solidFill>
                            <a:srgbClr val="FF0000"/>
                          </a:solidFill>
                        </a:rPr>
                        <a:t>Bout</a:t>
                      </a:r>
                      <a:r>
                        <a:rPr lang="fr-FR" sz="1400" b="1" baseline="0" smtClean="0">
                          <a:solidFill>
                            <a:srgbClr val="FF0000"/>
                          </a:solidFill>
                        </a:rPr>
                        <a:t> eus bevennoù ar galloud labour-douar amerikan</a:t>
                      </a:r>
                    </a:p>
                    <a:p>
                      <a:endParaRPr lang="fr-FR" sz="1400" b="1" baseline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2. Petra eo bevennoù ar raktres en deus savet Bill C?</a:t>
                      </a:r>
                    </a:p>
                    <a:p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 3 bevenn = 3 menaces</a:t>
                      </a:r>
                    </a:p>
                    <a:p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400" b="1" smtClean="0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smtClean="0">
                          <a:solidFill>
                            <a:srgbClr val="FF0000"/>
                          </a:solidFill>
                        </a:rPr>
                        <a:t>Ur raktres enframmet er labour-douar amerikan</a:t>
                      </a:r>
                    </a:p>
                    <a:p>
                      <a:endParaRPr lang="fr-FR" sz="1400" b="1" smtClean="0">
                        <a:solidFill>
                          <a:srgbClr val="FF0000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fr-FR" sz="1400" b="1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 Piv en deus kuzuliet Bill C. evit lakaat a-benn e raktres?</a:t>
                      </a: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400" b="1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fr-FR" sz="1400" b="1" smtClean="0">
                          <a:solidFill>
                            <a:schemeClr val="tx1"/>
                          </a:solidFill>
                        </a:rPr>
                        <a:t>. Piv en deus  arc’hantouret e raktres (2)?</a:t>
                      </a: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400" b="1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FR" sz="1400" b="1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 Piv a gas  produioù evit lakaat en uzin?</a:t>
                      </a: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. Perak e servij ivez e  raktres d’an ti-feurm?</a:t>
                      </a: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Connecteur droit 6"/>
          <p:cNvCxnSpPr/>
          <p:nvPr/>
        </p:nvCxnSpPr>
        <p:spPr>
          <a:xfrm>
            <a:off x="0" y="2483768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0" y="2987824"/>
            <a:ext cx="2348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</a:rPr>
              <a:t>Gorread stal ti-feurm: 3000 hect get 5 implijad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6632" y="406794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</a:rPr>
              <a:t>Produiñ a ra mais ha kig ejoned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1295" y="5364088"/>
            <a:ext cx="14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</a:rPr>
              <a:t>Sevel loened askoridik , e-maez douar 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6632" y="7092280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</a:rPr>
              <a:t>Evit ar marc’had broadel evit ar c’hig hag etrevroadel evit ar mais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369662" y="4067944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</a:rPr>
              <a:t>An hin get glav pe ket  a c’hell lakaat en arvar produadur ar mais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85686" y="5382807"/>
            <a:ext cx="18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</a:rPr>
              <a:t>Re staget doc’h ar marc’has Sina e vo é vihanaat er blezadoù é tonet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410497" y="7164288"/>
            <a:ext cx="20370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mtClean="0">
                <a:solidFill>
                  <a:srgbClr val="FF0000"/>
                </a:solidFill>
              </a:rPr>
              <a:t>Gwask an OMC a c’houlenn diget ar Stad amerikan diskenn ar yalc’hadoù roet d’ar labourerien-douar amerikan a-benn gwarn prizioù dereat evit gwerzhiñ o froduioù </a:t>
            </a:r>
            <a:endParaRPr lang="fr-FR" sz="140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653136" y="2987824"/>
            <a:ext cx="2204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</a:rPr>
              <a:t>Ar c’helenner Brown, ag ar skol-veur iowa, arbennikaet àr ar bioethanol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53136" y="4714275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mtClean="0">
                <a:solidFill>
                  <a:srgbClr val="FF0000"/>
                </a:solidFill>
              </a:rPr>
              <a:t>Un ti-bank hag embregerezh dafarioù labour-douar mekanik  John Deere</a:t>
            </a:r>
            <a:endParaRPr lang="fr-FR" sz="140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653136" y="6177747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smtClean="0">
                <a:solidFill>
                  <a:srgbClr val="FF0000"/>
                </a:solidFill>
              </a:rPr>
              <a:t>Labourerien-douar arall a gas produioù. Bill Couser a studi ar boursen Chicago  Board  of Trade evit prizioù ar mais àr ar marc’had  bedel</a:t>
            </a:r>
            <a:endParaRPr lang="fr-FR" sz="120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653136" y="7668344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</a:rPr>
              <a:t>Ul lodenn ag ar restachoù mais a servijo da vagiñ ar loened, get ur priz div wech izeloc’h.</a:t>
            </a:r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8" y="2244130"/>
            <a:ext cx="6336704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12" y="395536"/>
            <a:ext cx="6849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u="sng" smtClean="0">
                <a:solidFill>
                  <a:srgbClr val="FF0000"/>
                </a:solidFill>
              </a:rPr>
              <a:t>II. </a:t>
            </a:r>
            <a:r>
              <a:rPr lang="fr-FR" sz="2400" b="1" u="sng" err="1" smtClean="0">
                <a:solidFill>
                  <a:srgbClr val="FF0000"/>
                </a:solidFill>
              </a:rPr>
              <a:t>Penaos</a:t>
            </a:r>
            <a:r>
              <a:rPr lang="fr-FR" sz="2400" b="1" u="sng" smtClean="0">
                <a:solidFill>
                  <a:srgbClr val="FF0000"/>
                </a:solidFill>
              </a:rPr>
              <a:t> e ra ar SUA </a:t>
            </a:r>
            <a:r>
              <a:rPr lang="fr-FR" sz="2400" b="1" u="sng" err="1" smtClean="0">
                <a:solidFill>
                  <a:srgbClr val="FF0000"/>
                </a:solidFill>
              </a:rPr>
              <a:t>evit</a:t>
            </a:r>
            <a:r>
              <a:rPr lang="fr-FR" sz="2400" b="1" u="sng" smtClean="0">
                <a:solidFill>
                  <a:srgbClr val="FF0000"/>
                </a:solidFill>
              </a:rPr>
              <a:t> </a:t>
            </a:r>
            <a:r>
              <a:rPr lang="fr-FR" sz="2400" b="1" u="sng" err="1" smtClean="0">
                <a:solidFill>
                  <a:srgbClr val="FF0000"/>
                </a:solidFill>
              </a:rPr>
              <a:t>lakaat</a:t>
            </a:r>
            <a:r>
              <a:rPr lang="fr-FR" sz="2400" b="1" u="sng" smtClean="0">
                <a:solidFill>
                  <a:srgbClr val="FF0000"/>
                </a:solidFill>
              </a:rPr>
              <a:t> e-</a:t>
            </a:r>
            <a:r>
              <a:rPr lang="fr-FR" sz="2400" b="1" u="sng" err="1" smtClean="0">
                <a:solidFill>
                  <a:srgbClr val="FF0000"/>
                </a:solidFill>
              </a:rPr>
              <a:t>pleustr</a:t>
            </a:r>
            <a:r>
              <a:rPr lang="fr-FR" sz="2400" b="1" u="sng" smtClean="0">
                <a:solidFill>
                  <a:srgbClr val="FF0000"/>
                </a:solidFill>
              </a:rPr>
              <a:t> an </a:t>
            </a:r>
            <a:r>
              <a:rPr lang="fr-FR" sz="2400" b="1" u="sng" err="1" smtClean="0">
                <a:solidFill>
                  <a:srgbClr val="FF0000"/>
                </a:solidFill>
              </a:rPr>
              <a:t>galloudezh-mañ</a:t>
            </a:r>
            <a:r>
              <a:rPr lang="fr-FR" sz="2400" b="1" u="sng" smtClean="0">
                <a:solidFill>
                  <a:srgbClr val="FF0000"/>
                </a:solidFill>
              </a:rPr>
              <a:t>? </a:t>
            </a:r>
          </a:p>
          <a:p>
            <a:r>
              <a:rPr lang="fr-FR" sz="2400" b="1" u="sng" smtClean="0">
                <a:solidFill>
                  <a:srgbClr val="FF0000"/>
                </a:solidFill>
              </a:rPr>
              <a:t>Hard power ha Soft power </a:t>
            </a:r>
            <a:endParaRPr lang="fr-FR" sz="2400" b="1" u="sng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0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205911"/>
              </p:ext>
            </p:extLst>
          </p:nvPr>
        </p:nvGraphicFramePr>
        <p:xfrm>
          <a:off x="0" y="26645"/>
          <a:ext cx="6858000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0"/>
              </a:tblGrid>
              <a:tr h="432048">
                <a:tc>
                  <a:txBody>
                    <a:bodyPr/>
                    <a:lstStyle/>
                    <a:p>
                      <a:r>
                        <a:rPr lang="fr-FR" sz="1200" b="1" u="sng" smtClean="0">
                          <a:solidFill>
                            <a:srgbClr val="FF0000"/>
                          </a:solidFill>
                        </a:rPr>
                        <a:t>UR RAKTRES NEVEZUS</a:t>
                      </a:r>
                    </a:p>
                    <a:p>
                      <a:r>
                        <a:rPr lang="fr-FR" sz="1400" smtClean="0"/>
                        <a:t>Petra eo raktres Bill Couser?........................................................................................</a:t>
                      </a:r>
                    </a:p>
                    <a:p>
                      <a:r>
                        <a:rPr lang="fr-FR" sz="1400" smtClean="0"/>
                        <a:t>E men emañ staliet?.........................................................................</a:t>
                      </a:r>
                    </a:p>
                    <a:p>
                      <a:r>
                        <a:rPr lang="fr-FR" sz="1400" smtClean="0"/>
                        <a:t>Diàr beseurt goulenn  e respont e raktres? (da betra a servijo  an uzin-mañ?)</a:t>
                      </a:r>
                    </a:p>
                    <a:p>
                      <a:r>
                        <a:rPr lang="fr-FR" sz="1400" smtClean="0"/>
                        <a:t>…………………………………………………………………………………………………………………………………………………………………</a:t>
                      </a:r>
                      <a:r>
                        <a:rPr lang="fr-FR" sz="1200" smtClean="0"/>
                        <a:t>…………………………………………………………………………………………………………………………………………</a:t>
                      </a:r>
                    </a:p>
                    <a:p>
                      <a:endParaRPr lang="fr-FR" sz="120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55835"/>
              </p:ext>
            </p:extLst>
          </p:nvPr>
        </p:nvGraphicFramePr>
        <p:xfrm>
          <a:off x="0" y="1619672"/>
          <a:ext cx="6858000" cy="755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/>
                <a:gridCol w="2286000"/>
                <a:gridCol w="2286000"/>
              </a:tblGrid>
              <a:tr h="7524328">
                <a:tc>
                  <a:txBody>
                    <a:bodyPr/>
                    <a:lstStyle/>
                    <a:p>
                      <a:r>
                        <a:rPr lang="fr-FR" sz="1400" b="1" smtClean="0">
                          <a:solidFill>
                            <a:srgbClr val="FF0000"/>
                          </a:solidFill>
                        </a:rPr>
                        <a:t>Un ti-feurm</a:t>
                      </a:r>
                      <a:r>
                        <a:rPr lang="fr-FR" sz="1400" b="1" baseline="0" smtClean="0">
                          <a:solidFill>
                            <a:srgbClr val="FF0000"/>
                          </a:solidFill>
                        </a:rPr>
                        <a:t> a ziskouez galloud ar labour-douar amerikan</a:t>
                      </a:r>
                    </a:p>
                    <a:p>
                      <a:endParaRPr lang="fr-FR" sz="1400" b="1" baseline="0" smtClean="0">
                        <a:solidFill>
                          <a:srgbClr val="FF0000"/>
                        </a:solidFill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Titouroù  àr ment an ti-feurm?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2. Petra a produ Bill Couser?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.…………………………………………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3. Penaos e vez anvet ar seurt sevel  loened?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4. Evit peseurt marc’had e vo kaset ar produioù oberiet?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fr-FR" sz="14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smtClean="0">
                          <a:solidFill>
                            <a:srgbClr val="FF0000"/>
                          </a:solidFill>
                        </a:rPr>
                        <a:t>Bout</a:t>
                      </a:r>
                      <a:r>
                        <a:rPr lang="fr-FR" sz="1400" b="1" baseline="0" smtClean="0">
                          <a:solidFill>
                            <a:srgbClr val="FF0000"/>
                          </a:solidFill>
                        </a:rPr>
                        <a:t> eus bevennoù ar galloud labour-douar amerikan</a:t>
                      </a:r>
                    </a:p>
                    <a:p>
                      <a:endParaRPr lang="fr-FR" sz="1400" b="1" baseline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2. Petra eo bevennoù ar raktres en deus savet Bill C?</a:t>
                      </a:r>
                    </a:p>
                    <a:p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 3 bevenn = 3 menaces</a:t>
                      </a:r>
                    </a:p>
                    <a:p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endParaRPr lang="fr-FR" sz="1400" b="1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400" b="1" smtClean="0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smtClean="0">
                          <a:solidFill>
                            <a:srgbClr val="FF0000"/>
                          </a:solidFill>
                        </a:rPr>
                        <a:t>Ur raktres enframmet er labour-douar amerikan</a:t>
                      </a:r>
                    </a:p>
                    <a:p>
                      <a:endParaRPr lang="fr-FR" sz="1400" b="1" smtClean="0">
                        <a:solidFill>
                          <a:srgbClr val="FF0000"/>
                        </a:solidFill>
                      </a:endParaRPr>
                    </a:p>
                    <a:p>
                      <a:endParaRPr lang="fr-FR" sz="1400" b="1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fr-FR" sz="1400" b="1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 Piv en deus kuzuliet Bill C. evit lakaat a-benn e raktres?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r>
                        <a:rPr lang="fr-FR" sz="1400" b="1" smtClean="0">
                          <a:solidFill>
                            <a:schemeClr val="tx1"/>
                          </a:solidFill>
                        </a:rPr>
                        <a:t>2. Piv en deus  arc’hantouret e raktres (2)?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r>
                        <a:rPr lang="fr-FR" sz="1400" b="1" smtClean="0">
                          <a:solidFill>
                            <a:schemeClr val="tx1"/>
                          </a:solidFill>
                        </a:rPr>
                        <a:t>3.</a:t>
                      </a: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 Piv a gas  produioù evit lakaat en uzin?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4. Perak e servij ivez e  raktres d’an ti-feurm?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………………………………………….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b="1" baseline="0" smtClean="0">
                          <a:solidFill>
                            <a:schemeClr val="tx1"/>
                          </a:solidFill>
                        </a:rPr>
                        <a:t>…………………………………..</a:t>
                      </a:r>
                    </a:p>
                    <a:p>
                      <a:pPr marL="0" indent="0">
                        <a:buNone/>
                      </a:pPr>
                      <a:endParaRPr lang="fr-FR" sz="1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Connecteur droit 6"/>
          <p:cNvCxnSpPr/>
          <p:nvPr/>
        </p:nvCxnSpPr>
        <p:spPr>
          <a:xfrm>
            <a:off x="0" y="2483768"/>
            <a:ext cx="685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43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1547664"/>
            <a:ext cx="560633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78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2555776"/>
            <a:ext cx="5875852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78184" y="1331460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mtClean="0"/>
              <a:t>Arouez ar galloud amerikan: implij a ra pep tachenn, memes e-kreiz an dezerzh</a:t>
            </a:r>
            <a:endParaRPr lang="fr-FR" b="1"/>
          </a:p>
        </p:txBody>
      </p:sp>
      <p:sp>
        <p:nvSpPr>
          <p:cNvPr id="5" name="ZoneTexte 4"/>
          <p:cNvSpPr txBox="1"/>
          <p:nvPr/>
        </p:nvSpPr>
        <p:spPr>
          <a:xfrm>
            <a:off x="260648" y="1977791"/>
            <a:ext cx="587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mtClean="0"/>
              <a:t>Amañ e vez ar mais get ur sistem dour bras</a:t>
            </a:r>
            <a:endParaRPr lang="fr-FR" b="1"/>
          </a:p>
        </p:txBody>
      </p:sp>
    </p:spTree>
    <p:extLst>
      <p:ext uri="{BB962C8B-B14F-4D97-AF65-F5344CB8AC3E}">
        <p14:creationId xmlns:p14="http://schemas.microsoft.com/office/powerpoint/2010/main" val="119281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277454"/>
            <a:ext cx="293831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48" y="1331640"/>
            <a:ext cx="2826144" cy="226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0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/>
              <a:t>Ur labour-douar bras: 1añ er bed , unan </a:t>
            </a:r>
            <a:r>
              <a:rPr lang="fr-FR" sz="2000" b="1" smtClean="0">
                <a:solidFill>
                  <a:srgbClr val="FF0000"/>
                </a:solidFill>
              </a:rPr>
              <a:t>produadurourez</a:t>
            </a:r>
            <a:endParaRPr lang="fr-FR" sz="2000" b="1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60648" y="3653718"/>
            <a:ext cx="286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Ar butun</a:t>
            </a: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861048" y="359953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Ar frouezh-legumaj</a:t>
            </a:r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0" y="539552"/>
            <a:ext cx="5661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Get </a:t>
            </a:r>
            <a:r>
              <a:rPr lang="fr-FR" b="1" smtClean="0">
                <a:solidFill>
                  <a:srgbClr val="FF0000"/>
                </a:solidFill>
              </a:rPr>
              <a:t>embregerezhioù treuzbroadel</a:t>
            </a:r>
            <a:r>
              <a:rPr lang="fr-FR" smtClean="0"/>
              <a:t>, firmoù etrevroadel</a:t>
            </a:r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18" y="4211960"/>
            <a:ext cx="2192878" cy="262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00018" y="6832022"/>
            <a:ext cx="219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An embregerezh labour-douar-voued</a:t>
            </a:r>
            <a:endParaRPr lang="fr-FR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607" y="4688178"/>
            <a:ext cx="820786" cy="214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43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8735" y="1240468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mtClean="0">
                <a:solidFill>
                  <a:srgbClr val="FF0000"/>
                </a:solidFill>
              </a:rPr>
              <a:t>Ar feedlots: ar sevel-loened askoridik</a:t>
            </a:r>
            <a:endParaRPr lang="fr-FR" sz="2800" b="1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5" y="2915815"/>
            <a:ext cx="6886735" cy="358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0" y="1917576"/>
            <a:ext cx="4437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/>
              <a:t>Lardiñ fonnabl </a:t>
            </a:r>
            <a:r>
              <a:rPr lang="fr-FR" sz="2400" b="1" smtClean="0"/>
              <a:t>an </a:t>
            </a:r>
            <a:r>
              <a:rPr lang="fr-FR" sz="2400" b="1"/>
              <a:t>ejoned</a:t>
            </a:r>
          </a:p>
        </p:txBody>
      </p:sp>
    </p:spTree>
    <p:extLst>
      <p:ext uri="{BB962C8B-B14F-4D97-AF65-F5344CB8AC3E}">
        <p14:creationId xmlns:p14="http://schemas.microsoft.com/office/powerpoint/2010/main" val="214347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432" y="1187624"/>
            <a:ext cx="7704856" cy="591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28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755576"/>
            <a:ext cx="6915150" cy="333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201" y="4644008"/>
            <a:ext cx="8644086" cy="270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7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528" y="1979712"/>
            <a:ext cx="9191625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28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115616"/>
            <a:ext cx="6604574" cy="320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" y="4716016"/>
            <a:ext cx="6606272" cy="211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53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251520"/>
            <a:ext cx="6858000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smtClean="0"/>
              <a:t>Enframmet eo ar labour-douar amerikan e-barzh </a:t>
            </a:r>
            <a:r>
              <a:rPr lang="fr-FR" sz="2400" b="1" u="sng" smtClean="0">
                <a:solidFill>
                  <a:srgbClr val="FF0000"/>
                </a:solidFill>
              </a:rPr>
              <a:t>ur sistem labour-douar industriel</a:t>
            </a:r>
            <a:r>
              <a:rPr lang="fr-FR" sz="2400" smtClean="0"/>
              <a:t>. Aozet eo ar labour-douar amerikan a-benn</a:t>
            </a:r>
            <a:r>
              <a:rPr lang="fr-FR" sz="2400"/>
              <a:t> bout </a:t>
            </a:r>
            <a:r>
              <a:rPr lang="fr-FR" sz="2400" b="1" u="sng" smtClean="0">
                <a:solidFill>
                  <a:srgbClr val="FF0000"/>
                </a:solidFill>
              </a:rPr>
              <a:t>kevezus</a:t>
            </a:r>
            <a:r>
              <a:rPr lang="fr-FR" sz="2400" smtClean="0"/>
              <a:t>(compétitif, gounit arc’hant) àr ar marc’had bedel. Troet eo ar </a:t>
            </a:r>
            <a:r>
              <a:rPr lang="fr-FR" sz="2400" err="1" smtClean="0"/>
              <a:t>stalioù</a:t>
            </a:r>
            <a:r>
              <a:rPr lang="fr-FR" sz="2400" smtClean="0"/>
              <a:t> labour-douar àr an </a:t>
            </a:r>
            <a:r>
              <a:rPr lang="fr-FR" sz="2400" err="1" smtClean="0"/>
              <a:t>ezporzhiiñ</a:t>
            </a:r>
            <a:r>
              <a:rPr lang="fr-FR" sz="2400" smtClean="0"/>
              <a:t> </a:t>
            </a:r>
            <a:r>
              <a:rPr lang="fr-FR" sz="2400" err="1" smtClean="0"/>
              <a:t>hag</a:t>
            </a:r>
            <a:r>
              <a:rPr lang="fr-FR" sz="2400" smtClean="0"/>
              <a:t> e </a:t>
            </a:r>
            <a:r>
              <a:rPr lang="fr-FR" sz="2400" err="1" smtClean="0"/>
              <a:t>vezant</a:t>
            </a:r>
            <a:r>
              <a:rPr lang="fr-FR" sz="2400" smtClean="0"/>
              <a:t> </a:t>
            </a:r>
            <a:r>
              <a:rPr lang="fr-FR" sz="2400" err="1" smtClean="0"/>
              <a:t>liammet</a:t>
            </a:r>
            <a:r>
              <a:rPr lang="fr-FR" sz="2400" smtClean="0"/>
              <a:t> bras </a:t>
            </a:r>
            <a:r>
              <a:rPr lang="fr-FR" sz="2400" err="1" smtClean="0"/>
              <a:t>get</a:t>
            </a:r>
            <a:r>
              <a:rPr lang="fr-FR" sz="2400" smtClean="0"/>
              <a:t> </a:t>
            </a:r>
            <a:r>
              <a:rPr lang="fr-FR" sz="2400" err="1" smtClean="0"/>
              <a:t>oberourien</a:t>
            </a:r>
            <a:r>
              <a:rPr lang="fr-FR" sz="2400" smtClean="0"/>
              <a:t> an </a:t>
            </a:r>
            <a:r>
              <a:rPr lang="fr-FR" sz="2400" err="1" smtClean="0"/>
              <a:t>enklask</a:t>
            </a:r>
            <a:r>
              <a:rPr lang="fr-FR" sz="2400" smtClean="0"/>
              <a:t> </a:t>
            </a:r>
            <a:r>
              <a:rPr lang="fr-FR" sz="2400" b="1" u="sng" err="1" smtClean="0">
                <a:solidFill>
                  <a:srgbClr val="FF0000"/>
                </a:solidFill>
              </a:rPr>
              <a:t>agronomiezh</a:t>
            </a:r>
            <a:r>
              <a:rPr lang="fr-FR" sz="2400"/>
              <a:t>(</a:t>
            </a:r>
            <a:r>
              <a:rPr lang="fr-FR" sz="2400" err="1" smtClean="0"/>
              <a:t>skol-veur</a:t>
            </a:r>
            <a:r>
              <a:rPr lang="fr-FR" sz="2400" smtClean="0"/>
              <a:t>, </a:t>
            </a:r>
            <a:r>
              <a:rPr lang="fr-FR" sz="2400" err="1" smtClean="0"/>
              <a:t>labourvaoù</a:t>
            </a:r>
            <a:r>
              <a:rPr lang="fr-FR" sz="2400" smtClean="0"/>
              <a:t> </a:t>
            </a:r>
            <a:r>
              <a:rPr lang="fr-FR" sz="2400" err="1" smtClean="0"/>
              <a:t>prevez</a:t>
            </a:r>
            <a:r>
              <a:rPr lang="fr-FR" sz="2400" smtClean="0"/>
              <a:t>), </a:t>
            </a:r>
            <a:r>
              <a:rPr lang="fr-FR" sz="2400" err="1" smtClean="0"/>
              <a:t>embregerezhioù</a:t>
            </a:r>
            <a:r>
              <a:rPr lang="fr-FR" sz="2400" smtClean="0"/>
              <a:t> </a:t>
            </a:r>
            <a:r>
              <a:rPr lang="fr-FR" sz="2400" err="1" smtClean="0"/>
              <a:t>mekanikoù</a:t>
            </a:r>
            <a:r>
              <a:rPr lang="fr-FR" sz="2400" smtClean="0"/>
              <a:t> labour-douar, </a:t>
            </a:r>
            <a:r>
              <a:rPr lang="fr-FR" sz="2400" err="1" smtClean="0"/>
              <a:t>uzinoù</a:t>
            </a:r>
            <a:r>
              <a:rPr lang="fr-FR" sz="2400" smtClean="0"/>
              <a:t> </a:t>
            </a:r>
            <a:r>
              <a:rPr lang="fr-FR" sz="2400" b="1" u="sng" err="1" smtClean="0">
                <a:solidFill>
                  <a:srgbClr val="FF0000"/>
                </a:solidFill>
              </a:rPr>
              <a:t>gounezvoued</a:t>
            </a:r>
            <a:r>
              <a:rPr lang="fr-FR" sz="2400" smtClean="0"/>
              <a:t>( agro-alimentaire), ar </a:t>
            </a:r>
            <a:r>
              <a:rPr lang="fr-FR" sz="2400" err="1" smtClean="0"/>
              <a:t>bankoù</a:t>
            </a:r>
            <a:r>
              <a:rPr lang="fr-FR" sz="2400" smtClean="0"/>
              <a:t>, </a:t>
            </a:r>
            <a:r>
              <a:rPr lang="fr-FR" sz="2400" err="1" smtClean="0"/>
              <a:t>skoazell</a:t>
            </a:r>
            <a:r>
              <a:rPr lang="fr-FR" sz="2400" smtClean="0"/>
              <a:t> ar </a:t>
            </a:r>
            <a:r>
              <a:rPr lang="fr-FR" sz="2400" err="1" smtClean="0"/>
              <a:t>Stad</a:t>
            </a:r>
            <a:r>
              <a:rPr lang="fr-FR" sz="2400" smtClean="0"/>
              <a:t> amerikan.</a:t>
            </a:r>
          </a:p>
          <a:p>
            <a:pPr algn="just"/>
            <a:r>
              <a:rPr lang="fr-FR" sz="2400" smtClean="0"/>
              <a:t>Ar labour-douar amerikan a </a:t>
            </a:r>
            <a:r>
              <a:rPr lang="fr-FR" sz="2400" err="1" smtClean="0"/>
              <a:t>vez</a:t>
            </a:r>
            <a:r>
              <a:rPr lang="fr-FR" sz="2400" smtClean="0"/>
              <a:t> </a:t>
            </a:r>
            <a:r>
              <a:rPr lang="fr-FR" sz="2400" b="1" u="sng" err="1" smtClean="0">
                <a:solidFill>
                  <a:srgbClr val="FF0000"/>
                </a:solidFill>
              </a:rPr>
              <a:t>skiantel,agro-business</a:t>
            </a:r>
            <a:r>
              <a:rPr lang="fr-FR" sz="2400" err="1" smtClean="0"/>
              <a:t>,</a:t>
            </a:r>
            <a:r>
              <a:rPr lang="fr-FR" sz="2400" b="1" u="sng" err="1" smtClean="0">
                <a:solidFill>
                  <a:srgbClr val="FF0000"/>
                </a:solidFill>
              </a:rPr>
              <a:t>produadourez</a:t>
            </a:r>
            <a:r>
              <a:rPr lang="fr-FR" sz="2400" smtClean="0"/>
              <a:t>( </a:t>
            </a:r>
            <a:r>
              <a:rPr lang="fr-FR" sz="2400" err="1" smtClean="0"/>
              <a:t>produiñ</a:t>
            </a:r>
            <a:r>
              <a:rPr lang="fr-FR" sz="2400" smtClean="0"/>
              <a:t> </a:t>
            </a:r>
            <a:r>
              <a:rPr lang="fr-FR" sz="2400" err="1" smtClean="0"/>
              <a:t>muioc’h-mui</a:t>
            </a:r>
            <a:r>
              <a:rPr lang="fr-FR" sz="2400" smtClean="0"/>
              <a:t> en un </a:t>
            </a:r>
            <a:r>
              <a:rPr lang="fr-FR" sz="2400" err="1" smtClean="0"/>
              <a:t>nebeut</a:t>
            </a:r>
            <a:r>
              <a:rPr lang="fr-FR" sz="2400" smtClean="0"/>
              <a:t> </a:t>
            </a:r>
            <a:r>
              <a:rPr lang="fr-FR" sz="2400" err="1" smtClean="0"/>
              <a:t>amzer</a:t>
            </a:r>
            <a:r>
              <a:rPr lang="fr-FR" sz="2400"/>
              <a:t> </a:t>
            </a:r>
            <a:r>
              <a:rPr lang="fr-FR" sz="2400" smtClean="0"/>
              <a:t>ha </a:t>
            </a:r>
            <a:r>
              <a:rPr lang="fr-FR" sz="2400" err="1" smtClean="0"/>
              <a:t>plas</a:t>
            </a:r>
            <a:r>
              <a:rPr lang="fr-FR" sz="2400" smtClean="0"/>
              <a:t>), </a:t>
            </a:r>
            <a:r>
              <a:rPr lang="fr-FR" sz="2400" b="1" u="sng" err="1" smtClean="0">
                <a:solidFill>
                  <a:srgbClr val="FF0000"/>
                </a:solidFill>
              </a:rPr>
              <a:t>askoridik</a:t>
            </a:r>
            <a:r>
              <a:rPr lang="fr-FR" sz="2400" smtClean="0"/>
              <a:t>(</a:t>
            </a:r>
            <a:r>
              <a:rPr lang="fr-FR" sz="2400" err="1"/>
              <a:t>sevel</a:t>
            </a:r>
            <a:r>
              <a:rPr lang="fr-FR" sz="2400"/>
              <a:t> </a:t>
            </a:r>
            <a:r>
              <a:rPr lang="fr-FR" sz="2400" err="1"/>
              <a:t>loened</a:t>
            </a:r>
            <a:r>
              <a:rPr lang="fr-FR" sz="2400"/>
              <a:t> </a:t>
            </a:r>
            <a:r>
              <a:rPr lang="fr-FR" sz="2400" smtClean="0"/>
              <a:t>ha </a:t>
            </a:r>
            <a:r>
              <a:rPr lang="fr-FR" sz="2400" err="1" smtClean="0"/>
              <a:t>produiñ</a:t>
            </a:r>
            <a:r>
              <a:rPr lang="fr-FR" sz="2400" smtClean="0"/>
              <a:t> e-</a:t>
            </a:r>
            <a:r>
              <a:rPr lang="fr-FR" sz="2400" err="1" smtClean="0"/>
              <a:t>maez</a:t>
            </a:r>
            <a:r>
              <a:rPr lang="fr-FR" sz="2400" smtClean="0"/>
              <a:t> douar), ar </a:t>
            </a:r>
            <a:r>
              <a:rPr lang="fr-FR" sz="2400" err="1" smtClean="0"/>
              <a:t>pezh</a:t>
            </a:r>
            <a:r>
              <a:rPr lang="fr-FR" sz="2400" smtClean="0"/>
              <a:t> ne </a:t>
            </a:r>
            <a:r>
              <a:rPr lang="fr-FR" sz="2400" err="1" smtClean="0"/>
              <a:t>ro</a:t>
            </a:r>
            <a:r>
              <a:rPr lang="fr-FR" sz="2400" smtClean="0"/>
              <a:t> ket </a:t>
            </a:r>
            <a:r>
              <a:rPr lang="fr-FR" sz="2400" err="1" smtClean="0"/>
              <a:t>plas</a:t>
            </a:r>
            <a:r>
              <a:rPr lang="fr-FR" sz="2400" smtClean="0"/>
              <a:t> </a:t>
            </a:r>
            <a:r>
              <a:rPr lang="fr-FR" sz="2400" err="1" smtClean="0"/>
              <a:t>d’ar</a:t>
            </a:r>
            <a:r>
              <a:rPr lang="fr-FR" sz="2400" smtClean="0"/>
              <a:t> </a:t>
            </a:r>
            <a:r>
              <a:rPr lang="fr-FR" sz="2400" err="1" smtClean="0"/>
              <a:t>stalioù</a:t>
            </a:r>
            <a:r>
              <a:rPr lang="fr-FR" sz="2400" smtClean="0"/>
              <a:t> labour-douar </a:t>
            </a:r>
            <a:r>
              <a:rPr lang="fr-FR" sz="2400" err="1" smtClean="0"/>
              <a:t>bihan</a:t>
            </a:r>
            <a:r>
              <a:rPr lang="fr-FR" sz="2400" smtClean="0"/>
              <a:t>.</a:t>
            </a:r>
          </a:p>
          <a:p>
            <a:pPr algn="just"/>
            <a:r>
              <a:rPr lang="fr-FR" sz="2400" smtClean="0"/>
              <a:t>Aozet eo an </a:t>
            </a:r>
            <a:r>
              <a:rPr lang="fr-FR" sz="2400" err="1" smtClean="0"/>
              <a:t>tiriad</a:t>
            </a:r>
            <a:r>
              <a:rPr lang="fr-FR" sz="2400" smtClean="0"/>
              <a:t> amerikan </a:t>
            </a:r>
            <a:r>
              <a:rPr lang="fr-FR" sz="2400" err="1" smtClean="0"/>
              <a:t>tro-dro</a:t>
            </a:r>
            <a:r>
              <a:rPr lang="fr-FR" sz="2400" smtClean="0"/>
              <a:t> </a:t>
            </a:r>
            <a:r>
              <a:rPr lang="fr-FR" sz="2400" err="1" smtClean="0"/>
              <a:t>kreizennoù</a:t>
            </a:r>
            <a:r>
              <a:rPr lang="fr-FR" sz="2400" smtClean="0"/>
              <a:t> </a:t>
            </a:r>
            <a:r>
              <a:rPr lang="fr-FR" sz="2400" err="1" smtClean="0"/>
              <a:t>arc’hantourel</a:t>
            </a:r>
            <a:r>
              <a:rPr lang="fr-FR" sz="2400" smtClean="0"/>
              <a:t> </a:t>
            </a:r>
            <a:r>
              <a:rPr lang="fr-FR" sz="2400" err="1" smtClean="0"/>
              <a:t>èl</a:t>
            </a:r>
            <a:r>
              <a:rPr lang="fr-FR" sz="2400" smtClean="0"/>
              <a:t> Chicago, </a:t>
            </a:r>
            <a:r>
              <a:rPr lang="fr-FR" sz="2400" err="1" smtClean="0"/>
              <a:t>embregerezhioù</a:t>
            </a:r>
            <a:r>
              <a:rPr lang="fr-FR" sz="2400" smtClean="0"/>
              <a:t> </a:t>
            </a:r>
            <a:r>
              <a:rPr lang="fr-FR" sz="2400" err="1" smtClean="0"/>
              <a:t>gounezvoued</a:t>
            </a:r>
            <a:r>
              <a:rPr lang="fr-FR" sz="2400" smtClean="0"/>
              <a:t>(agro-alimentaires) </a:t>
            </a:r>
            <a:r>
              <a:rPr lang="fr-FR" sz="2400" err="1" smtClean="0"/>
              <a:t>hag</a:t>
            </a:r>
            <a:r>
              <a:rPr lang="fr-FR" sz="2400" smtClean="0"/>
              <a:t> </a:t>
            </a:r>
            <a:r>
              <a:rPr lang="fr-FR" sz="2400" err="1" smtClean="0"/>
              <a:t>embregerezhioù</a:t>
            </a:r>
            <a:r>
              <a:rPr lang="fr-FR" sz="2400" smtClean="0"/>
              <a:t> </a:t>
            </a:r>
            <a:r>
              <a:rPr lang="fr-FR" sz="2400" err="1" smtClean="0"/>
              <a:t>gounezindustriel</a:t>
            </a:r>
            <a:r>
              <a:rPr lang="fr-FR" sz="2400" smtClean="0"/>
              <a:t> (agro-industrielles) </a:t>
            </a:r>
            <a:r>
              <a:rPr lang="fr-FR" sz="2400" err="1" smtClean="0"/>
              <a:t>anvet</a:t>
            </a:r>
            <a:r>
              <a:rPr lang="fr-FR" sz="2400" smtClean="0"/>
              <a:t>  </a:t>
            </a:r>
            <a:r>
              <a:rPr lang="fr-FR" sz="2400" b="1" u="sng" err="1" smtClean="0">
                <a:solidFill>
                  <a:srgbClr val="FF0000"/>
                </a:solidFill>
              </a:rPr>
              <a:t>corporate-farming</a:t>
            </a:r>
            <a:r>
              <a:rPr lang="fr-FR" sz="2400" b="1" u="sng" smtClean="0">
                <a:solidFill>
                  <a:srgbClr val="FF0000"/>
                </a:solidFill>
              </a:rPr>
              <a:t>).</a:t>
            </a:r>
          </a:p>
          <a:p>
            <a:pPr algn="just"/>
            <a:r>
              <a:rPr lang="fr-FR" sz="2400" err="1" smtClean="0"/>
              <a:t>Kavet</a:t>
            </a:r>
            <a:r>
              <a:rPr lang="fr-FR" sz="2400" smtClean="0"/>
              <a:t> e </a:t>
            </a:r>
            <a:r>
              <a:rPr lang="fr-FR" sz="2400" err="1" smtClean="0"/>
              <a:t>vez</a:t>
            </a:r>
            <a:r>
              <a:rPr lang="fr-FR" sz="2400" smtClean="0"/>
              <a:t> </a:t>
            </a:r>
            <a:r>
              <a:rPr lang="fr-FR" sz="2400" err="1" smtClean="0"/>
              <a:t>gweledvaoù</a:t>
            </a:r>
            <a:r>
              <a:rPr lang="fr-FR" sz="2400" smtClean="0"/>
              <a:t> </a:t>
            </a:r>
            <a:r>
              <a:rPr lang="fr-FR" sz="2400" b="1" u="sng" smtClean="0">
                <a:solidFill>
                  <a:srgbClr val="FF0000"/>
                </a:solidFill>
              </a:rPr>
              <a:t>openfield</a:t>
            </a:r>
            <a:r>
              <a:rPr lang="fr-FR" sz="2400" smtClean="0"/>
              <a:t> e-</a:t>
            </a:r>
            <a:r>
              <a:rPr lang="fr-FR" sz="2400" err="1" smtClean="0"/>
              <a:t>lec’h</a:t>
            </a:r>
            <a:r>
              <a:rPr lang="fr-FR" sz="2400" smtClean="0"/>
              <a:t> e </a:t>
            </a:r>
            <a:r>
              <a:rPr lang="fr-FR" sz="2400" err="1" smtClean="0"/>
              <a:t>vez</a:t>
            </a:r>
            <a:r>
              <a:rPr lang="fr-FR" sz="2400" smtClean="0"/>
              <a:t> ket </a:t>
            </a:r>
            <a:r>
              <a:rPr lang="fr-FR" sz="2400" err="1" smtClean="0"/>
              <a:t>ken</a:t>
            </a:r>
            <a:r>
              <a:rPr lang="fr-FR" sz="2400" smtClean="0"/>
              <a:t> a </a:t>
            </a:r>
            <a:r>
              <a:rPr lang="fr-FR" sz="2400" err="1" smtClean="0"/>
              <a:t>gleuzioù</a:t>
            </a:r>
            <a:r>
              <a:rPr lang="fr-FR" sz="2400" smtClean="0"/>
              <a:t> na </a:t>
            </a:r>
            <a:r>
              <a:rPr lang="fr-FR" sz="2400" err="1" smtClean="0"/>
              <a:t>gwez</a:t>
            </a:r>
            <a:r>
              <a:rPr lang="fr-FR" sz="2400"/>
              <a:t> </a:t>
            </a:r>
            <a:r>
              <a:rPr lang="fr-FR" sz="2400" err="1" smtClean="0"/>
              <a:t>etre</a:t>
            </a:r>
            <a:r>
              <a:rPr lang="fr-FR" sz="2400" smtClean="0"/>
              <a:t> ar </a:t>
            </a:r>
            <a:r>
              <a:rPr lang="fr-FR" sz="2400" err="1" smtClean="0"/>
              <a:t>parkeier</a:t>
            </a:r>
            <a:r>
              <a:rPr lang="fr-FR" sz="2400" smtClean="0"/>
              <a:t> a-benn </a:t>
            </a:r>
            <a:r>
              <a:rPr lang="fr-FR" sz="2400" err="1" smtClean="0"/>
              <a:t>leuskel</a:t>
            </a:r>
            <a:r>
              <a:rPr lang="fr-FR" sz="2400" smtClean="0"/>
              <a:t> </a:t>
            </a:r>
            <a:r>
              <a:rPr lang="fr-FR" sz="2400" err="1" smtClean="0"/>
              <a:t>plas</a:t>
            </a:r>
            <a:r>
              <a:rPr lang="fr-FR" sz="2400" smtClean="0"/>
              <a:t> </a:t>
            </a:r>
            <a:r>
              <a:rPr lang="fr-FR" sz="2400" err="1" smtClean="0"/>
              <a:t>d’ar</a:t>
            </a:r>
            <a:r>
              <a:rPr lang="fr-FR" sz="2400" smtClean="0"/>
              <a:t> </a:t>
            </a:r>
            <a:r>
              <a:rPr lang="fr-FR" sz="2400" err="1" smtClean="0"/>
              <a:t>mekanizadur</a:t>
            </a:r>
            <a:r>
              <a:rPr lang="fr-FR" sz="2400" smtClean="0"/>
              <a:t>.</a:t>
            </a: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56054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2123728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smtClean="0"/>
              <a:t>E-barzh </a:t>
            </a:r>
            <a:r>
              <a:rPr lang="fr-FR" sz="2000" err="1" smtClean="0"/>
              <a:t>peseurt</a:t>
            </a:r>
            <a:r>
              <a:rPr lang="fr-FR" sz="2000" smtClean="0"/>
              <a:t> </a:t>
            </a:r>
            <a:r>
              <a:rPr lang="fr-FR" sz="2000" err="1" smtClean="0"/>
              <a:t>damani</a:t>
            </a:r>
            <a:r>
              <a:rPr lang="fr-FR" sz="2000" smtClean="0"/>
              <a:t> e </a:t>
            </a:r>
            <a:r>
              <a:rPr lang="fr-FR" sz="2000" err="1" smtClean="0"/>
              <a:t>vez</a:t>
            </a:r>
            <a:r>
              <a:rPr lang="fr-FR" sz="2000" smtClean="0"/>
              <a:t> </a:t>
            </a:r>
            <a:r>
              <a:rPr lang="fr-FR" sz="2000" err="1" smtClean="0"/>
              <a:t>diskouezet</a:t>
            </a:r>
            <a:r>
              <a:rPr lang="fr-FR" sz="2000" smtClean="0"/>
              <a:t> ar </a:t>
            </a:r>
            <a:r>
              <a:rPr lang="fr-FR" sz="2000" err="1" smtClean="0"/>
              <a:t>galloudegezh</a:t>
            </a:r>
            <a:r>
              <a:rPr lang="fr-FR" sz="2000" smtClean="0"/>
              <a:t> amerikan?</a:t>
            </a:r>
            <a:endParaRPr lang="fr-FR" sz="2000"/>
          </a:p>
        </p:txBody>
      </p:sp>
      <p:sp>
        <p:nvSpPr>
          <p:cNvPr id="5" name="Rectangle 4"/>
          <p:cNvSpPr/>
          <p:nvPr/>
        </p:nvSpPr>
        <p:spPr>
          <a:xfrm>
            <a:off x="3226" y="380727"/>
            <a:ext cx="5969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AutoNum type="romanUcPeriod"/>
            </a:pPr>
            <a:r>
              <a:rPr lang="fr-FR" sz="2400" b="1" u="sng">
                <a:solidFill>
                  <a:srgbClr val="FF0000"/>
                </a:solidFill>
              </a:rPr>
              <a:t>Dezverkoù  galloudegezh amerikan:</a:t>
            </a:r>
          </a:p>
        </p:txBody>
      </p:sp>
    </p:spTree>
    <p:extLst>
      <p:ext uri="{BB962C8B-B14F-4D97-AF65-F5344CB8AC3E}">
        <p14:creationId xmlns:p14="http://schemas.microsoft.com/office/powerpoint/2010/main" val="332195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11548" y="2627784"/>
            <a:ext cx="6741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smtClean="0">
                <a:solidFill>
                  <a:srgbClr val="FF0000"/>
                </a:solidFill>
              </a:rPr>
              <a:t>E. </a:t>
            </a:r>
            <a:r>
              <a:rPr lang="fr-FR" sz="2400" b="1" u="sng" err="1" smtClean="0">
                <a:solidFill>
                  <a:srgbClr val="FF0000"/>
                </a:solidFill>
              </a:rPr>
              <a:t>Efedoù</a:t>
            </a:r>
            <a:r>
              <a:rPr lang="fr-FR" sz="2400" b="1" u="sng" smtClean="0">
                <a:solidFill>
                  <a:srgbClr val="FF0000"/>
                </a:solidFill>
              </a:rPr>
              <a:t> ar </a:t>
            </a:r>
            <a:r>
              <a:rPr lang="fr-FR" sz="2400" b="1" u="sng" err="1" smtClean="0">
                <a:solidFill>
                  <a:srgbClr val="FF0000"/>
                </a:solidFill>
              </a:rPr>
              <a:t>bedeladur</a:t>
            </a:r>
            <a:r>
              <a:rPr lang="fr-FR" sz="2400" b="1" u="sng" smtClean="0">
                <a:solidFill>
                  <a:srgbClr val="FF0000"/>
                </a:solidFill>
              </a:rPr>
              <a:t> àr an </a:t>
            </a:r>
            <a:r>
              <a:rPr lang="fr-FR" sz="2400" b="1" u="sng" err="1" smtClean="0">
                <a:solidFill>
                  <a:srgbClr val="FF0000"/>
                </a:solidFill>
              </a:rPr>
              <a:t>tiriad</a:t>
            </a:r>
            <a:r>
              <a:rPr lang="fr-FR" sz="2400" b="1" u="sng" smtClean="0">
                <a:solidFill>
                  <a:srgbClr val="FF0000"/>
                </a:solidFill>
              </a:rPr>
              <a:t> amerikan: </a:t>
            </a:r>
            <a:r>
              <a:rPr lang="fr-FR" sz="2400" b="1" u="sng" err="1" smtClean="0">
                <a:solidFill>
                  <a:srgbClr val="FF0000"/>
                </a:solidFill>
              </a:rPr>
              <a:t>sevel</a:t>
            </a:r>
            <a:r>
              <a:rPr lang="fr-FR" sz="2400" b="1" u="sng" smtClean="0">
                <a:solidFill>
                  <a:srgbClr val="FF0000"/>
                </a:solidFill>
              </a:rPr>
              <a:t> ur </a:t>
            </a:r>
            <a:r>
              <a:rPr lang="fr-FR" sz="2400" b="1" u="sng" err="1" smtClean="0">
                <a:solidFill>
                  <a:srgbClr val="FF0000"/>
                </a:solidFill>
              </a:rPr>
              <a:t>brastres</a:t>
            </a:r>
            <a:endParaRPr lang="fr-FR" sz="2400" b="1" u="sng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5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486" y="6573560"/>
            <a:ext cx="6858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 smtClean="0"/>
              <a:t>Kalz</a:t>
            </a:r>
            <a:r>
              <a:rPr lang="fr-FR" smtClean="0"/>
              <a:t> a </a:t>
            </a:r>
            <a:r>
              <a:rPr lang="fr-FR" err="1" smtClean="0"/>
              <a:t>greizennoù</a:t>
            </a:r>
            <a:r>
              <a:rPr lang="fr-FR" smtClean="0"/>
              <a:t> </a:t>
            </a:r>
            <a:r>
              <a:rPr lang="fr-FR" err="1" smtClean="0"/>
              <a:t>lusk</a:t>
            </a:r>
            <a:r>
              <a:rPr lang="fr-FR" smtClean="0"/>
              <a:t> a </a:t>
            </a:r>
            <a:r>
              <a:rPr lang="fr-FR" err="1" smtClean="0"/>
              <a:t>zo</a:t>
            </a:r>
            <a:r>
              <a:rPr lang="fr-FR" smtClean="0"/>
              <a:t> é </a:t>
            </a:r>
            <a:r>
              <a:rPr lang="fr-FR" err="1" smtClean="0"/>
              <a:t>vrasaat</a:t>
            </a:r>
            <a:r>
              <a:rPr lang="fr-FR" smtClean="0"/>
              <a:t> e-barzh ar c’</a:t>
            </a:r>
            <a:r>
              <a:rPr lang="fr-FR" err="1" smtClean="0"/>
              <a:t>hresk</a:t>
            </a:r>
            <a:r>
              <a:rPr lang="fr-FR" smtClean="0"/>
              <a:t> </a:t>
            </a:r>
            <a:r>
              <a:rPr lang="fr-FR" err="1" smtClean="0"/>
              <a:t>tro-dro</a:t>
            </a:r>
            <a:r>
              <a:rPr lang="fr-FR" smtClean="0"/>
              <a:t>. Ar « </a:t>
            </a:r>
            <a:r>
              <a:rPr lang="fr-FR" smtClean="0">
                <a:solidFill>
                  <a:srgbClr val="FF0000"/>
                </a:solidFill>
              </a:rPr>
              <a:t>Sun </a:t>
            </a:r>
            <a:r>
              <a:rPr lang="fr-FR" err="1" smtClean="0">
                <a:solidFill>
                  <a:srgbClr val="FF0000"/>
                </a:solidFill>
              </a:rPr>
              <a:t>Belt</a:t>
            </a:r>
            <a:r>
              <a:rPr lang="fr-FR" smtClean="0">
                <a:solidFill>
                  <a:srgbClr val="FF0000"/>
                </a:solidFill>
              </a:rPr>
              <a:t> </a:t>
            </a:r>
            <a:r>
              <a:rPr lang="fr-FR" smtClean="0"/>
              <a:t>» e </a:t>
            </a:r>
            <a:r>
              <a:rPr lang="fr-FR" err="1" smtClean="0"/>
              <a:t>vez</a:t>
            </a:r>
            <a:r>
              <a:rPr lang="fr-FR" smtClean="0"/>
              <a:t> </a:t>
            </a:r>
            <a:r>
              <a:rPr lang="fr-FR" err="1" smtClean="0"/>
              <a:t>graet</a:t>
            </a:r>
            <a:r>
              <a:rPr lang="fr-FR" smtClean="0"/>
              <a:t> ag an </a:t>
            </a:r>
            <a:r>
              <a:rPr lang="fr-FR" err="1" smtClean="0"/>
              <a:t>takad</a:t>
            </a:r>
            <a:r>
              <a:rPr lang="fr-FR" smtClean="0"/>
              <a:t> –</a:t>
            </a:r>
            <a:r>
              <a:rPr lang="fr-FR" err="1" smtClean="0"/>
              <a:t>mañ</a:t>
            </a:r>
            <a:r>
              <a:rPr lang="fr-FR" smtClean="0"/>
              <a:t>. </a:t>
            </a:r>
          </a:p>
          <a:p>
            <a:r>
              <a:rPr lang="fr-FR" err="1" smtClean="0"/>
              <a:t>Hiziv</a:t>
            </a:r>
            <a:r>
              <a:rPr lang="fr-FR" smtClean="0"/>
              <a:t>-an </a:t>
            </a:r>
            <a:r>
              <a:rPr lang="fr-FR" err="1" smtClean="0"/>
              <a:t>deiz</a:t>
            </a:r>
            <a:r>
              <a:rPr lang="fr-FR" smtClean="0"/>
              <a:t> , ar C’</a:t>
            </a:r>
            <a:r>
              <a:rPr lang="fr-FR" err="1" smtClean="0"/>
              <a:t>halifornia</a:t>
            </a:r>
            <a:r>
              <a:rPr lang="fr-FR" smtClean="0"/>
              <a:t>, Texas, Florida a </a:t>
            </a:r>
            <a:r>
              <a:rPr lang="fr-FR" err="1" smtClean="0"/>
              <a:t>zo</a:t>
            </a:r>
            <a:r>
              <a:rPr lang="fr-FR" smtClean="0"/>
              <a:t> </a:t>
            </a:r>
            <a:r>
              <a:rPr lang="fr-FR" err="1" smtClean="0"/>
              <a:t>takadoù</a:t>
            </a:r>
            <a:r>
              <a:rPr lang="fr-FR" smtClean="0"/>
              <a:t> </a:t>
            </a:r>
            <a:r>
              <a:rPr lang="fr-FR" err="1" smtClean="0"/>
              <a:t>ekonomikel</a:t>
            </a:r>
            <a:r>
              <a:rPr lang="fr-FR" smtClean="0"/>
              <a:t> </a:t>
            </a:r>
            <a:r>
              <a:rPr lang="fr-FR" err="1" smtClean="0"/>
              <a:t>galloudus-tre</a:t>
            </a:r>
            <a:r>
              <a:rPr lang="fr-FR" smtClean="0"/>
              <a:t>  </a:t>
            </a:r>
            <a:r>
              <a:rPr lang="fr-FR" err="1" smtClean="0"/>
              <a:t>a-vent</a:t>
            </a:r>
            <a:r>
              <a:rPr lang="fr-FR" smtClean="0"/>
              <a:t> </a:t>
            </a:r>
            <a:r>
              <a:rPr lang="fr-FR" err="1" smtClean="0"/>
              <a:t>d’ar</a:t>
            </a:r>
            <a:r>
              <a:rPr lang="fr-FR" smtClean="0"/>
              <a:t> </a:t>
            </a:r>
            <a:r>
              <a:rPr lang="fr-FR" err="1" smtClean="0"/>
              <a:t>bed</a:t>
            </a:r>
            <a:r>
              <a:rPr lang="fr-FR" smtClean="0"/>
              <a:t>. </a:t>
            </a:r>
            <a:r>
              <a:rPr lang="fr-FR" err="1" smtClean="0"/>
              <a:t>Mexamerika</a:t>
            </a:r>
            <a:r>
              <a:rPr lang="fr-FR" smtClean="0"/>
              <a:t> ha Puget Sound a </a:t>
            </a:r>
            <a:r>
              <a:rPr lang="fr-FR" err="1" smtClean="0"/>
              <a:t>brofit</a:t>
            </a:r>
            <a:r>
              <a:rPr lang="fr-FR" smtClean="0"/>
              <a:t> ag o </a:t>
            </a:r>
            <a:r>
              <a:rPr lang="fr-FR" err="1" smtClean="0"/>
              <a:t>harzoù</a:t>
            </a:r>
            <a:r>
              <a:rPr lang="fr-FR" smtClean="0"/>
              <a:t> </a:t>
            </a:r>
            <a:r>
              <a:rPr lang="fr-FR" err="1" smtClean="0"/>
              <a:t>get</a:t>
            </a:r>
            <a:r>
              <a:rPr lang="fr-FR" smtClean="0"/>
              <a:t>  </a:t>
            </a:r>
            <a:r>
              <a:rPr lang="fr-FR" err="1" smtClean="0"/>
              <a:t>Mec’hiko</a:t>
            </a:r>
            <a:r>
              <a:rPr lang="fr-FR" smtClean="0"/>
              <a:t> ha Kanada </a:t>
            </a:r>
            <a:r>
              <a:rPr lang="fr-FR" err="1" smtClean="0"/>
              <a:t>evit</a:t>
            </a:r>
            <a:r>
              <a:rPr lang="fr-FR" smtClean="0"/>
              <a:t>  </a:t>
            </a:r>
            <a:r>
              <a:rPr lang="fr-FR" err="1" smtClean="0"/>
              <a:t>gwiadiñ</a:t>
            </a:r>
            <a:r>
              <a:rPr lang="fr-FR" smtClean="0"/>
              <a:t> </a:t>
            </a:r>
            <a:r>
              <a:rPr lang="fr-FR" err="1" smtClean="0"/>
              <a:t>liammoù</a:t>
            </a:r>
            <a:r>
              <a:rPr lang="fr-FR" smtClean="0"/>
              <a:t> </a:t>
            </a:r>
            <a:r>
              <a:rPr lang="fr-FR" err="1" smtClean="0"/>
              <a:t>padus</a:t>
            </a:r>
            <a:r>
              <a:rPr lang="fr-FR" smtClean="0"/>
              <a:t> a-</a:t>
            </a:r>
            <a:r>
              <a:rPr lang="fr-FR" err="1" smtClean="0"/>
              <a:t>drugarez</a:t>
            </a:r>
            <a:r>
              <a:rPr lang="fr-FR" smtClean="0"/>
              <a:t> da ALENA.</a:t>
            </a:r>
          </a:p>
          <a:p>
            <a:r>
              <a:rPr lang="fr-FR" err="1" smtClean="0"/>
              <a:t>Metropolennoù</a:t>
            </a:r>
            <a:r>
              <a:rPr lang="fr-FR" smtClean="0"/>
              <a:t> </a:t>
            </a:r>
            <a:r>
              <a:rPr lang="fr-FR" err="1" smtClean="0"/>
              <a:t>nevez</a:t>
            </a:r>
            <a:r>
              <a:rPr lang="fr-FR" smtClean="0"/>
              <a:t> a </a:t>
            </a:r>
            <a:r>
              <a:rPr lang="fr-FR" err="1" smtClean="0"/>
              <a:t>zo</a:t>
            </a:r>
            <a:r>
              <a:rPr lang="fr-FR" smtClean="0"/>
              <a:t> </a:t>
            </a:r>
            <a:r>
              <a:rPr lang="fr-FR" err="1" smtClean="0"/>
              <a:t>ganet</a:t>
            </a:r>
            <a:r>
              <a:rPr lang="fr-FR" smtClean="0"/>
              <a:t> , </a:t>
            </a:r>
            <a:r>
              <a:rPr lang="fr-FR" err="1" smtClean="0"/>
              <a:t>seurt</a:t>
            </a:r>
            <a:r>
              <a:rPr lang="fr-FR" smtClean="0"/>
              <a:t>  </a:t>
            </a:r>
            <a:r>
              <a:rPr lang="fr-FR" b="1" u="sng" smtClean="0">
                <a:solidFill>
                  <a:srgbClr val="FF0000"/>
                </a:solidFill>
              </a:rPr>
              <a:t>hub</a:t>
            </a:r>
            <a:r>
              <a:rPr lang="fr-FR" b="1" smtClean="0">
                <a:solidFill>
                  <a:srgbClr val="FF0000"/>
                </a:solidFill>
              </a:rPr>
              <a:t> </a:t>
            </a:r>
            <a:r>
              <a:rPr lang="fr-FR" smtClean="0"/>
              <a:t> da </a:t>
            </a:r>
            <a:r>
              <a:rPr lang="fr-FR" err="1" smtClean="0"/>
              <a:t>lâret</a:t>
            </a:r>
            <a:r>
              <a:rPr lang="fr-FR" smtClean="0"/>
              <a:t> eo </a:t>
            </a:r>
            <a:r>
              <a:rPr lang="fr-FR" b="1" err="1" smtClean="0">
                <a:solidFill>
                  <a:srgbClr val="FF0000"/>
                </a:solidFill>
              </a:rPr>
              <a:t>savenn</a:t>
            </a:r>
            <a:r>
              <a:rPr lang="fr-FR" b="1" smtClean="0">
                <a:solidFill>
                  <a:srgbClr val="FF0000"/>
                </a:solidFill>
              </a:rPr>
              <a:t> </a:t>
            </a:r>
            <a:r>
              <a:rPr lang="fr-FR" b="1" err="1" smtClean="0">
                <a:solidFill>
                  <a:srgbClr val="FF0000"/>
                </a:solidFill>
              </a:rPr>
              <a:t>kenere</a:t>
            </a:r>
            <a:r>
              <a:rPr lang="fr-FR" b="1" smtClean="0">
                <a:solidFill>
                  <a:srgbClr val="FF0000"/>
                </a:solidFill>
              </a:rPr>
              <a:t>(plate-forme de correspondance, zone d’interface) </a:t>
            </a:r>
            <a:r>
              <a:rPr lang="fr-FR" smtClean="0"/>
              <a:t>a </a:t>
            </a:r>
            <a:r>
              <a:rPr lang="fr-FR" err="1" smtClean="0"/>
              <a:t>zo</a:t>
            </a:r>
            <a:r>
              <a:rPr lang="fr-FR" smtClean="0"/>
              <a:t> ur </a:t>
            </a:r>
            <a:r>
              <a:rPr lang="fr-FR" err="1" smtClean="0"/>
              <a:t>zonenn</a:t>
            </a:r>
            <a:r>
              <a:rPr lang="fr-FR" smtClean="0"/>
              <a:t>  </a:t>
            </a:r>
            <a:r>
              <a:rPr lang="fr-FR" err="1" smtClean="0"/>
              <a:t>daremprediñ</a:t>
            </a:r>
            <a:r>
              <a:rPr lang="fr-FR"/>
              <a:t> </a:t>
            </a:r>
            <a:r>
              <a:rPr lang="fr-FR" err="1" smtClean="0"/>
              <a:t>etre</a:t>
            </a:r>
            <a:r>
              <a:rPr lang="fr-FR" smtClean="0"/>
              <a:t> al </a:t>
            </a:r>
            <a:r>
              <a:rPr lang="fr-FR" err="1" smtClean="0"/>
              <a:t>lodenn</a:t>
            </a:r>
            <a:r>
              <a:rPr lang="fr-FR" smtClean="0"/>
              <a:t> ag ar </a:t>
            </a:r>
            <a:r>
              <a:rPr lang="fr-FR" err="1" smtClean="0"/>
              <a:t>bed</a:t>
            </a:r>
            <a:r>
              <a:rPr lang="fr-FR" smtClean="0"/>
              <a:t> ha SUA.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-11548" y="0"/>
            <a:ext cx="6176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smtClean="0">
                <a:solidFill>
                  <a:srgbClr val="FF0000"/>
                </a:solidFill>
              </a:rPr>
              <a:t>E. Efedoù ar bedeladur àr an tiriad amerikan</a:t>
            </a:r>
            <a:endParaRPr lang="fr-FR" sz="1400" b="1" u="sng">
              <a:solidFill>
                <a:srgbClr val="FF0000"/>
              </a:solidFill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789705"/>
              </p:ext>
            </p:extLst>
          </p:nvPr>
        </p:nvGraphicFramePr>
        <p:xfrm>
          <a:off x="141088" y="1115616"/>
          <a:ext cx="6552728" cy="53522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8182"/>
                <a:gridCol w="1638182"/>
                <a:gridCol w="1638182"/>
                <a:gridCol w="1638182"/>
              </a:tblGrid>
              <a:tr h="493769"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smtClean="0"/>
                        <a:t>Kentel A</a:t>
                      </a:r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smtClean="0"/>
                        <a:t>Kentel C</a:t>
                      </a:r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smtClean="0"/>
                        <a:t>Kentel</a:t>
                      </a:r>
                      <a:r>
                        <a:rPr lang="fr-FR" b="1" baseline="0" smtClean="0"/>
                        <a:t> D</a:t>
                      </a:r>
                      <a:endParaRPr lang="fr-FR" b="1"/>
                    </a:p>
                  </a:txBody>
                  <a:tcPr/>
                </a:tc>
              </a:tr>
              <a:tr h="493769">
                <a:tc>
                  <a:txBody>
                    <a:bodyPr/>
                    <a:lstStyle/>
                    <a:p>
                      <a:r>
                        <a:rPr lang="fr-FR" sz="1400" b="1" smtClean="0"/>
                        <a:t>Ur</a:t>
                      </a:r>
                      <a:r>
                        <a:rPr lang="fr-FR" sz="1400" b="1" baseline="0" smtClean="0"/>
                        <a:t> rannvro a ro ur rol bras e SUA</a:t>
                      </a:r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</a:tr>
              <a:tr h="493769">
                <a:tc>
                  <a:txBody>
                    <a:bodyPr/>
                    <a:lstStyle/>
                    <a:p>
                      <a:r>
                        <a:rPr lang="fr-FR" sz="1400" b="1" smtClean="0"/>
                        <a:t>Metropolennoù</a:t>
                      </a:r>
                      <a:r>
                        <a:rPr lang="fr-FR" sz="1400" b="1" baseline="0" smtClean="0"/>
                        <a:t> a ro ur rol bras er bedeladur</a:t>
                      </a:r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</a:tr>
              <a:tr h="493769">
                <a:tc>
                  <a:txBody>
                    <a:bodyPr/>
                    <a:lstStyle/>
                    <a:p>
                      <a:r>
                        <a:rPr lang="fr-FR" sz="1600" b="1" smtClean="0"/>
                        <a:t>Hentoù –stêrioù a lakaat da greñvaat ar galloud amerikan</a:t>
                      </a:r>
                      <a:endParaRPr lang="fr-FR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</a:tr>
              <a:tr h="493769">
                <a:tc>
                  <a:txBody>
                    <a:bodyPr/>
                    <a:lstStyle/>
                    <a:p>
                      <a:r>
                        <a:rPr lang="fr-FR" sz="1600" b="1" smtClean="0"/>
                        <a:t>Dorioù mont e-barzh ;</a:t>
                      </a:r>
                      <a:r>
                        <a:rPr lang="fr-FR" sz="1600" b="1" baseline="0" smtClean="0"/>
                        <a:t> talbennoù-mor; liammoù get ar bed</a:t>
                      </a:r>
                      <a:endParaRPr lang="fr-FR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</a:tr>
              <a:tr h="493769">
                <a:tc>
                  <a:txBody>
                    <a:bodyPr/>
                    <a:lstStyle/>
                    <a:p>
                      <a:r>
                        <a:rPr lang="fr-FR" sz="1600" b="1" smtClean="0"/>
                        <a:t>Redoù an dud</a:t>
                      </a:r>
                      <a:endParaRPr lang="fr-FR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</a:tr>
              <a:tr h="493769">
                <a:tc>
                  <a:txBody>
                    <a:bodyPr/>
                    <a:lstStyle/>
                    <a:p>
                      <a:r>
                        <a:rPr lang="fr-FR" sz="1600" b="1" smtClean="0"/>
                        <a:t>Redoù  arall</a:t>
                      </a:r>
                      <a:endParaRPr lang="fr-FR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0" y="322598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smtClean="0"/>
              <a:t>1. Elfennoù a ziskouez aozadur an tiriad amerikan</a:t>
            </a:r>
            <a:endParaRPr lang="fr-FR" sz="1400" u="sng"/>
          </a:p>
        </p:txBody>
      </p:sp>
      <p:sp>
        <p:nvSpPr>
          <p:cNvPr id="9" name="ZoneTexte 8"/>
          <p:cNvSpPr txBox="1"/>
          <p:nvPr/>
        </p:nvSpPr>
        <p:spPr>
          <a:xfrm>
            <a:off x="0" y="630375"/>
            <a:ext cx="6453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smtClean="0"/>
              <a:t>Petra ho peus c’hoant lakaat àr ho brastres?</a:t>
            </a:r>
            <a:endParaRPr lang="fr-FR" sz="1600" b="1" i="1"/>
          </a:p>
        </p:txBody>
      </p:sp>
      <p:sp>
        <p:nvSpPr>
          <p:cNvPr id="2" name="ZoneTexte 1"/>
          <p:cNvSpPr txBox="1"/>
          <p:nvPr/>
        </p:nvSpPr>
        <p:spPr>
          <a:xfrm>
            <a:off x="1772816" y="1619672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mtClean="0">
                <a:solidFill>
                  <a:srgbClr val="FF0000"/>
                </a:solidFill>
              </a:rPr>
              <a:t>Biz ar vro</a:t>
            </a:r>
          </a:p>
          <a:p>
            <a:r>
              <a:rPr lang="fr-FR" sz="1400" smtClean="0">
                <a:solidFill>
                  <a:srgbClr val="FF0000"/>
                </a:solidFill>
              </a:rPr>
              <a:t>Manufacturing Belt</a:t>
            </a:r>
            <a:endParaRPr lang="fr-FR" sz="140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432486" y="1619672"/>
            <a:ext cx="15806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smtClean="0">
                <a:solidFill>
                  <a:srgbClr val="FF0000"/>
                </a:solidFill>
              </a:rPr>
              <a:t>Florida, Puget Sound, Texas, Kalifornia, Mexamerika= Sun Belt</a:t>
            </a:r>
            <a:endParaRPr lang="fr-FR" sz="105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013176" y="161967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</a:rPr>
              <a:t>Corn Belt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72816" y="2142892"/>
            <a:ext cx="1659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smtClean="0"/>
              <a:t>Washington, Boston, New York, Chicago, Detroit: </a:t>
            </a:r>
            <a:r>
              <a:rPr lang="fr-FR" sz="1100" smtClean="0">
                <a:solidFill>
                  <a:srgbClr val="FF0000"/>
                </a:solidFill>
              </a:rPr>
              <a:t>Megalopolis   ha Main Street Amerika </a:t>
            </a:r>
            <a:endParaRPr lang="fr-FR" sz="110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72816" y="2912333"/>
            <a:ext cx="1659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</a:rPr>
              <a:t>Lennoù Meur(</a:t>
            </a:r>
          </a:p>
          <a:p>
            <a:r>
              <a:rPr lang="fr-FR" smtClean="0">
                <a:solidFill>
                  <a:srgbClr val="FF0000"/>
                </a:solidFill>
              </a:rPr>
              <a:t>Kanada ha SUA)</a:t>
            </a:r>
          </a:p>
          <a:p>
            <a:r>
              <a:rPr lang="fr-FR" smtClean="0">
                <a:solidFill>
                  <a:srgbClr val="FF0000"/>
                </a:solidFill>
              </a:rPr>
              <a:t>Gourhentoù 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72816" y="4211960"/>
            <a:ext cx="1659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Aerborzhioù etrevroadel New York </a:t>
            </a:r>
          </a:p>
          <a:p>
            <a:r>
              <a:rPr lang="fr-FR" smtClean="0"/>
              <a:t>Chicago</a:t>
            </a:r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772816" y="55081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Europa</a:t>
            </a:r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735069" y="6062102"/>
            <a:ext cx="1659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mtClean="0"/>
              <a:t>Kevalaoù(capitaux)</a:t>
            </a:r>
            <a:endParaRPr lang="fr-FR" sz="1400"/>
          </a:p>
        </p:txBody>
      </p:sp>
      <p:sp>
        <p:nvSpPr>
          <p:cNvPr id="15" name="ZoneTexte 14"/>
          <p:cNvSpPr txBox="1"/>
          <p:nvPr/>
        </p:nvSpPr>
        <p:spPr>
          <a:xfrm>
            <a:off x="3432486" y="2142892"/>
            <a:ext cx="15806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mtClean="0"/>
              <a:t>Miami , LA, San Francisco, Houston, Seattle</a:t>
            </a:r>
            <a:endParaRPr lang="fr-FR" sz="1400"/>
          </a:p>
        </p:txBody>
      </p:sp>
      <p:sp>
        <p:nvSpPr>
          <p:cNvPr id="16" name="ZoneTexte 15"/>
          <p:cNvSpPr txBox="1"/>
          <p:nvPr/>
        </p:nvSpPr>
        <p:spPr>
          <a:xfrm>
            <a:off x="3432486" y="3096999"/>
            <a:ext cx="143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Gourhentoù </a:t>
            </a:r>
          </a:p>
          <a:p>
            <a:r>
              <a:rPr lang="fr-FR" smtClean="0"/>
              <a:t>Aerborzhioù </a:t>
            </a:r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3432486" y="4211960"/>
            <a:ext cx="158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Miami Los Angeles</a:t>
            </a:r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394739" y="5508104"/>
            <a:ext cx="1618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smtClean="0"/>
              <a:t>Azia: kreiz Amerika, Karaibez</a:t>
            </a:r>
            <a:endParaRPr lang="fr-FR" sz="1200"/>
          </a:p>
        </p:txBody>
      </p:sp>
      <p:sp>
        <p:nvSpPr>
          <p:cNvPr id="19" name="ZoneTexte 18"/>
          <p:cNvSpPr txBox="1"/>
          <p:nvPr/>
        </p:nvSpPr>
        <p:spPr>
          <a:xfrm>
            <a:off x="5088044" y="2196753"/>
            <a:ext cx="158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Chicago</a:t>
            </a:r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079691" y="3057440"/>
            <a:ext cx="158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Mississippi</a:t>
            </a:r>
          </a:p>
          <a:p>
            <a:r>
              <a:rPr lang="fr-FR" smtClean="0"/>
              <a:t>St-Laurent</a:t>
            </a:r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5088044" y="6031324"/>
            <a:ext cx="15890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smtClean="0"/>
              <a:t>Ezporzhiiñ er bed a-bezh produioù labour-douar</a:t>
            </a:r>
            <a:endParaRPr lang="fr-FR" sz="1100"/>
          </a:p>
        </p:txBody>
      </p:sp>
    </p:spTree>
    <p:extLst>
      <p:ext uri="{BB962C8B-B14F-4D97-AF65-F5344CB8AC3E}">
        <p14:creationId xmlns:p14="http://schemas.microsoft.com/office/powerpoint/2010/main" val="185895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6597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smtClean="0"/>
              <a:t>2.Perzhioù bras  aozadur an tiriad amerikan</a:t>
            </a:r>
            <a:endParaRPr lang="fr-FR" sz="1400" u="sng"/>
          </a:p>
        </p:txBody>
      </p:sp>
      <p:sp>
        <p:nvSpPr>
          <p:cNvPr id="5" name="ZoneTexte 4"/>
          <p:cNvSpPr txBox="1"/>
          <p:nvPr/>
        </p:nvSpPr>
        <p:spPr>
          <a:xfrm>
            <a:off x="0" y="307777"/>
            <a:ext cx="685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smtClean="0"/>
              <a:t>Bremañ eo ret deoc’h renkiñ an titouroù ho peus dibabet</a:t>
            </a:r>
            <a:endParaRPr lang="fr-FR" sz="1600" b="1" i="1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683587"/>
              </p:ext>
            </p:extLst>
          </p:nvPr>
        </p:nvGraphicFramePr>
        <p:xfrm>
          <a:off x="188640" y="755576"/>
          <a:ext cx="6480720" cy="640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/>
                <a:gridCol w="2160240"/>
                <a:gridCol w="216024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b="1" i="1" smtClean="0"/>
                        <a:t>Mennozh</a:t>
                      </a:r>
                      <a:endParaRPr lang="fr-FR" sz="1400" b="1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i="1" smtClean="0"/>
                        <a:t>Lec’hiiñ</a:t>
                      </a:r>
                      <a:endParaRPr lang="fr-FR" sz="1400" b="1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i="1" smtClean="0"/>
                        <a:t>Dibab an tres</a:t>
                      </a:r>
                      <a:endParaRPr lang="fr-FR" sz="1400" b="1" i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smtClean="0">
                          <a:solidFill>
                            <a:srgbClr val="FF0000"/>
                          </a:solidFill>
                        </a:rPr>
                        <a:t>-Rannvroioù</a:t>
                      </a:r>
                      <a:r>
                        <a:rPr lang="fr-FR" sz="1400" b="1" i="1" baseline="0" smtClean="0">
                          <a:solidFill>
                            <a:srgbClr val="FF0000"/>
                          </a:solidFill>
                        </a:rPr>
                        <a:t> ar SUA, kreizennoù divizou</a:t>
                      </a:r>
                      <a:r>
                        <a:rPr lang="fr-FR" sz="1400" b="1" i="1" smtClean="0">
                          <a:solidFill>
                            <a:srgbClr val="FF0000"/>
                          </a:solidFill>
                        </a:rPr>
                        <a:t>t er bedeladur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smtClean="0"/>
                        <a:t>*Biz ar</a:t>
                      </a:r>
                      <a:r>
                        <a:rPr lang="fr-FR" sz="1400" b="1" i="1" baseline="0" smtClean="0"/>
                        <a:t> vro pe Manufacturing Belt, kreizenn divizout pennañ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fr-FR" sz="1400" b="1" i="1" baseline="0" smtClean="0"/>
                        <a:t>*Kalon labour-douar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fr-FR" sz="1400" b="1" i="1" baseline="0" smtClean="0"/>
                        <a:t>*Ar Sun Belt, rannvro birvidik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fr-FR" sz="1400" b="1" i="1" baseline="0" smtClean="0"/>
                        <a:t>*kreizennoù nevez get ur lañs bras</a:t>
                      </a:r>
                    </a:p>
                    <a:p>
                      <a:endParaRPr lang="fr-FR" sz="1400" b="1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…………………………</a:t>
                      </a:r>
                    </a:p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</a:t>
                      </a:r>
                    </a:p>
                    <a:p>
                      <a:r>
                        <a:rPr lang="fr-FR" sz="1400" smtClean="0"/>
                        <a:t>………………………………….</a:t>
                      </a:r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………………………………….</a:t>
                      </a:r>
                      <a:endParaRPr lang="fr-FR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i="1" smtClean="0"/>
                        <a:t>-</a:t>
                      </a:r>
                      <a:r>
                        <a:rPr lang="fr-FR" sz="1400" b="1" i="1" smtClean="0">
                          <a:solidFill>
                            <a:srgbClr val="FF0000"/>
                          </a:solidFill>
                        </a:rPr>
                        <a:t>Metropolennoù</a:t>
                      </a:r>
                      <a:r>
                        <a:rPr lang="fr-FR" sz="1400" b="1" i="1" baseline="0" smtClean="0">
                          <a:solidFill>
                            <a:srgbClr val="FF0000"/>
                          </a:solidFill>
                        </a:rPr>
                        <a:t> luget etreze</a:t>
                      </a:r>
                    </a:p>
                    <a:p>
                      <a:r>
                        <a:rPr lang="fr-FR" sz="1400" b="1" i="1" baseline="0" smtClean="0"/>
                        <a:t>*Ar metropolennoù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fr-FR" sz="1400" b="1" i="1" baseline="0" smtClean="0"/>
                        <a:t>*Ar Megalopolis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fr-FR" sz="1400" b="1" i="1" baseline="0" smtClean="0"/>
                        <a:t>*An hentoù 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fr-FR" sz="1400" b="1" i="1" baseline="0" smtClean="0"/>
                        <a:t>*Ar stêrioù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endParaRPr lang="fr-FR" sz="1400" b="1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………………..</a:t>
                      </a:r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………………………..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………………………..</a:t>
                      </a:r>
                    </a:p>
                    <a:p>
                      <a:r>
                        <a:rPr lang="fr-FR" sz="1400" smtClean="0"/>
                        <a:t>…………………………</a:t>
                      </a:r>
                    </a:p>
                    <a:p>
                      <a:r>
                        <a:rPr lang="fr-FR" sz="1400" smtClean="0"/>
                        <a:t>……………………………………</a:t>
                      </a:r>
                    </a:p>
                    <a:p>
                      <a:r>
                        <a:rPr lang="fr-FR" sz="1400" smtClean="0"/>
                        <a:t>…………………………..</a:t>
                      </a:r>
                      <a:endParaRPr lang="fr-FR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i="1" smtClean="0"/>
                        <a:t>-</a:t>
                      </a:r>
                      <a:r>
                        <a:rPr lang="fr-FR" sz="1400" b="1" i="1" smtClean="0">
                          <a:solidFill>
                            <a:srgbClr val="FF0000"/>
                          </a:solidFill>
                        </a:rPr>
                        <a:t>Un digoradur </a:t>
                      </a:r>
                      <a:r>
                        <a:rPr lang="fr-FR" sz="1400" b="1" i="1" smtClean="0">
                          <a:solidFill>
                            <a:srgbClr val="FF0000"/>
                          </a:solidFill>
                        </a:rPr>
                        <a:t>bras </a:t>
                      </a:r>
                      <a:r>
                        <a:rPr lang="fr-FR" sz="1400" b="1" i="1" smtClean="0">
                          <a:solidFill>
                            <a:srgbClr val="FF0000"/>
                          </a:solidFill>
                        </a:rPr>
                        <a:t>àr ar bed</a:t>
                      </a:r>
                    </a:p>
                    <a:p>
                      <a:r>
                        <a:rPr lang="fr-FR" sz="1400" b="1" i="1" smtClean="0"/>
                        <a:t>*2 gêr vras etrevroadel</a:t>
                      </a:r>
                    </a:p>
                    <a:p>
                      <a:r>
                        <a:rPr lang="fr-FR" sz="1400" b="1" i="1" smtClean="0"/>
                        <a:t>*Talbennoù-mor birvidik</a:t>
                      </a:r>
                    </a:p>
                    <a:p>
                      <a:r>
                        <a:rPr lang="fr-FR" sz="1400" b="1" i="1" smtClean="0"/>
                        <a:t>*Ur lañs a-drugarez</a:t>
                      </a:r>
                      <a:r>
                        <a:rPr lang="fr-FR" sz="1400" b="1" i="1" baseline="0" smtClean="0"/>
                        <a:t> da ALENA</a:t>
                      </a:r>
                      <a:endParaRPr lang="fr-FR" sz="1400" b="1" i="1" smtClean="0"/>
                    </a:p>
                    <a:p>
                      <a:r>
                        <a:rPr lang="fr-FR" sz="1400" b="1" i="1" smtClean="0"/>
                        <a:t>*Redoù poblañs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fr-FR" sz="1400" b="1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……………………………</a:t>
                      </a:r>
                    </a:p>
                    <a:p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…………………………</a:t>
                      </a:r>
                    </a:p>
                    <a:p>
                      <a:r>
                        <a:rPr lang="fr-FR" sz="1400" smtClean="0"/>
                        <a:t>……………………………</a:t>
                      </a:r>
                    </a:p>
                    <a:p>
                      <a:r>
                        <a:rPr lang="fr-FR" sz="1400" smtClean="0"/>
                        <a:t>………………………</a:t>
                      </a:r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………………………….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0" y="7380312"/>
            <a:ext cx="4797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smtClean="0"/>
              <a:t>3. Savit ar brastres</a:t>
            </a:r>
            <a:endParaRPr lang="fr-FR" sz="1400" u="sng"/>
          </a:p>
        </p:txBody>
      </p:sp>
      <p:sp>
        <p:nvSpPr>
          <p:cNvPr id="3" name="ZoneTexte 2"/>
          <p:cNvSpPr txBox="1"/>
          <p:nvPr/>
        </p:nvSpPr>
        <p:spPr>
          <a:xfrm>
            <a:off x="4581128" y="17729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GORRE</a:t>
            </a:r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661691" y="230448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GORRE</a:t>
            </a:r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685165" y="30598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GORRE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581128" y="267025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GORRE</a:t>
            </a:r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578660" y="442798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GORRE</a:t>
            </a:r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581128" y="408823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POENTEL</a:t>
            </a:r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578660" y="56521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POENTEL</a:t>
            </a:r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4567995" y="47386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LINENNEK</a:t>
            </a:r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581128" y="500404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LINENNEK</a:t>
            </a:r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581128" y="602598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LINENNEK</a:t>
            </a:r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4554909" y="666023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LINENNEK</a:t>
            </a:r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398576" y="5652120"/>
            <a:ext cx="167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NEW YORK</a:t>
            </a:r>
          </a:p>
          <a:p>
            <a:r>
              <a:rPr lang="fr-FR" smtClean="0"/>
              <a:t>CHICAGO</a:t>
            </a:r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2371044" y="478481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MISSISSIPPI</a:t>
            </a:r>
          </a:p>
          <a:p>
            <a:r>
              <a:rPr lang="fr-FR" smtClean="0"/>
              <a:t>SANT-LAURENT</a:t>
            </a:r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390013" y="441547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MEGALOPOLIS</a:t>
            </a:r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2390013" y="3039591"/>
            <a:ext cx="2156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mtClean="0"/>
              <a:t>FLORIDA, TEXAS, KALIFORNIA, PUGET SOUND, MEXAMERIKA</a:t>
            </a:r>
            <a:endParaRPr lang="fr-FR" sz="1400"/>
          </a:p>
        </p:txBody>
      </p:sp>
      <p:sp>
        <p:nvSpPr>
          <p:cNvPr id="22" name="ZoneTexte 21"/>
          <p:cNvSpPr txBox="1"/>
          <p:nvPr/>
        </p:nvSpPr>
        <p:spPr>
          <a:xfrm>
            <a:off x="4567995" y="636304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LINENNEK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88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6597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smtClean="0"/>
              <a:t>2.Perzhioù bras  aozadur an tiriad amerikan</a:t>
            </a:r>
            <a:endParaRPr lang="fr-FR" sz="1400" u="sng"/>
          </a:p>
        </p:txBody>
      </p:sp>
      <p:sp>
        <p:nvSpPr>
          <p:cNvPr id="5" name="ZoneTexte 4"/>
          <p:cNvSpPr txBox="1"/>
          <p:nvPr/>
        </p:nvSpPr>
        <p:spPr>
          <a:xfrm>
            <a:off x="0" y="307777"/>
            <a:ext cx="685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smtClean="0"/>
              <a:t>Bremañ eo ret deoc’h renkiñ an titouroù ho peus dibabet</a:t>
            </a:r>
            <a:endParaRPr lang="fr-FR" sz="1600" b="1" i="1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041300"/>
              </p:ext>
            </p:extLst>
          </p:nvPr>
        </p:nvGraphicFramePr>
        <p:xfrm>
          <a:off x="188640" y="755576"/>
          <a:ext cx="6480720" cy="640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/>
                <a:gridCol w="2160240"/>
                <a:gridCol w="216024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b="1" i="1" smtClean="0"/>
                        <a:t>Mennozh</a:t>
                      </a:r>
                      <a:endParaRPr lang="fr-FR" sz="1400" b="1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i="1" smtClean="0"/>
                        <a:t>Lec’hiiñ</a:t>
                      </a:r>
                      <a:endParaRPr lang="fr-FR" sz="1400" b="1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i="1" smtClean="0"/>
                        <a:t>Dibab an tres</a:t>
                      </a:r>
                      <a:endParaRPr lang="fr-FR" sz="1400" b="1" i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smtClean="0">
                          <a:solidFill>
                            <a:srgbClr val="FF0000"/>
                          </a:solidFill>
                        </a:rPr>
                        <a:t>-Rannvroioù</a:t>
                      </a:r>
                      <a:r>
                        <a:rPr lang="fr-FR" sz="1400" b="1" i="1" baseline="0" smtClean="0">
                          <a:solidFill>
                            <a:srgbClr val="FF0000"/>
                          </a:solidFill>
                        </a:rPr>
                        <a:t> ar SUA, kreizennoù divizou</a:t>
                      </a:r>
                      <a:r>
                        <a:rPr lang="fr-FR" sz="1400" b="1" i="1" smtClean="0">
                          <a:solidFill>
                            <a:srgbClr val="FF0000"/>
                          </a:solidFill>
                        </a:rPr>
                        <a:t>t er bedeladur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smtClean="0"/>
                        <a:t>*Biz ar</a:t>
                      </a:r>
                      <a:r>
                        <a:rPr lang="fr-FR" sz="1400" b="1" i="1" baseline="0" smtClean="0"/>
                        <a:t> vro pe Manufacturing Belt, kreizenn divizout pennañ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fr-FR" sz="1400" b="1" i="1" baseline="0" smtClean="0"/>
                        <a:t>*Kalon labour-douar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fr-FR" sz="1400" b="1" i="1" baseline="0" smtClean="0"/>
                        <a:t>*Ar Sun Belt, rannvro birvidik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fr-FR" sz="1400" b="1" i="1" baseline="0" smtClean="0"/>
                        <a:t>*kreizennoù nevez get ur lañs bras</a:t>
                      </a:r>
                    </a:p>
                    <a:p>
                      <a:endParaRPr lang="fr-FR" sz="1400" b="1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…………………………</a:t>
                      </a:r>
                    </a:p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</a:t>
                      </a:r>
                    </a:p>
                    <a:p>
                      <a:r>
                        <a:rPr lang="fr-FR" sz="1400" smtClean="0"/>
                        <a:t>………………………………….</a:t>
                      </a:r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………………………………….</a:t>
                      </a:r>
                      <a:endParaRPr lang="fr-FR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i="1" smtClean="0"/>
                        <a:t>-</a:t>
                      </a:r>
                      <a:r>
                        <a:rPr lang="fr-FR" sz="1400" b="1" i="1" smtClean="0">
                          <a:solidFill>
                            <a:srgbClr val="FF0000"/>
                          </a:solidFill>
                        </a:rPr>
                        <a:t>Metropolennoù</a:t>
                      </a:r>
                      <a:r>
                        <a:rPr lang="fr-FR" sz="1400" b="1" i="1" baseline="0" smtClean="0">
                          <a:solidFill>
                            <a:srgbClr val="FF0000"/>
                          </a:solidFill>
                        </a:rPr>
                        <a:t> luget etreze</a:t>
                      </a:r>
                    </a:p>
                    <a:p>
                      <a:r>
                        <a:rPr lang="fr-FR" sz="1400" b="1" i="1" baseline="0" smtClean="0"/>
                        <a:t>*Ar metropolennoù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fr-FR" sz="1400" b="1" i="1" baseline="0" smtClean="0"/>
                        <a:t>*Ar Megalopolis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fr-FR" sz="1400" b="1" i="1" baseline="0" smtClean="0"/>
                        <a:t>*An hentoù 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fr-FR" sz="1400" b="1" i="1" baseline="0" smtClean="0"/>
                        <a:t>*Ar stêrioù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endParaRPr lang="fr-FR" sz="1400" b="1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………………..</a:t>
                      </a:r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………………………..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………………………..</a:t>
                      </a:r>
                    </a:p>
                    <a:p>
                      <a:r>
                        <a:rPr lang="fr-FR" sz="1400" smtClean="0"/>
                        <a:t>…………………………</a:t>
                      </a:r>
                    </a:p>
                    <a:p>
                      <a:r>
                        <a:rPr lang="fr-FR" sz="1400" smtClean="0"/>
                        <a:t>……………………………………</a:t>
                      </a:r>
                    </a:p>
                    <a:p>
                      <a:r>
                        <a:rPr lang="fr-FR" sz="1400" smtClean="0"/>
                        <a:t>…………………………..</a:t>
                      </a:r>
                      <a:endParaRPr lang="fr-FR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i="1" smtClean="0"/>
                        <a:t>-</a:t>
                      </a:r>
                      <a:r>
                        <a:rPr lang="fr-FR" sz="1400" b="1" i="1" smtClean="0">
                          <a:solidFill>
                            <a:srgbClr val="FF0000"/>
                          </a:solidFill>
                        </a:rPr>
                        <a:t>Un digoradur </a:t>
                      </a:r>
                      <a:r>
                        <a:rPr lang="fr-FR" sz="1400" b="1" i="1" smtClean="0">
                          <a:solidFill>
                            <a:srgbClr val="FF0000"/>
                          </a:solidFill>
                        </a:rPr>
                        <a:t>bras </a:t>
                      </a:r>
                      <a:r>
                        <a:rPr lang="fr-FR" sz="1400" b="1" i="1" smtClean="0">
                          <a:solidFill>
                            <a:srgbClr val="FF0000"/>
                          </a:solidFill>
                        </a:rPr>
                        <a:t>àr ar bed</a:t>
                      </a:r>
                    </a:p>
                    <a:p>
                      <a:r>
                        <a:rPr lang="fr-FR" sz="1400" b="1" i="1" smtClean="0"/>
                        <a:t>*2 gêr vras etrevroadel</a:t>
                      </a:r>
                    </a:p>
                    <a:p>
                      <a:r>
                        <a:rPr lang="fr-FR" sz="1400" b="1" i="1" smtClean="0"/>
                        <a:t>*Talbennoù-mor birvidik</a:t>
                      </a:r>
                    </a:p>
                    <a:p>
                      <a:r>
                        <a:rPr lang="fr-FR" sz="1400" b="1" i="1" smtClean="0"/>
                        <a:t>*Ur lañs a-drugarez</a:t>
                      </a:r>
                      <a:r>
                        <a:rPr lang="fr-FR" sz="1400" b="1" i="1" baseline="0" smtClean="0"/>
                        <a:t> da ALENA</a:t>
                      </a:r>
                      <a:endParaRPr lang="fr-FR" sz="1400" b="1" i="1" smtClean="0"/>
                    </a:p>
                    <a:p>
                      <a:r>
                        <a:rPr lang="fr-FR" sz="1400" b="1" i="1" smtClean="0"/>
                        <a:t>*Redoù poblañs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fr-FR" sz="1400" b="1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……………………………</a:t>
                      </a:r>
                    </a:p>
                    <a:p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…………………………</a:t>
                      </a:r>
                    </a:p>
                    <a:p>
                      <a:r>
                        <a:rPr lang="fr-FR" sz="1400" smtClean="0"/>
                        <a:t>……………………………</a:t>
                      </a:r>
                    </a:p>
                    <a:p>
                      <a:r>
                        <a:rPr lang="fr-FR" sz="1400" smtClean="0"/>
                        <a:t>………………………</a:t>
                      </a:r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………………………….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0" y="7380312"/>
            <a:ext cx="4797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smtClean="0"/>
              <a:t>3. Savit ar brastres</a:t>
            </a:r>
            <a:endParaRPr lang="fr-FR" sz="1400" u="sng"/>
          </a:p>
        </p:txBody>
      </p:sp>
      <p:sp>
        <p:nvSpPr>
          <p:cNvPr id="3" name="ZoneTexte 2"/>
          <p:cNvSpPr txBox="1"/>
          <p:nvPr/>
        </p:nvSpPr>
        <p:spPr>
          <a:xfrm>
            <a:off x="4581128" y="17729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GORRE</a:t>
            </a:r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661691" y="230448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GORRE</a:t>
            </a:r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685165" y="30598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GORRE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581128" y="267025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GORRE</a:t>
            </a:r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578660" y="442798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GORRE</a:t>
            </a:r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581128" y="408823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POENTEL</a:t>
            </a:r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578660" y="56521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POENTEL</a:t>
            </a:r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4567995" y="47386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LINENNEK</a:t>
            </a:r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581128" y="500404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LINENNEK</a:t>
            </a:r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581128" y="602598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LINENNEK</a:t>
            </a:r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4554909" y="666023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LINENNEK</a:t>
            </a:r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398576" y="5652120"/>
            <a:ext cx="167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NEW YORK</a:t>
            </a:r>
          </a:p>
          <a:p>
            <a:r>
              <a:rPr lang="fr-FR" smtClean="0"/>
              <a:t>CHICAGO</a:t>
            </a:r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2371044" y="478481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MISSISSIPPI</a:t>
            </a:r>
          </a:p>
          <a:p>
            <a:r>
              <a:rPr lang="fr-FR" smtClean="0"/>
              <a:t>SANT-LAURENT</a:t>
            </a:r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390013" y="441547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MEGALOPOLIS</a:t>
            </a:r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2390013" y="3039591"/>
            <a:ext cx="2156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mtClean="0"/>
              <a:t>FLORIDA, TEXAS, KALIFORNIA, PUGET SOUND, MEXAMERIKA</a:t>
            </a:r>
            <a:endParaRPr lang="fr-FR" sz="1400"/>
          </a:p>
        </p:txBody>
      </p:sp>
      <p:sp>
        <p:nvSpPr>
          <p:cNvPr id="22" name="ZoneTexte 21"/>
          <p:cNvSpPr txBox="1"/>
          <p:nvPr/>
        </p:nvSpPr>
        <p:spPr>
          <a:xfrm>
            <a:off x="4567995" y="636304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LINENNEK</a:t>
            </a:r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796" y="1784855"/>
            <a:ext cx="4286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796" y="2360562"/>
            <a:ext cx="4191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01" y="2745387"/>
            <a:ext cx="4667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108" y="3125435"/>
            <a:ext cx="4857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563" y="4088230"/>
            <a:ext cx="4191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046" y="4504913"/>
            <a:ext cx="4572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170" y="4869626"/>
            <a:ext cx="4191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827" y="5060126"/>
            <a:ext cx="5810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115" y="5620718"/>
            <a:ext cx="4191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27" y="6025981"/>
            <a:ext cx="5810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44" y="6210647"/>
            <a:ext cx="361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27" y="6844898"/>
            <a:ext cx="6477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31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6597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smtClean="0"/>
              <a:t>2.Perzhioù bras  aozadur an tiriad amerikan</a:t>
            </a:r>
            <a:endParaRPr lang="fr-FR" sz="1400" u="sng"/>
          </a:p>
        </p:txBody>
      </p:sp>
      <p:sp>
        <p:nvSpPr>
          <p:cNvPr id="5" name="ZoneTexte 4"/>
          <p:cNvSpPr txBox="1"/>
          <p:nvPr/>
        </p:nvSpPr>
        <p:spPr>
          <a:xfrm>
            <a:off x="0" y="307777"/>
            <a:ext cx="685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smtClean="0"/>
              <a:t>Bremañ eo ret deoc’h renkiñ an titouroù ho peus dibabet</a:t>
            </a:r>
            <a:endParaRPr lang="fr-FR" sz="1600" b="1" i="1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812423"/>
              </p:ext>
            </p:extLst>
          </p:nvPr>
        </p:nvGraphicFramePr>
        <p:xfrm>
          <a:off x="188640" y="755576"/>
          <a:ext cx="6480720" cy="640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/>
                <a:gridCol w="2160240"/>
                <a:gridCol w="216024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b="1" i="1" smtClean="0"/>
                        <a:t>Mennozh</a:t>
                      </a:r>
                      <a:endParaRPr lang="fr-FR" sz="1400" b="1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i="1" smtClean="0"/>
                        <a:t>Lec’hiiñ</a:t>
                      </a:r>
                      <a:endParaRPr lang="fr-FR" sz="1400" b="1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i="1" smtClean="0"/>
                        <a:t>Dibab an tres</a:t>
                      </a:r>
                      <a:endParaRPr lang="fr-FR" sz="1400" b="1" i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smtClean="0">
                          <a:solidFill>
                            <a:srgbClr val="FF0000"/>
                          </a:solidFill>
                        </a:rPr>
                        <a:t>-Rannvroioù</a:t>
                      </a:r>
                      <a:r>
                        <a:rPr lang="fr-FR" sz="1400" b="1" i="1" baseline="0" smtClean="0">
                          <a:solidFill>
                            <a:srgbClr val="FF0000"/>
                          </a:solidFill>
                        </a:rPr>
                        <a:t> ar SUA, kreizennoù divizou</a:t>
                      </a:r>
                      <a:r>
                        <a:rPr lang="fr-FR" sz="1400" b="1" i="1" smtClean="0">
                          <a:solidFill>
                            <a:srgbClr val="FF0000"/>
                          </a:solidFill>
                        </a:rPr>
                        <a:t>t er bedeladur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smtClean="0"/>
                        <a:t>*Biz ar</a:t>
                      </a:r>
                      <a:r>
                        <a:rPr lang="fr-FR" sz="1400" b="1" i="1" baseline="0" smtClean="0"/>
                        <a:t> vro pe Manufacturing Belt, kreizenn divizout pennañ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fr-FR" sz="1400" b="1" i="1" baseline="0" smtClean="0"/>
                        <a:t>*Kalon labour-douar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fr-FR" sz="1400" b="1" i="1" baseline="0" smtClean="0"/>
                        <a:t>*Ar Sun Belt, rannvro birvidik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fr-FR" sz="1400" b="1" i="1" baseline="0" smtClean="0"/>
                        <a:t>*kreizennoù nevez get ur lañs bras</a:t>
                      </a:r>
                    </a:p>
                    <a:p>
                      <a:endParaRPr lang="fr-FR" sz="1400" b="1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…………………………</a:t>
                      </a:r>
                    </a:p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</a:t>
                      </a:r>
                    </a:p>
                    <a:p>
                      <a:r>
                        <a:rPr lang="fr-FR" sz="1400" smtClean="0"/>
                        <a:t>………………………………….</a:t>
                      </a:r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………………………………….</a:t>
                      </a:r>
                      <a:endParaRPr lang="fr-FR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i="1" smtClean="0"/>
                        <a:t>-</a:t>
                      </a:r>
                      <a:r>
                        <a:rPr lang="fr-FR" sz="1400" b="1" i="1" smtClean="0">
                          <a:solidFill>
                            <a:srgbClr val="FF0000"/>
                          </a:solidFill>
                        </a:rPr>
                        <a:t>Metropolennoù</a:t>
                      </a:r>
                      <a:r>
                        <a:rPr lang="fr-FR" sz="1400" b="1" i="1" baseline="0" smtClean="0">
                          <a:solidFill>
                            <a:srgbClr val="FF0000"/>
                          </a:solidFill>
                        </a:rPr>
                        <a:t> luget etreze</a:t>
                      </a:r>
                    </a:p>
                    <a:p>
                      <a:r>
                        <a:rPr lang="fr-FR" sz="1400" b="1" i="1" baseline="0" smtClean="0"/>
                        <a:t>*Ar metropolennoù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fr-FR" sz="1400" b="1" i="1" baseline="0" smtClean="0"/>
                        <a:t>*Ar Megalopolis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fr-FR" sz="1400" b="1" i="1" baseline="0" smtClean="0"/>
                        <a:t>*An hentoù 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fr-FR" sz="1400" b="1" i="1" baseline="0" smtClean="0"/>
                        <a:t>*Ar stêrioù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endParaRPr lang="fr-FR" sz="1400" b="1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………………..</a:t>
                      </a:r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………………………..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………………………..</a:t>
                      </a:r>
                    </a:p>
                    <a:p>
                      <a:r>
                        <a:rPr lang="fr-FR" sz="1400" smtClean="0"/>
                        <a:t>…………………………</a:t>
                      </a:r>
                    </a:p>
                    <a:p>
                      <a:r>
                        <a:rPr lang="fr-FR" sz="1400" smtClean="0"/>
                        <a:t>……………………………………</a:t>
                      </a:r>
                    </a:p>
                    <a:p>
                      <a:r>
                        <a:rPr lang="fr-FR" sz="1400" smtClean="0"/>
                        <a:t>…………………………..</a:t>
                      </a:r>
                      <a:endParaRPr lang="fr-FR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i="1" smtClean="0"/>
                        <a:t>-</a:t>
                      </a:r>
                      <a:r>
                        <a:rPr lang="fr-FR" sz="1400" b="1" i="1" smtClean="0">
                          <a:solidFill>
                            <a:srgbClr val="FF0000"/>
                          </a:solidFill>
                        </a:rPr>
                        <a:t>Un digoradur brad àr ar bed</a:t>
                      </a:r>
                    </a:p>
                    <a:p>
                      <a:r>
                        <a:rPr lang="fr-FR" sz="1400" b="1" i="1" smtClean="0"/>
                        <a:t>*2 gêr vras etrevroadel</a:t>
                      </a:r>
                    </a:p>
                    <a:p>
                      <a:r>
                        <a:rPr lang="fr-FR" sz="1400" b="1" i="1" smtClean="0"/>
                        <a:t>*Talbennoù-mor birvidik</a:t>
                      </a:r>
                    </a:p>
                    <a:p>
                      <a:r>
                        <a:rPr lang="fr-FR" sz="1400" b="1" i="1" smtClean="0"/>
                        <a:t>*Ur lañs a-drugarez</a:t>
                      </a:r>
                      <a:r>
                        <a:rPr lang="fr-FR" sz="1400" b="1" i="1" baseline="0" smtClean="0"/>
                        <a:t> da ALENA</a:t>
                      </a:r>
                      <a:endParaRPr lang="fr-FR" sz="1400" b="1" i="1" smtClean="0"/>
                    </a:p>
                    <a:p>
                      <a:r>
                        <a:rPr lang="fr-FR" sz="1400" b="1" i="1" smtClean="0"/>
                        <a:t>*Redoù poblañs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fr-FR" sz="1400" b="1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……………………………</a:t>
                      </a:r>
                    </a:p>
                    <a:p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smtClean="0"/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…………………………</a:t>
                      </a:r>
                    </a:p>
                    <a:p>
                      <a:r>
                        <a:rPr lang="fr-FR" sz="1400" smtClean="0"/>
                        <a:t>……………………………</a:t>
                      </a:r>
                    </a:p>
                    <a:p>
                      <a:r>
                        <a:rPr lang="fr-FR" sz="1400" smtClean="0"/>
                        <a:t>………………………</a:t>
                      </a:r>
                    </a:p>
                    <a:p>
                      <a:endParaRPr lang="fr-FR" sz="1400" smtClean="0"/>
                    </a:p>
                    <a:p>
                      <a:r>
                        <a:rPr lang="fr-FR" sz="1400" smtClean="0"/>
                        <a:t>………………………….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0" y="7380312"/>
            <a:ext cx="4797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smtClean="0"/>
              <a:t>3. Savit ar brastres</a:t>
            </a:r>
            <a:endParaRPr lang="fr-FR" sz="1400" u="sng"/>
          </a:p>
        </p:txBody>
      </p:sp>
    </p:spTree>
    <p:extLst>
      <p:ext uri="{BB962C8B-B14F-4D97-AF65-F5344CB8AC3E}">
        <p14:creationId xmlns:p14="http://schemas.microsoft.com/office/powerpoint/2010/main" val="419899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7" y="337313"/>
            <a:ext cx="6296025" cy="427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6" y="5148064"/>
            <a:ext cx="4095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6" y="6084168"/>
            <a:ext cx="48822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29" y="7342064"/>
            <a:ext cx="581250" cy="180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-1241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smtClean="0"/>
              <a:t>SUA: ar </a:t>
            </a:r>
            <a:r>
              <a:rPr lang="fr-FR" sz="1600" b="1" u="sng" err="1" smtClean="0"/>
              <a:t>galloud</a:t>
            </a:r>
            <a:r>
              <a:rPr lang="fr-FR" sz="1600" b="1" u="sng" smtClean="0"/>
              <a:t> </a:t>
            </a:r>
            <a:r>
              <a:rPr lang="fr-FR" sz="1600" b="1" u="sng" err="1" smtClean="0"/>
              <a:t>ekonomikel</a:t>
            </a:r>
            <a:endParaRPr lang="fr-FR" sz="1600" b="1" u="sng"/>
          </a:p>
        </p:txBody>
      </p:sp>
      <p:sp>
        <p:nvSpPr>
          <p:cNvPr id="4" name="ZoneTexte 3"/>
          <p:cNvSpPr txBox="1"/>
          <p:nvPr/>
        </p:nvSpPr>
        <p:spPr>
          <a:xfrm>
            <a:off x="99147" y="4788024"/>
            <a:ext cx="2969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smtClean="0">
                <a:latin typeface="Arial" pitchFamily="34" charset="0"/>
                <a:cs typeface="Arial" pitchFamily="34" charset="0"/>
              </a:rPr>
              <a:t>1. Un </a:t>
            </a:r>
            <a:r>
              <a:rPr lang="fr-FR" sz="1400" b="1" u="sng" err="1" smtClean="0">
                <a:latin typeface="Arial" pitchFamily="34" charset="0"/>
                <a:cs typeface="Arial" pitchFamily="34" charset="0"/>
              </a:rPr>
              <a:t>takad</a:t>
            </a:r>
            <a:r>
              <a:rPr lang="fr-FR" sz="1400" b="1" u="sng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u="sng" err="1" smtClean="0">
                <a:latin typeface="Arial" pitchFamily="34" charset="0"/>
                <a:cs typeface="Arial" pitchFamily="34" charset="0"/>
              </a:rPr>
              <a:t>dizingal</a:t>
            </a:r>
            <a:endParaRPr lang="fr-FR" sz="1400" b="1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0281" y="5148064"/>
            <a:ext cx="33087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smtClean="0"/>
              <a:t>Ar </a:t>
            </a:r>
            <a:r>
              <a:rPr lang="fr-FR" sz="1100" err="1" smtClean="0"/>
              <a:t>Manufacturing</a:t>
            </a:r>
            <a:r>
              <a:rPr lang="fr-FR" sz="1100" smtClean="0"/>
              <a:t> </a:t>
            </a:r>
            <a:r>
              <a:rPr lang="fr-FR" sz="1100" err="1" smtClean="0"/>
              <a:t>Belt</a:t>
            </a:r>
            <a:r>
              <a:rPr lang="fr-FR" sz="1100" smtClean="0"/>
              <a:t> : </a:t>
            </a:r>
            <a:r>
              <a:rPr lang="fr-FR" sz="1100" err="1" smtClean="0"/>
              <a:t>zonenn</a:t>
            </a:r>
            <a:r>
              <a:rPr lang="fr-FR" sz="1100" smtClean="0"/>
              <a:t> industriel, </a:t>
            </a:r>
            <a:r>
              <a:rPr lang="fr-FR" sz="1100" err="1" smtClean="0"/>
              <a:t>hêrezh</a:t>
            </a:r>
            <a:r>
              <a:rPr lang="fr-FR" sz="1100" smtClean="0"/>
              <a:t> ag an </a:t>
            </a:r>
            <a:r>
              <a:rPr lang="fr-FR" sz="1100" err="1" smtClean="0"/>
              <a:t>XIXvet</a:t>
            </a:r>
            <a:r>
              <a:rPr lang="fr-FR" sz="1100" smtClean="0"/>
              <a:t> </a:t>
            </a:r>
            <a:r>
              <a:rPr lang="fr-FR" sz="1100" err="1" smtClean="0"/>
              <a:t>kantved</a:t>
            </a:r>
            <a:endParaRPr lang="fr-FR" sz="1100" smtClean="0"/>
          </a:p>
          <a:p>
            <a:r>
              <a:rPr lang="fr-FR" sz="1100" err="1" smtClean="0"/>
              <a:t>Stankter</a:t>
            </a:r>
            <a:r>
              <a:rPr lang="fr-FR" sz="1100" smtClean="0"/>
              <a:t> ar </a:t>
            </a:r>
            <a:r>
              <a:rPr lang="fr-FR" sz="1100" err="1" smtClean="0"/>
              <a:t>boblañs</a:t>
            </a:r>
            <a:r>
              <a:rPr lang="fr-FR" sz="1100" smtClean="0"/>
              <a:t> </a:t>
            </a:r>
            <a:r>
              <a:rPr lang="fr-FR" sz="1100" err="1" smtClean="0"/>
              <a:t>izel</a:t>
            </a:r>
            <a:endParaRPr lang="fr-FR" sz="1100"/>
          </a:p>
        </p:txBody>
      </p:sp>
      <p:sp>
        <p:nvSpPr>
          <p:cNvPr id="6" name="ZoneTexte 5"/>
          <p:cNvSpPr txBox="1"/>
          <p:nvPr/>
        </p:nvSpPr>
        <p:spPr>
          <a:xfrm>
            <a:off x="-2382" y="5755413"/>
            <a:ext cx="573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smtClean="0">
                <a:latin typeface="Arial" pitchFamily="34" charset="0"/>
                <a:cs typeface="Arial" pitchFamily="34" charset="0"/>
              </a:rPr>
              <a:t>2. </a:t>
            </a:r>
            <a:r>
              <a:rPr lang="fr-FR" sz="1400" b="1" u="sng" err="1" smtClean="0">
                <a:latin typeface="Arial" pitchFamily="34" charset="0"/>
                <a:cs typeface="Arial" pitchFamily="34" charset="0"/>
              </a:rPr>
              <a:t>Kemmoù</a:t>
            </a:r>
            <a:r>
              <a:rPr lang="fr-FR" sz="1400" b="1" u="sng" smtClean="0">
                <a:latin typeface="Arial" pitchFamily="34" charset="0"/>
                <a:cs typeface="Arial" pitchFamily="34" charset="0"/>
              </a:rPr>
              <a:t> an </a:t>
            </a:r>
            <a:r>
              <a:rPr lang="fr-FR" sz="1400" b="1" u="sng" err="1" smtClean="0">
                <a:latin typeface="Arial" pitchFamily="34" charset="0"/>
                <a:cs typeface="Arial" pitchFamily="34" charset="0"/>
              </a:rPr>
              <a:t>takad</a:t>
            </a:r>
            <a:r>
              <a:rPr lang="fr-FR" sz="1400" b="1" u="sng" smtClean="0">
                <a:latin typeface="Arial" pitchFamily="34" charset="0"/>
                <a:cs typeface="Arial" pitchFamily="34" charset="0"/>
              </a:rPr>
              <a:t> industriel</a:t>
            </a:r>
          </a:p>
          <a:p>
            <a:endParaRPr lang="fr-FR" sz="1400" b="1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8680" y="6084168"/>
            <a:ext cx="32403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err="1" smtClean="0">
                <a:latin typeface="Arial" pitchFamily="34" charset="0"/>
                <a:cs typeface="Arial" pitchFamily="34" charset="0"/>
              </a:rPr>
              <a:t>Takadoù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nevez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birividik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r>
              <a:rPr lang="fr-FR" sz="1100" err="1" smtClean="0">
                <a:latin typeface="Arial" pitchFamily="34" charset="0"/>
                <a:cs typeface="Arial" pitchFamily="34" charset="0"/>
              </a:rPr>
              <a:t>Krouidigezh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takadoù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treuzbevennoù</a:t>
            </a:r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r>
              <a:rPr lang="fr-FR" sz="1100" err="1" smtClean="0">
                <a:latin typeface="Arial" pitchFamily="34" charset="0"/>
                <a:cs typeface="Arial" pitchFamily="34" charset="0"/>
              </a:rPr>
              <a:t>Teknopolennoù</a:t>
            </a:r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r>
              <a:rPr lang="fr-FR" sz="1100" err="1" smtClean="0">
                <a:latin typeface="Arial" pitchFamily="34" charset="0"/>
                <a:cs typeface="Arial" pitchFamily="34" charset="0"/>
              </a:rPr>
              <a:t>Dilec’hiadurioù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diabarzh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&gt;&gt;&gt;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zonennoù</a:t>
            </a:r>
            <a:r>
              <a:rPr lang="fr-FR" sz="1100">
                <a:latin typeface="Arial" pitchFamily="34" charset="0"/>
                <a:cs typeface="Arial" pitchFamily="34" charset="0"/>
              </a:rPr>
              <a:t> 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a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sach</a:t>
            </a:r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r>
              <a:rPr lang="fr-FR" sz="1100" err="1" smtClean="0">
                <a:latin typeface="Arial" pitchFamily="34" charset="0"/>
                <a:cs typeface="Arial" pitchFamily="34" charset="0"/>
              </a:rPr>
              <a:t>Kreizennoù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divizout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(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sezoù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err="1" smtClean="0">
                <a:latin typeface="Arial" pitchFamily="34" charset="0"/>
                <a:cs typeface="Arial" pitchFamily="34" charset="0"/>
              </a:rPr>
              <a:t>sokial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endParaRPr lang="fr-FR" sz="1100" smtClean="0">
              <a:latin typeface="Arial" pitchFamily="34" charset="0"/>
              <a:cs typeface="Arial" pitchFamily="34" charset="0"/>
            </a:endParaRPr>
          </a:p>
          <a:p>
            <a:r>
              <a:rPr lang="fr-FR" sz="1100" err="1" smtClean="0">
                <a:latin typeface="Arial" pitchFamily="34" charset="0"/>
                <a:cs typeface="Arial" pitchFamily="34" charset="0"/>
              </a:rPr>
              <a:t>Metropolennoù</a:t>
            </a:r>
            <a:r>
              <a:rPr lang="fr-FR" sz="1100" smtClean="0">
                <a:latin typeface="Arial" pitchFamily="34" charset="0"/>
                <a:cs typeface="Arial" pitchFamily="34" charset="0"/>
              </a:rPr>
              <a:t> industriel</a:t>
            </a:r>
            <a:endParaRPr lang="fr-FR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53529" y="7001476"/>
            <a:ext cx="257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smtClean="0"/>
              <a:t>3.Un </a:t>
            </a:r>
            <a:r>
              <a:rPr lang="fr-FR" sz="1400" b="1" u="sng" err="1" smtClean="0"/>
              <a:t>takad</a:t>
            </a:r>
            <a:r>
              <a:rPr lang="fr-FR" sz="1400" b="1" u="sng" smtClean="0"/>
              <a:t>  </a:t>
            </a:r>
            <a:r>
              <a:rPr lang="fr-FR" sz="1400" b="1" u="sng" err="1" smtClean="0"/>
              <a:t>digor</a:t>
            </a:r>
            <a:r>
              <a:rPr lang="fr-FR" sz="1400" b="1" u="sng" smtClean="0"/>
              <a:t> </a:t>
            </a:r>
          </a:p>
          <a:p>
            <a:endParaRPr lang="fr-FR" sz="1400" b="1" u="sng"/>
          </a:p>
        </p:txBody>
      </p:sp>
      <p:sp>
        <p:nvSpPr>
          <p:cNvPr id="9" name="ZoneTexte 8"/>
          <p:cNvSpPr txBox="1"/>
          <p:nvPr/>
        </p:nvSpPr>
        <p:spPr>
          <a:xfrm>
            <a:off x="4226165" y="7279317"/>
            <a:ext cx="263183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err="1" smtClean="0"/>
              <a:t>Talbennoù</a:t>
            </a:r>
            <a:r>
              <a:rPr lang="fr-FR" sz="1100" smtClean="0"/>
              <a:t>-mor é </a:t>
            </a:r>
            <a:r>
              <a:rPr lang="fr-FR" sz="1100" err="1" smtClean="0"/>
              <a:t>kreskiñ</a:t>
            </a:r>
            <a:r>
              <a:rPr lang="fr-FR" sz="1100" smtClean="0"/>
              <a:t>: </a:t>
            </a:r>
            <a:r>
              <a:rPr lang="fr-FR" sz="1100" err="1" smtClean="0"/>
              <a:t>enporzhiadurioù</a:t>
            </a:r>
            <a:r>
              <a:rPr lang="fr-FR" sz="1600" smtClean="0"/>
              <a:t>  </a:t>
            </a:r>
            <a:r>
              <a:rPr lang="fr-FR" sz="1100" err="1" smtClean="0"/>
              <a:t>hidrokarburioù</a:t>
            </a:r>
            <a:r>
              <a:rPr lang="fr-FR" sz="1100" smtClean="0"/>
              <a:t> ha </a:t>
            </a:r>
            <a:r>
              <a:rPr lang="fr-FR" sz="1100" err="1" smtClean="0"/>
              <a:t>danvezioù</a:t>
            </a:r>
            <a:r>
              <a:rPr lang="fr-FR" sz="1100" smtClean="0"/>
              <a:t> </a:t>
            </a:r>
            <a:r>
              <a:rPr lang="fr-FR" sz="1100" err="1" smtClean="0"/>
              <a:t>diaoz</a:t>
            </a:r>
            <a:endParaRPr lang="fr-FR" sz="1100" smtClean="0"/>
          </a:p>
          <a:p>
            <a:endParaRPr lang="fr-FR" sz="1050"/>
          </a:p>
          <a:p>
            <a:r>
              <a:rPr lang="fr-FR" sz="1100" err="1" smtClean="0"/>
              <a:t>Darempredoù</a:t>
            </a:r>
            <a:r>
              <a:rPr lang="fr-FR" sz="1100" smtClean="0"/>
              <a:t> </a:t>
            </a:r>
            <a:r>
              <a:rPr lang="fr-FR" sz="1100" err="1" smtClean="0"/>
              <a:t>liammet</a:t>
            </a:r>
            <a:r>
              <a:rPr lang="fr-FR" sz="1100" smtClean="0"/>
              <a:t> </a:t>
            </a:r>
            <a:r>
              <a:rPr lang="fr-FR" sz="1100" err="1" smtClean="0"/>
              <a:t>get</a:t>
            </a:r>
            <a:r>
              <a:rPr lang="fr-FR" sz="1100" smtClean="0"/>
              <a:t> ALENA</a:t>
            </a:r>
          </a:p>
          <a:p>
            <a:endParaRPr lang="fr-FR" sz="1050"/>
          </a:p>
          <a:p>
            <a:endParaRPr lang="fr-FR" sz="1050" smtClean="0"/>
          </a:p>
          <a:p>
            <a:endParaRPr lang="fr-FR" sz="1100"/>
          </a:p>
          <a:p>
            <a:r>
              <a:rPr lang="fr-FR" sz="1100" err="1" smtClean="0"/>
              <a:t>Maquiladoras</a:t>
            </a:r>
            <a:endParaRPr lang="fr-FR" sz="1100" smtClean="0"/>
          </a:p>
          <a:p>
            <a:endParaRPr lang="fr-FR" sz="105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0" y="4667421"/>
            <a:ext cx="3336529" cy="2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79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Val\Documents\histoire 3vet\PROGRAMM KOZH\USA\transports_us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04" y="1187624"/>
            <a:ext cx="6543675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79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Val\Documents\histoire 3vet\PROGRAMM KOZH\USA\transportoù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267744"/>
            <a:ext cx="6543675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79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Val\Documents\histoire 3vet\PROGRAMM KOZH\USA\dasparzh ar boblañ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190750"/>
            <a:ext cx="6762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79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467544"/>
            <a:ext cx="6858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err="1" smtClean="0"/>
              <a:t>Kalz</a:t>
            </a:r>
            <a:r>
              <a:rPr lang="fr-FR" sz="2800" smtClean="0"/>
              <a:t> a </a:t>
            </a:r>
            <a:r>
              <a:rPr lang="fr-FR" sz="2800" err="1" smtClean="0"/>
              <a:t>greizennoù</a:t>
            </a:r>
            <a:r>
              <a:rPr lang="fr-FR" sz="2800" smtClean="0"/>
              <a:t> </a:t>
            </a:r>
            <a:r>
              <a:rPr lang="fr-FR" sz="2800" err="1" smtClean="0"/>
              <a:t>lusk</a:t>
            </a:r>
            <a:r>
              <a:rPr lang="fr-FR" sz="2800" smtClean="0"/>
              <a:t> a </a:t>
            </a:r>
            <a:r>
              <a:rPr lang="fr-FR" sz="2800" err="1" smtClean="0"/>
              <a:t>zo</a:t>
            </a:r>
            <a:r>
              <a:rPr lang="fr-FR" sz="2800" smtClean="0"/>
              <a:t> é </a:t>
            </a:r>
            <a:r>
              <a:rPr lang="fr-FR" sz="2800" err="1" smtClean="0"/>
              <a:t>vrasaat</a:t>
            </a:r>
            <a:r>
              <a:rPr lang="fr-FR" sz="2800" smtClean="0"/>
              <a:t> e-barzh ar c’</a:t>
            </a:r>
            <a:r>
              <a:rPr lang="fr-FR" sz="2800" err="1" smtClean="0"/>
              <a:t>hresk</a:t>
            </a:r>
            <a:r>
              <a:rPr lang="fr-FR" sz="2800" smtClean="0"/>
              <a:t> </a:t>
            </a:r>
            <a:r>
              <a:rPr lang="fr-FR" sz="2800" err="1" smtClean="0"/>
              <a:t>tro-dro</a:t>
            </a:r>
            <a:r>
              <a:rPr lang="fr-FR" sz="2800" smtClean="0"/>
              <a:t>. Ar « Sun </a:t>
            </a:r>
            <a:r>
              <a:rPr lang="fr-FR" sz="2800" err="1" smtClean="0"/>
              <a:t>Belt</a:t>
            </a:r>
            <a:r>
              <a:rPr lang="fr-FR" sz="2800" smtClean="0"/>
              <a:t> » e </a:t>
            </a:r>
            <a:r>
              <a:rPr lang="fr-FR" sz="2800" err="1" smtClean="0"/>
              <a:t>vez</a:t>
            </a:r>
            <a:r>
              <a:rPr lang="fr-FR" sz="2800" smtClean="0"/>
              <a:t> </a:t>
            </a:r>
            <a:r>
              <a:rPr lang="fr-FR" sz="2800" err="1" smtClean="0"/>
              <a:t>graet</a:t>
            </a:r>
            <a:r>
              <a:rPr lang="fr-FR" sz="2800" smtClean="0"/>
              <a:t> ag an </a:t>
            </a:r>
            <a:r>
              <a:rPr lang="fr-FR" sz="2800" err="1" smtClean="0"/>
              <a:t>takad</a:t>
            </a:r>
            <a:r>
              <a:rPr lang="fr-FR" sz="2800" smtClean="0"/>
              <a:t> –</a:t>
            </a:r>
            <a:r>
              <a:rPr lang="fr-FR" sz="2800" err="1" smtClean="0"/>
              <a:t>mañ</a:t>
            </a:r>
            <a:r>
              <a:rPr lang="fr-FR" sz="2800" smtClean="0"/>
              <a:t>. </a:t>
            </a:r>
          </a:p>
          <a:p>
            <a:r>
              <a:rPr lang="fr-FR" sz="2800" err="1" smtClean="0"/>
              <a:t>Hiziv</a:t>
            </a:r>
            <a:r>
              <a:rPr lang="fr-FR" sz="2800" smtClean="0"/>
              <a:t>-an </a:t>
            </a:r>
            <a:r>
              <a:rPr lang="fr-FR" sz="2800" err="1" smtClean="0"/>
              <a:t>deiz</a:t>
            </a:r>
            <a:r>
              <a:rPr lang="fr-FR" sz="2800" smtClean="0"/>
              <a:t> , ar C’</a:t>
            </a:r>
            <a:r>
              <a:rPr lang="fr-FR" sz="2800" err="1" smtClean="0"/>
              <a:t>halifornia</a:t>
            </a:r>
            <a:r>
              <a:rPr lang="fr-FR" sz="2800" smtClean="0"/>
              <a:t>, Texas, Florida a </a:t>
            </a:r>
            <a:r>
              <a:rPr lang="fr-FR" sz="2800" err="1" smtClean="0"/>
              <a:t>zo</a:t>
            </a:r>
            <a:r>
              <a:rPr lang="fr-FR" sz="2800" smtClean="0"/>
              <a:t> </a:t>
            </a:r>
            <a:r>
              <a:rPr lang="fr-FR" sz="2800" err="1" smtClean="0"/>
              <a:t>takadoù</a:t>
            </a:r>
            <a:r>
              <a:rPr lang="fr-FR" sz="2800" smtClean="0"/>
              <a:t> </a:t>
            </a:r>
            <a:r>
              <a:rPr lang="fr-FR" sz="2800" err="1" smtClean="0"/>
              <a:t>ekonomikel</a:t>
            </a:r>
            <a:r>
              <a:rPr lang="fr-FR" sz="2800" smtClean="0"/>
              <a:t> </a:t>
            </a:r>
            <a:r>
              <a:rPr lang="fr-FR" sz="2800" err="1" smtClean="0"/>
              <a:t>galloudus-tre</a:t>
            </a:r>
            <a:r>
              <a:rPr lang="fr-FR" sz="2800" smtClean="0"/>
              <a:t>  </a:t>
            </a:r>
            <a:r>
              <a:rPr lang="fr-FR" sz="2800" err="1" smtClean="0"/>
              <a:t>a-vent</a:t>
            </a:r>
            <a:r>
              <a:rPr lang="fr-FR" sz="2800" smtClean="0"/>
              <a:t> </a:t>
            </a:r>
            <a:r>
              <a:rPr lang="fr-FR" sz="2800" err="1" smtClean="0"/>
              <a:t>d’ar</a:t>
            </a:r>
            <a:r>
              <a:rPr lang="fr-FR" sz="2800" smtClean="0"/>
              <a:t> </a:t>
            </a:r>
            <a:r>
              <a:rPr lang="fr-FR" sz="2800" err="1" smtClean="0"/>
              <a:t>bed</a:t>
            </a:r>
            <a:r>
              <a:rPr lang="fr-FR" sz="2800" smtClean="0"/>
              <a:t>. </a:t>
            </a:r>
            <a:r>
              <a:rPr lang="fr-FR" sz="2800" err="1" smtClean="0"/>
              <a:t>Mexamerika</a:t>
            </a:r>
            <a:r>
              <a:rPr lang="fr-FR" sz="2800" smtClean="0"/>
              <a:t> ha Puget Sound a </a:t>
            </a:r>
            <a:r>
              <a:rPr lang="fr-FR" sz="2800" err="1" smtClean="0"/>
              <a:t>brofit</a:t>
            </a:r>
            <a:r>
              <a:rPr lang="fr-FR" sz="2800" smtClean="0"/>
              <a:t> ag o </a:t>
            </a:r>
            <a:r>
              <a:rPr lang="fr-FR" sz="2800" err="1" smtClean="0"/>
              <a:t>harzoù</a:t>
            </a:r>
            <a:r>
              <a:rPr lang="fr-FR" sz="2800" smtClean="0"/>
              <a:t> </a:t>
            </a:r>
            <a:r>
              <a:rPr lang="fr-FR" sz="2800" err="1" smtClean="0"/>
              <a:t>get</a:t>
            </a:r>
            <a:r>
              <a:rPr lang="fr-FR" sz="2800" smtClean="0"/>
              <a:t>  </a:t>
            </a:r>
            <a:r>
              <a:rPr lang="fr-FR" sz="2800" err="1" smtClean="0"/>
              <a:t>Mec’hiko</a:t>
            </a:r>
            <a:r>
              <a:rPr lang="fr-FR" sz="2800" smtClean="0"/>
              <a:t> ha Kanada </a:t>
            </a:r>
            <a:r>
              <a:rPr lang="fr-FR" sz="2800" err="1" smtClean="0"/>
              <a:t>evit</a:t>
            </a:r>
            <a:r>
              <a:rPr lang="fr-FR" sz="2800" smtClean="0"/>
              <a:t>  </a:t>
            </a:r>
            <a:r>
              <a:rPr lang="fr-FR" sz="2800" err="1" smtClean="0"/>
              <a:t>gwiadiñ</a:t>
            </a:r>
            <a:r>
              <a:rPr lang="fr-FR" sz="2800" smtClean="0"/>
              <a:t> </a:t>
            </a:r>
            <a:r>
              <a:rPr lang="fr-FR" sz="2800" err="1" smtClean="0"/>
              <a:t>liammoù</a:t>
            </a:r>
            <a:r>
              <a:rPr lang="fr-FR" sz="2800" smtClean="0"/>
              <a:t> </a:t>
            </a:r>
            <a:r>
              <a:rPr lang="fr-FR" sz="2800" err="1" smtClean="0"/>
              <a:t>padus</a:t>
            </a:r>
            <a:r>
              <a:rPr lang="fr-FR" sz="2800" smtClean="0"/>
              <a:t> a-</a:t>
            </a:r>
            <a:r>
              <a:rPr lang="fr-FR" sz="2800" err="1" smtClean="0"/>
              <a:t>drugarez</a:t>
            </a:r>
            <a:r>
              <a:rPr lang="fr-FR" sz="2800" smtClean="0"/>
              <a:t> da ALENA.</a:t>
            </a:r>
          </a:p>
          <a:p>
            <a:r>
              <a:rPr lang="fr-FR" sz="2800" err="1" smtClean="0"/>
              <a:t>Metropolennoù</a:t>
            </a:r>
            <a:r>
              <a:rPr lang="fr-FR" sz="2800" smtClean="0"/>
              <a:t> </a:t>
            </a:r>
            <a:r>
              <a:rPr lang="fr-FR" sz="2800" err="1" smtClean="0"/>
              <a:t>nevez</a:t>
            </a:r>
            <a:r>
              <a:rPr lang="fr-FR" sz="2800" smtClean="0"/>
              <a:t> a </a:t>
            </a:r>
            <a:r>
              <a:rPr lang="fr-FR" sz="2800" err="1" smtClean="0"/>
              <a:t>zo</a:t>
            </a:r>
            <a:r>
              <a:rPr lang="fr-FR" sz="2800" smtClean="0"/>
              <a:t> </a:t>
            </a:r>
            <a:r>
              <a:rPr lang="fr-FR" sz="2800" err="1" smtClean="0"/>
              <a:t>ganet</a:t>
            </a:r>
            <a:r>
              <a:rPr lang="fr-FR" sz="2800" smtClean="0"/>
              <a:t> , </a:t>
            </a:r>
            <a:r>
              <a:rPr lang="fr-FR" sz="2800" err="1" smtClean="0"/>
              <a:t>seurt</a:t>
            </a:r>
            <a:r>
              <a:rPr lang="fr-FR" sz="2800" smtClean="0"/>
              <a:t>  </a:t>
            </a:r>
            <a:r>
              <a:rPr lang="fr-FR" sz="2800" b="1" smtClean="0">
                <a:solidFill>
                  <a:srgbClr val="FF0000"/>
                </a:solidFill>
              </a:rPr>
              <a:t>hub </a:t>
            </a:r>
            <a:r>
              <a:rPr lang="fr-FR" sz="2800" smtClean="0"/>
              <a:t> da </a:t>
            </a:r>
            <a:r>
              <a:rPr lang="fr-FR" sz="2800" err="1" smtClean="0"/>
              <a:t>lâret</a:t>
            </a:r>
            <a:r>
              <a:rPr lang="fr-FR" sz="2800" smtClean="0"/>
              <a:t> eo </a:t>
            </a:r>
            <a:r>
              <a:rPr lang="fr-FR" sz="2800" b="1" err="1" smtClean="0">
                <a:solidFill>
                  <a:srgbClr val="FF0000"/>
                </a:solidFill>
              </a:rPr>
              <a:t>savenn</a:t>
            </a:r>
            <a:r>
              <a:rPr lang="fr-FR" sz="2800" b="1" smtClean="0">
                <a:solidFill>
                  <a:srgbClr val="FF0000"/>
                </a:solidFill>
              </a:rPr>
              <a:t> </a:t>
            </a:r>
            <a:r>
              <a:rPr lang="fr-FR" sz="2800" b="1" err="1" smtClean="0">
                <a:solidFill>
                  <a:srgbClr val="FF0000"/>
                </a:solidFill>
              </a:rPr>
              <a:t>kenere</a:t>
            </a:r>
            <a:r>
              <a:rPr lang="fr-FR" sz="2800" b="1" smtClean="0">
                <a:solidFill>
                  <a:srgbClr val="FF0000"/>
                </a:solidFill>
              </a:rPr>
              <a:t>(plate-forme de correspondance, zone d’interface) </a:t>
            </a:r>
            <a:r>
              <a:rPr lang="fr-FR" sz="2800" smtClean="0"/>
              <a:t>a </a:t>
            </a:r>
            <a:r>
              <a:rPr lang="fr-FR" sz="2800" err="1" smtClean="0"/>
              <a:t>zo</a:t>
            </a:r>
            <a:r>
              <a:rPr lang="fr-FR" sz="2800" smtClean="0"/>
              <a:t> ur </a:t>
            </a:r>
            <a:r>
              <a:rPr lang="fr-FR" sz="2800" err="1" smtClean="0"/>
              <a:t>zonenn</a:t>
            </a:r>
            <a:r>
              <a:rPr lang="fr-FR" sz="2800" smtClean="0"/>
              <a:t>  </a:t>
            </a:r>
            <a:r>
              <a:rPr lang="fr-FR" sz="2800" err="1" smtClean="0"/>
              <a:t>daremprediñ</a:t>
            </a:r>
            <a:r>
              <a:rPr lang="fr-FR" sz="2800"/>
              <a:t> </a:t>
            </a:r>
            <a:r>
              <a:rPr lang="fr-FR" sz="2800" err="1" smtClean="0"/>
              <a:t>etre</a:t>
            </a:r>
            <a:r>
              <a:rPr lang="fr-FR" sz="2800" smtClean="0"/>
              <a:t> al </a:t>
            </a:r>
            <a:r>
              <a:rPr lang="fr-FR" sz="2800" err="1" smtClean="0"/>
              <a:t>lodenn</a:t>
            </a:r>
            <a:r>
              <a:rPr lang="fr-FR" sz="2800" smtClean="0"/>
              <a:t> ag ar </a:t>
            </a:r>
            <a:r>
              <a:rPr lang="fr-FR" sz="2800" err="1" smtClean="0"/>
              <a:t>bed</a:t>
            </a:r>
            <a:r>
              <a:rPr lang="fr-FR" sz="2800" smtClean="0"/>
              <a:t> ha SUA.</a:t>
            </a:r>
          </a:p>
        </p:txBody>
      </p:sp>
    </p:spTree>
    <p:extLst>
      <p:ext uri="{BB962C8B-B14F-4D97-AF65-F5344CB8AC3E}">
        <p14:creationId xmlns:p14="http://schemas.microsoft.com/office/powerpoint/2010/main" val="402172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95536"/>
            <a:ext cx="6552728" cy="511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258905" y="179512"/>
            <a:ext cx="4248472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58905" y="25326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err="1" smtClean="0"/>
              <a:t>Diell</a:t>
            </a:r>
            <a:r>
              <a:rPr lang="fr-FR" b="1" smtClean="0"/>
              <a:t> 1: An Ti Gwenn, </a:t>
            </a:r>
            <a:r>
              <a:rPr lang="fr-FR" b="1" err="1" smtClean="0"/>
              <a:t>kreizenn</a:t>
            </a:r>
            <a:r>
              <a:rPr lang="fr-FR" b="1" smtClean="0"/>
              <a:t> </a:t>
            </a:r>
            <a:r>
              <a:rPr lang="fr-FR" b="1" err="1" smtClean="0"/>
              <a:t>politikel</a:t>
            </a:r>
            <a:r>
              <a:rPr lang="fr-FR" b="1" smtClean="0"/>
              <a:t> ar SUA</a:t>
            </a:r>
            <a:endParaRPr lang="fr-FR" b="1"/>
          </a:p>
        </p:txBody>
      </p:sp>
      <p:sp>
        <p:nvSpPr>
          <p:cNvPr id="5" name="Rectangle 4"/>
          <p:cNvSpPr/>
          <p:nvPr/>
        </p:nvSpPr>
        <p:spPr>
          <a:xfrm>
            <a:off x="337088" y="5580112"/>
            <a:ext cx="60067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err="1" smtClean="0"/>
              <a:t>Emañ</a:t>
            </a:r>
            <a:r>
              <a:rPr lang="fr-FR" smtClean="0"/>
              <a:t> </a:t>
            </a:r>
            <a:r>
              <a:rPr lang="fr-FR" err="1" smtClean="0"/>
              <a:t>enframmet</a:t>
            </a:r>
            <a:r>
              <a:rPr lang="fr-FR" smtClean="0"/>
              <a:t> mat an </a:t>
            </a:r>
            <a:r>
              <a:rPr lang="fr-FR" err="1" smtClean="0"/>
              <a:t>tiriad</a:t>
            </a:r>
            <a:r>
              <a:rPr lang="fr-FR" smtClean="0"/>
              <a:t> amerikan er </a:t>
            </a:r>
            <a:r>
              <a:rPr lang="fr-FR" err="1" smtClean="0"/>
              <a:t>bedeladur</a:t>
            </a:r>
            <a:r>
              <a:rPr lang="fr-FR" smtClean="0"/>
              <a:t> </a:t>
            </a:r>
          </a:p>
          <a:p>
            <a:r>
              <a:rPr lang="fr-FR" smtClean="0"/>
              <a:t>Da </a:t>
            </a:r>
            <a:r>
              <a:rPr lang="fr-FR" err="1" smtClean="0"/>
              <a:t>getañ</a:t>
            </a:r>
            <a:r>
              <a:rPr lang="fr-FR" smtClean="0"/>
              <a:t> </a:t>
            </a:r>
            <a:r>
              <a:rPr lang="fr-FR" err="1" smtClean="0"/>
              <a:t>get</a:t>
            </a:r>
            <a:r>
              <a:rPr lang="fr-FR" smtClean="0"/>
              <a:t> an Ti Gwenn a </a:t>
            </a:r>
            <a:r>
              <a:rPr lang="fr-FR" err="1" smtClean="0"/>
              <a:t>ziskouez</a:t>
            </a:r>
            <a:r>
              <a:rPr lang="fr-FR" smtClean="0"/>
              <a:t> </a:t>
            </a:r>
          </a:p>
          <a:p>
            <a:endParaRPr lang="fr-FR"/>
          </a:p>
          <a:p>
            <a:r>
              <a:rPr lang="fr-FR" err="1" smtClean="0"/>
              <a:t>Kalon</a:t>
            </a:r>
            <a:r>
              <a:rPr lang="fr-FR" smtClean="0"/>
              <a:t> ar </a:t>
            </a:r>
            <a:r>
              <a:rPr lang="fr-FR" err="1" smtClean="0"/>
              <a:t>galloud</a:t>
            </a:r>
            <a:r>
              <a:rPr lang="fr-FR" smtClean="0"/>
              <a:t> </a:t>
            </a:r>
            <a:r>
              <a:rPr lang="fr-FR" err="1" smtClean="0"/>
              <a:t>politikel</a:t>
            </a:r>
            <a:r>
              <a:rPr lang="fr-FR" smtClean="0"/>
              <a:t> ar </a:t>
            </a:r>
            <a:r>
              <a:rPr lang="fr-FR" err="1" smtClean="0"/>
              <a:t>SUA</a:t>
            </a:r>
            <a:r>
              <a:rPr lang="fr-FR" smtClean="0"/>
              <a:t>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1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al\AppData\Local\Temp\Rar$DI86.280\USA-50-Villes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7504" y="1619672"/>
            <a:ext cx="810880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4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asparzh ar boblañ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658" y="2483768"/>
            <a:ext cx="6687962" cy="40324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609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3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5364088"/>
            <a:ext cx="618172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-3498" y="4860032"/>
            <a:ext cx="674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err="1" smtClean="0"/>
              <a:t>Diell</a:t>
            </a:r>
            <a:r>
              <a:rPr lang="fr-FR" b="1" smtClean="0"/>
              <a:t> 3: ar </a:t>
            </a:r>
            <a:r>
              <a:rPr lang="fr-FR" b="1" err="1" smtClean="0"/>
              <a:t>metropolennoù</a:t>
            </a:r>
            <a:r>
              <a:rPr lang="fr-FR" b="1" smtClean="0"/>
              <a:t> amerikan: </a:t>
            </a:r>
            <a:r>
              <a:rPr lang="fr-FR" b="1" err="1" smtClean="0"/>
              <a:t>kreizennoù-divizout</a:t>
            </a:r>
            <a:r>
              <a:rPr lang="fr-FR" b="1" smtClean="0"/>
              <a:t> </a:t>
            </a:r>
            <a:r>
              <a:rPr lang="fr-FR" b="1" err="1" smtClean="0"/>
              <a:t>etrevroadel</a:t>
            </a:r>
            <a:endParaRPr lang="fr-FR" b="1"/>
          </a:p>
        </p:txBody>
      </p:sp>
      <p:sp>
        <p:nvSpPr>
          <p:cNvPr id="4" name="ZoneTexte 3"/>
          <p:cNvSpPr txBox="1"/>
          <p:nvPr/>
        </p:nvSpPr>
        <p:spPr>
          <a:xfrm>
            <a:off x="188640" y="5320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err="1" smtClean="0"/>
              <a:t>Diell</a:t>
            </a:r>
            <a:r>
              <a:rPr lang="fr-FR" sz="2400" b="1" u="sng" smtClean="0"/>
              <a:t> 2: an dollar: </a:t>
            </a:r>
            <a:r>
              <a:rPr lang="fr-FR" sz="2400" b="1" u="sng" err="1" smtClean="0"/>
              <a:t>benveg</a:t>
            </a:r>
            <a:r>
              <a:rPr lang="fr-FR" sz="2400" b="1" u="sng" smtClean="0"/>
              <a:t> ar </a:t>
            </a:r>
            <a:r>
              <a:rPr lang="fr-FR" sz="2400" b="1" u="sng" err="1" smtClean="0"/>
              <a:t>galloud</a:t>
            </a:r>
            <a:r>
              <a:rPr lang="fr-FR" sz="2400" b="1" u="sng" smtClean="0"/>
              <a:t> </a:t>
            </a:r>
            <a:endParaRPr lang="fr-FR" sz="2400" b="1" u="sng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2" y="683567"/>
            <a:ext cx="4032448" cy="17816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44624" y="2627784"/>
            <a:ext cx="6813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 smtClean="0"/>
              <a:t>Moneiz</a:t>
            </a:r>
            <a:r>
              <a:rPr lang="fr-FR" smtClean="0"/>
              <a:t> </a:t>
            </a:r>
            <a:r>
              <a:rPr lang="fr-FR" err="1" smtClean="0"/>
              <a:t>etrevroadel</a:t>
            </a:r>
            <a:r>
              <a:rPr lang="fr-FR" smtClean="0"/>
              <a:t> </a:t>
            </a:r>
            <a:r>
              <a:rPr lang="fr-FR" err="1" smtClean="0"/>
              <a:t>evit</a:t>
            </a:r>
            <a:r>
              <a:rPr lang="fr-FR" smtClean="0"/>
              <a:t> an </a:t>
            </a:r>
            <a:r>
              <a:rPr lang="fr-FR" err="1" smtClean="0"/>
              <a:t>eskemmoù</a:t>
            </a:r>
            <a:r>
              <a:rPr lang="fr-FR" smtClean="0"/>
              <a:t> </a:t>
            </a:r>
            <a:r>
              <a:rPr lang="fr-FR" err="1" smtClean="0"/>
              <a:t>kenwerzh</a:t>
            </a:r>
            <a:endParaRPr lang="fr-FR" smtClean="0"/>
          </a:p>
          <a:p>
            <a:r>
              <a:rPr lang="fr-FR" err="1" smtClean="0"/>
              <a:t>Moneiz</a:t>
            </a:r>
            <a:r>
              <a:rPr lang="fr-FR" smtClean="0"/>
              <a:t> </a:t>
            </a:r>
            <a:r>
              <a:rPr lang="fr-FR" err="1" smtClean="0"/>
              <a:t>miret</a:t>
            </a:r>
            <a:r>
              <a:rPr lang="fr-FR" smtClean="0"/>
              <a:t> </a:t>
            </a:r>
            <a:r>
              <a:rPr lang="fr-FR" err="1" smtClean="0"/>
              <a:t>get</a:t>
            </a:r>
            <a:r>
              <a:rPr lang="fr-FR" smtClean="0"/>
              <a:t> ar </a:t>
            </a:r>
            <a:r>
              <a:rPr lang="fr-FR" err="1" smtClean="0"/>
              <a:t>Stadoù</a:t>
            </a:r>
            <a:r>
              <a:rPr lang="fr-FR" smtClean="0"/>
              <a:t> (68% </a:t>
            </a:r>
            <a:r>
              <a:rPr lang="fr-FR" err="1" smtClean="0"/>
              <a:t>evit</a:t>
            </a:r>
            <a:r>
              <a:rPr lang="fr-FR" smtClean="0"/>
              <a:t> an dollar, 13% </a:t>
            </a:r>
            <a:r>
              <a:rPr lang="fr-FR" err="1" smtClean="0"/>
              <a:t>evit</a:t>
            </a:r>
            <a:r>
              <a:rPr lang="fr-FR" smtClean="0"/>
              <a:t> an euro, 4% </a:t>
            </a:r>
            <a:r>
              <a:rPr lang="fr-FR" err="1" smtClean="0"/>
              <a:t>evit</a:t>
            </a:r>
            <a:r>
              <a:rPr lang="fr-FR" smtClean="0"/>
              <a:t> ar livre sterling)</a:t>
            </a:r>
          </a:p>
          <a:p>
            <a:r>
              <a:rPr lang="fr-FR" err="1" smtClean="0"/>
              <a:t>Levezon</a:t>
            </a:r>
            <a:r>
              <a:rPr lang="fr-FR" smtClean="0"/>
              <a:t> amerikan àr an </a:t>
            </a:r>
            <a:r>
              <a:rPr lang="fr-FR" err="1" smtClean="0"/>
              <a:t>darempredoù</a:t>
            </a:r>
            <a:r>
              <a:rPr lang="fr-FR" smtClean="0"/>
              <a:t>: </a:t>
            </a:r>
            <a:r>
              <a:rPr lang="fr-FR" err="1" smtClean="0"/>
              <a:t>danvezioù-diaoz</a:t>
            </a:r>
            <a:r>
              <a:rPr lang="fr-FR" smtClean="0"/>
              <a:t> </a:t>
            </a:r>
            <a:r>
              <a:rPr lang="fr-FR" err="1" smtClean="0"/>
              <a:t>èl</a:t>
            </a:r>
            <a:r>
              <a:rPr lang="fr-FR" smtClean="0"/>
              <a:t> an </a:t>
            </a:r>
            <a:r>
              <a:rPr lang="fr-FR" err="1" smtClean="0"/>
              <a:t>eoul-maen</a:t>
            </a:r>
            <a:r>
              <a:rPr lang="fr-FR" smtClean="0"/>
              <a:t> e </a:t>
            </a:r>
            <a:r>
              <a:rPr lang="fr-FR" err="1" smtClean="0"/>
              <a:t>vez</a:t>
            </a:r>
            <a:r>
              <a:rPr lang="fr-FR" smtClean="0"/>
              <a:t> </a:t>
            </a:r>
            <a:r>
              <a:rPr lang="fr-FR" err="1" smtClean="0"/>
              <a:t>skridennet</a:t>
            </a:r>
            <a:r>
              <a:rPr lang="fr-FR" smtClean="0"/>
              <a:t> e dollar 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08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" y="3779912"/>
            <a:ext cx="6624736" cy="307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-21649" y="2965051"/>
            <a:ext cx="674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err="1" smtClean="0"/>
              <a:t>Diell</a:t>
            </a:r>
            <a:r>
              <a:rPr lang="fr-FR" b="1" smtClean="0"/>
              <a:t> 3: ar </a:t>
            </a:r>
            <a:r>
              <a:rPr lang="fr-FR" b="1" err="1" smtClean="0"/>
              <a:t>metropolennoù</a:t>
            </a:r>
            <a:r>
              <a:rPr lang="fr-FR" b="1" smtClean="0"/>
              <a:t> amerikan: </a:t>
            </a:r>
            <a:r>
              <a:rPr lang="fr-FR" b="1" err="1" smtClean="0"/>
              <a:t>kreizennoù-divizout</a:t>
            </a:r>
            <a:r>
              <a:rPr lang="fr-FR" b="1" smtClean="0"/>
              <a:t> </a:t>
            </a:r>
            <a:r>
              <a:rPr lang="fr-FR" b="1" err="1" smtClean="0"/>
              <a:t>etrevroadel</a:t>
            </a:r>
            <a:endParaRPr lang="fr-FR" b="1"/>
          </a:p>
        </p:txBody>
      </p:sp>
    </p:spTree>
    <p:extLst>
      <p:ext uri="{BB962C8B-B14F-4D97-AF65-F5344CB8AC3E}">
        <p14:creationId xmlns:p14="http://schemas.microsoft.com/office/powerpoint/2010/main" val="155547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970" y="2843808"/>
            <a:ext cx="6204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err="1" smtClean="0"/>
              <a:t>Diell</a:t>
            </a:r>
            <a:r>
              <a:rPr lang="fr-FR" sz="2800" b="1" u="sng" smtClean="0"/>
              <a:t> 4:  </a:t>
            </a:r>
            <a:r>
              <a:rPr lang="fr-FR" sz="2800" b="1" u="sng" err="1" smtClean="0"/>
              <a:t>Ipad</a:t>
            </a:r>
            <a:r>
              <a:rPr lang="fr-FR" sz="2800" b="1" u="sng" smtClean="0"/>
              <a:t> 2 a Apple</a:t>
            </a:r>
            <a:endParaRPr lang="fr-FR" sz="2800" b="1" u="sng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3851919"/>
            <a:ext cx="4876403" cy="396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01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3297</Words>
  <Application>Microsoft Office PowerPoint</Application>
  <PresentationFormat>Affichage à l'écran (4:3)</PresentationFormat>
  <Paragraphs>679</Paragraphs>
  <Slides>62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6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</dc:creator>
  <cp:lastModifiedBy>Val</cp:lastModifiedBy>
  <cp:revision>111</cp:revision>
  <cp:lastPrinted>2014-03-15T09:30:30Z</cp:lastPrinted>
  <dcterms:created xsi:type="dcterms:W3CDTF">2014-01-23T09:12:11Z</dcterms:created>
  <dcterms:modified xsi:type="dcterms:W3CDTF">2014-04-06T10:17:24Z</dcterms:modified>
</cp:coreProperties>
</file>