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80" r:id="rId3"/>
    <p:sldId id="279" r:id="rId4"/>
    <p:sldId id="284" r:id="rId5"/>
    <p:sldId id="283" r:id="rId6"/>
    <p:sldId id="282" r:id="rId7"/>
    <p:sldId id="281" r:id="rId8"/>
    <p:sldId id="278" r:id="rId9"/>
    <p:sldId id="277" r:id="rId10"/>
    <p:sldId id="276" r:id="rId11"/>
    <p:sldId id="273" r:id="rId12"/>
    <p:sldId id="275" r:id="rId13"/>
    <p:sldId id="274" r:id="rId14"/>
    <p:sldId id="290" r:id="rId15"/>
    <p:sldId id="291" r:id="rId16"/>
    <p:sldId id="292" r:id="rId17"/>
    <p:sldId id="293" r:id="rId18"/>
    <p:sldId id="289" r:id="rId19"/>
    <p:sldId id="288" r:id="rId20"/>
    <p:sldId id="287" r:id="rId21"/>
    <p:sldId id="296" r:id="rId22"/>
    <p:sldId id="286" r:id="rId23"/>
    <p:sldId id="294" r:id="rId24"/>
    <p:sldId id="295" r:id="rId25"/>
    <p:sldId id="297" r:id="rId26"/>
    <p:sldId id="285" r:id="rId27"/>
    <p:sldId id="272" r:id="rId28"/>
    <p:sldId id="257" r:id="rId29"/>
    <p:sldId id="258" r:id="rId30"/>
    <p:sldId id="259" r:id="rId31"/>
    <p:sldId id="266" r:id="rId32"/>
    <p:sldId id="270" r:id="rId33"/>
    <p:sldId id="260" r:id="rId34"/>
    <p:sldId id="267" r:id="rId35"/>
    <p:sldId id="261" r:id="rId36"/>
    <p:sldId id="268" r:id="rId37"/>
    <p:sldId id="262" r:id="rId38"/>
    <p:sldId id="269" r:id="rId39"/>
    <p:sldId id="263" r:id="rId40"/>
    <p:sldId id="264" r:id="rId41"/>
    <p:sldId id="265" r:id="rId42"/>
  </p:sldIdLst>
  <p:sldSz cx="6858000" cy="9144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80" y="6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71EAFA7-C678-411A-BB83-31C04597434E}" type="datetimeFigureOut">
              <a:rPr lang="fr-FR" smtClean="0"/>
              <a:t>22/03/2014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56623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1EAFA7-C678-411A-BB83-31C04597434E}" type="datetimeFigureOut">
              <a:rPr lang="fr-FR" smtClean="0"/>
              <a:t>22/03/2014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1660485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1EAFA7-C678-411A-BB83-31C04597434E}" type="datetimeFigureOut">
              <a:rPr lang="fr-FR" smtClean="0"/>
              <a:t>22/03/2014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224635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1EAFA7-C678-411A-BB83-31C04597434E}" type="datetimeFigureOut">
              <a:rPr lang="fr-FR" smtClean="0"/>
              <a:t>22/03/2014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402544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71EAFA7-C678-411A-BB83-31C04597434E}" type="datetimeFigureOut">
              <a:rPr lang="fr-FR" smtClean="0"/>
              <a:t>22/03/2014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350710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1EAFA7-C678-411A-BB83-31C04597434E}" type="datetimeFigureOut">
              <a:rPr lang="fr-FR" smtClean="0"/>
              <a:t>22/03/2014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424649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1EAFA7-C678-411A-BB83-31C04597434E}" type="datetimeFigureOut">
              <a:rPr lang="fr-FR" smtClean="0"/>
              <a:t>22/03/2014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46818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71EAFA7-C678-411A-BB83-31C04597434E}" type="datetimeFigureOut">
              <a:rPr lang="fr-FR" smtClean="0"/>
              <a:t>22/03/2014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382636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1EAFA7-C678-411A-BB83-31C04597434E}" type="datetimeFigureOut">
              <a:rPr lang="fr-FR" smtClean="0"/>
              <a:t>22/03/2014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219384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1EAFA7-C678-411A-BB83-31C04597434E}" type="datetimeFigureOut">
              <a:rPr lang="fr-FR" smtClean="0"/>
              <a:t>22/03/2014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17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1EAFA7-C678-411A-BB83-31C04597434E}" type="datetimeFigureOut">
              <a:rPr lang="fr-FR" smtClean="0"/>
              <a:t>22/03/2014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85A046-207B-48C6-A151-E8D4171BF792}" type="slidenum">
              <a:rPr lang="fr-FR" smtClean="0"/>
              <a:t>‹N°›</a:t>
            </a:fld>
            <a:endParaRPr lang="fr-FR"/>
          </a:p>
        </p:txBody>
      </p:sp>
    </p:spTree>
    <p:extLst>
      <p:ext uri="{BB962C8B-B14F-4D97-AF65-F5344CB8AC3E}">
        <p14:creationId xmlns:p14="http://schemas.microsoft.com/office/powerpoint/2010/main" val="32073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71EAFA7-C678-411A-BB83-31C04597434E}" type="datetimeFigureOut">
              <a:rPr lang="fr-FR" smtClean="0"/>
              <a:t>22/03/2014</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A85A046-207B-48C6-A151-E8D4171BF792}" type="slidenum">
              <a:rPr lang="fr-FR" smtClean="0"/>
              <a:t>‹N°›</a:t>
            </a:fld>
            <a:endParaRPr lang="fr-FR"/>
          </a:p>
        </p:txBody>
      </p:sp>
    </p:spTree>
    <p:extLst>
      <p:ext uri="{BB962C8B-B14F-4D97-AF65-F5344CB8AC3E}">
        <p14:creationId xmlns:p14="http://schemas.microsoft.com/office/powerpoint/2010/main" val="347036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fr.wikipedia.org/wiki/R%C3%A9seau_Natura_2000#cite_note-30" TargetMode="External"/><Relationship Id="rId13" Type="http://schemas.openxmlformats.org/officeDocument/2006/relationships/hyperlink" Target="http://fr.wikipedia.org/wiki/Fonds_structurels_europ%C3%A9ens" TargetMode="External"/><Relationship Id="rId3" Type="http://schemas.openxmlformats.org/officeDocument/2006/relationships/hyperlink" Target="http://www.wikipedia.fr/" TargetMode="External"/><Relationship Id="rId7" Type="http://schemas.openxmlformats.org/officeDocument/2006/relationships/hyperlink" Target="http://fr.wikipedia.org/wiki/R%C3%A9seau_Natura_2000#cite_note-Bizet-29" TargetMode="External"/><Relationship Id="rId12" Type="http://schemas.openxmlformats.org/officeDocument/2006/relationships/hyperlink" Target="http://fr.wikipedia.org/wiki/Var_(d%C3%A9part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fr.wikipedia.org/wiki/Cour_de_justice_des_Communaut%C3%A9s_europ%C3%A9ennes" TargetMode="External"/><Relationship Id="rId11" Type="http://schemas.openxmlformats.org/officeDocument/2006/relationships/hyperlink" Target="http://fr.wikipedia.org/wiki/Massif_des_Maures" TargetMode="External"/><Relationship Id="rId5" Type="http://schemas.openxmlformats.org/officeDocument/2006/relationships/hyperlink" Target="http://fr.wikipedia.org/wiki/R%C3%A9seau_Natura_2000#La_pol.C3.A9mique_autour_de_Natura_2000" TargetMode="External"/><Relationship Id="rId10" Type="http://schemas.openxmlformats.org/officeDocument/2006/relationships/hyperlink" Target="http://fr.wikipedia.org/wiki/R%C3%A9seau_Natura_2000#cite_note-32" TargetMode="External"/><Relationship Id="rId4" Type="http://schemas.openxmlformats.org/officeDocument/2006/relationships/hyperlink" Target="http://fr.wikipedia.org/wiki/France" TargetMode="External"/><Relationship Id="rId9" Type="http://schemas.openxmlformats.org/officeDocument/2006/relationships/hyperlink" Target="http://fr.wikipedia.org/wiki/R%C3%A9seau_Natura_2000#cite_note-3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legifrance.gouv.fr/WAspad/UnTexteDeJorf?numjo=SOCU0710409D" TargetMode="Externa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fr.wikipedia.org/wiki/R%C3%A9seau_Natura_2000#cite_note-30" TargetMode="External"/><Relationship Id="rId13" Type="http://schemas.openxmlformats.org/officeDocument/2006/relationships/hyperlink" Target="http://fr.wikipedia.org/wiki/Fonds_structurels_europ%C3%A9ens" TargetMode="External"/><Relationship Id="rId3" Type="http://schemas.openxmlformats.org/officeDocument/2006/relationships/hyperlink" Target="http://www.wikipedia.fr/" TargetMode="External"/><Relationship Id="rId7" Type="http://schemas.openxmlformats.org/officeDocument/2006/relationships/hyperlink" Target="http://fr.wikipedia.org/wiki/R%C3%A9seau_Natura_2000#cite_note-Bizet-29" TargetMode="External"/><Relationship Id="rId12" Type="http://schemas.openxmlformats.org/officeDocument/2006/relationships/hyperlink" Target="http://fr.wikipedia.org/wiki/Var_(d%C3%A9part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fr.wikipedia.org/wiki/Cour_de_justice_des_Communaut%C3%A9s_europ%C3%A9ennes" TargetMode="External"/><Relationship Id="rId11" Type="http://schemas.openxmlformats.org/officeDocument/2006/relationships/hyperlink" Target="http://fr.wikipedia.org/wiki/Massif_des_Maures" TargetMode="External"/><Relationship Id="rId5" Type="http://schemas.openxmlformats.org/officeDocument/2006/relationships/hyperlink" Target="http://fr.wikipedia.org/wiki/R%C3%A9seau_Natura_2000#La_pol.C3.A9mique_autour_de_Natura_2000" TargetMode="External"/><Relationship Id="rId10" Type="http://schemas.openxmlformats.org/officeDocument/2006/relationships/hyperlink" Target="http://fr.wikipedia.org/wiki/R%C3%A9seau_Natura_2000#cite_note-32" TargetMode="External"/><Relationship Id="rId4" Type="http://schemas.openxmlformats.org/officeDocument/2006/relationships/hyperlink" Target="http://fr.wikipedia.org/wiki/France" TargetMode="External"/><Relationship Id="rId9" Type="http://schemas.openxmlformats.org/officeDocument/2006/relationships/hyperlink" Target="http://fr.wikipedia.org/wiki/R%C3%A9seau_Natura_2000#cite_note-3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57" y="0"/>
            <a:ext cx="6858000" cy="523220"/>
          </a:xfrm>
          <a:prstGeom prst="rect">
            <a:avLst/>
          </a:prstGeom>
          <a:noFill/>
        </p:spPr>
        <p:txBody>
          <a:bodyPr wrap="square" rtlCol="0">
            <a:spAutoFit/>
          </a:bodyPr>
          <a:lstStyle/>
          <a:p>
            <a:pPr algn="ctr"/>
            <a:r>
              <a:rPr lang="fr-FR" sz="2800" b="1" smtClean="0">
                <a:solidFill>
                  <a:srgbClr val="FF0000"/>
                </a:solidFill>
              </a:rPr>
              <a:t>Lodenn</a:t>
            </a:r>
            <a:r>
              <a:rPr lang="fr-FR" sz="2400" b="1" smtClean="0">
                <a:solidFill>
                  <a:srgbClr val="FF0000"/>
                </a:solidFill>
              </a:rPr>
              <a:t> II: gwir ha justis e Frañs</a:t>
            </a:r>
          </a:p>
        </p:txBody>
      </p:sp>
      <p:sp>
        <p:nvSpPr>
          <p:cNvPr id="7" name="ZoneTexte 6"/>
          <p:cNvSpPr txBox="1"/>
          <p:nvPr/>
        </p:nvSpPr>
        <p:spPr>
          <a:xfrm>
            <a:off x="-72518" y="2548124"/>
            <a:ext cx="6858000" cy="830997"/>
          </a:xfrm>
          <a:prstGeom prst="rect">
            <a:avLst/>
          </a:prstGeom>
          <a:noFill/>
        </p:spPr>
        <p:txBody>
          <a:bodyPr wrap="square" rtlCol="0">
            <a:spAutoFit/>
          </a:bodyPr>
          <a:lstStyle/>
          <a:p>
            <a:pPr algn="ctr"/>
            <a:r>
              <a:rPr lang="fr-FR" sz="2400" b="1" u="sng" smtClean="0"/>
              <a:t>Tem 1: REOLENN A RA AR GWIR AN DAREMPREDOU ETRE AN DUD ER GEVREDIGEZH</a:t>
            </a:r>
            <a:endParaRPr lang="fr-FR" sz="2400" b="1" u="sng" dirty="0"/>
          </a:p>
        </p:txBody>
      </p:sp>
      <p:sp>
        <p:nvSpPr>
          <p:cNvPr id="5" name="Rectangle 4"/>
          <p:cNvSpPr/>
          <p:nvPr/>
        </p:nvSpPr>
        <p:spPr>
          <a:xfrm>
            <a:off x="-47162" y="903976"/>
            <a:ext cx="6832644" cy="1200329"/>
          </a:xfrm>
          <a:prstGeom prst="rect">
            <a:avLst/>
          </a:prstGeom>
        </p:spPr>
        <p:txBody>
          <a:bodyPr wrap="square">
            <a:spAutoFit/>
          </a:bodyPr>
          <a:lstStyle/>
          <a:p>
            <a:pPr lvl="0" algn="ctr"/>
            <a:r>
              <a:rPr lang="fr-FR" sz="2400">
                <a:solidFill>
                  <a:prstClr val="black"/>
                </a:solidFill>
              </a:rPr>
              <a:t>Kudennadur: penaos e vez gwarezet gwirioù mab-den? Penaos e ra ar justis evit gwarantiñ ha lakaat da vout doujet doc’h gwirioù an dud?</a:t>
            </a:r>
          </a:p>
        </p:txBody>
      </p:sp>
      <p:sp>
        <p:nvSpPr>
          <p:cNvPr id="6" name="ZoneTexte 5"/>
          <p:cNvSpPr txBox="1"/>
          <p:nvPr/>
        </p:nvSpPr>
        <p:spPr>
          <a:xfrm>
            <a:off x="-52376" y="3721878"/>
            <a:ext cx="6883356" cy="1631216"/>
          </a:xfrm>
          <a:prstGeom prst="rect">
            <a:avLst/>
          </a:prstGeom>
          <a:noFill/>
        </p:spPr>
        <p:txBody>
          <a:bodyPr wrap="square" rtlCol="0">
            <a:spAutoFit/>
          </a:bodyPr>
          <a:lstStyle/>
          <a:p>
            <a:r>
              <a:rPr lang="fr-FR" sz="2000" smtClean="0"/>
              <a:t>Kudennadur: </a:t>
            </a:r>
          </a:p>
          <a:p>
            <a:r>
              <a:rPr lang="fr-FR" sz="2000" smtClean="0"/>
              <a:t>Petra eo ar gwir? Da betra a servij?</a:t>
            </a:r>
          </a:p>
          <a:p>
            <a:r>
              <a:rPr lang="fr-FR" sz="2000" smtClean="0"/>
              <a:t>Piv a sav ar lezennoù ha petra eo testennoù pennañ ar gwir?</a:t>
            </a:r>
          </a:p>
          <a:p>
            <a:r>
              <a:rPr lang="fr-FR" sz="2000" smtClean="0"/>
              <a:t>Penaos e ra ar gwir an Unvaniezh Europa evit bout lakaet e-pleustr en hor buhez?</a:t>
            </a:r>
            <a:endParaRPr lang="fr-FR" sz="2000"/>
          </a:p>
        </p:txBody>
      </p:sp>
      <p:sp>
        <p:nvSpPr>
          <p:cNvPr id="8" name="ZoneTexte 7"/>
          <p:cNvSpPr txBox="1"/>
          <p:nvPr/>
        </p:nvSpPr>
        <p:spPr>
          <a:xfrm>
            <a:off x="-39830" y="5580112"/>
            <a:ext cx="6832644" cy="400110"/>
          </a:xfrm>
          <a:prstGeom prst="rect">
            <a:avLst/>
          </a:prstGeom>
          <a:noFill/>
        </p:spPr>
        <p:txBody>
          <a:bodyPr wrap="square" rtlCol="0">
            <a:spAutoFit/>
          </a:bodyPr>
          <a:lstStyle/>
          <a:p>
            <a:r>
              <a:rPr lang="fr-FR" sz="2000" b="1" u="sng" smtClean="0">
                <a:solidFill>
                  <a:srgbClr val="FF0000"/>
                </a:solidFill>
              </a:rPr>
              <a:t>I. Ar gwir er vuhez bemdeziek </a:t>
            </a:r>
            <a:endParaRPr lang="fr-FR" sz="2000" b="1" u="sng">
              <a:solidFill>
                <a:srgbClr val="FF0000"/>
              </a:solidFill>
            </a:endParaRPr>
          </a:p>
        </p:txBody>
      </p:sp>
      <p:sp>
        <p:nvSpPr>
          <p:cNvPr id="9" name="ZoneTexte 8"/>
          <p:cNvSpPr txBox="1"/>
          <p:nvPr/>
        </p:nvSpPr>
        <p:spPr>
          <a:xfrm>
            <a:off x="-158" y="6343873"/>
            <a:ext cx="6841201" cy="400110"/>
          </a:xfrm>
          <a:prstGeom prst="rect">
            <a:avLst/>
          </a:prstGeom>
          <a:noFill/>
        </p:spPr>
        <p:txBody>
          <a:bodyPr wrap="square" rtlCol="0">
            <a:spAutoFit/>
          </a:bodyPr>
          <a:lstStyle/>
          <a:p>
            <a:r>
              <a:rPr lang="fr-FR" sz="2000" b="1" i="1" u="sng" smtClean="0"/>
              <a:t>Kudennadur</a:t>
            </a:r>
            <a:r>
              <a:rPr lang="fr-FR" sz="2000" b="1" smtClean="0"/>
              <a:t>: petra eo ar gwir ha da betra a servij?</a:t>
            </a:r>
            <a:endParaRPr lang="fr-FR" sz="2000" b="1"/>
          </a:p>
        </p:txBody>
      </p:sp>
    </p:spTree>
    <p:extLst>
      <p:ext uri="{BB962C8B-B14F-4D97-AF65-F5344CB8AC3E}">
        <p14:creationId xmlns:p14="http://schemas.microsoft.com/office/powerpoint/2010/main" val="400051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14"/>
            <a:ext cx="6858000" cy="3553886"/>
          </a:xfrm>
          <a:prstGeom prst="rect">
            <a:avLst/>
          </a:prstGeom>
          <a:ln>
            <a:solidFill>
              <a:schemeClr val="accent1"/>
            </a:solidFill>
          </a:ln>
        </p:spPr>
      </p:pic>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6" y="4572000"/>
            <a:ext cx="6858000" cy="3553886"/>
          </a:xfrm>
          <a:prstGeom prst="rect">
            <a:avLst/>
          </a:prstGeom>
          <a:ln>
            <a:solidFill>
              <a:schemeClr val="accent1"/>
            </a:solidFill>
          </a:ln>
        </p:spPr>
      </p:pic>
    </p:spTree>
    <p:extLst>
      <p:ext uri="{BB962C8B-B14F-4D97-AF65-F5344CB8AC3E}">
        <p14:creationId xmlns:p14="http://schemas.microsoft.com/office/powerpoint/2010/main" val="3358382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518" y="30362"/>
            <a:ext cx="6858000" cy="400110"/>
          </a:xfrm>
          <a:prstGeom prst="rect">
            <a:avLst/>
          </a:prstGeom>
          <a:noFill/>
        </p:spPr>
        <p:txBody>
          <a:bodyPr wrap="square" rtlCol="0">
            <a:spAutoFit/>
          </a:bodyPr>
          <a:lstStyle/>
          <a:p>
            <a:r>
              <a:rPr lang="fr-FR" sz="2000" b="1" u="sng" smtClean="0">
                <a:solidFill>
                  <a:srgbClr val="FF0000"/>
                </a:solidFill>
              </a:rPr>
              <a:t>II. Ar gwir: a bep seurt reolennoù savet get ar Stad</a:t>
            </a:r>
            <a:endParaRPr lang="fr-FR" sz="2000" b="1" u="sng">
              <a:solidFill>
                <a:srgbClr val="FF0000"/>
              </a:solidFill>
            </a:endParaRPr>
          </a:p>
        </p:txBody>
      </p:sp>
      <p:sp>
        <p:nvSpPr>
          <p:cNvPr id="3" name="ZoneTexte 2"/>
          <p:cNvSpPr txBox="1"/>
          <p:nvPr/>
        </p:nvSpPr>
        <p:spPr>
          <a:xfrm>
            <a:off x="0" y="482516"/>
            <a:ext cx="6890518" cy="707886"/>
          </a:xfrm>
          <a:prstGeom prst="rect">
            <a:avLst/>
          </a:prstGeom>
          <a:noFill/>
        </p:spPr>
        <p:txBody>
          <a:bodyPr wrap="square" rtlCol="0">
            <a:spAutoFit/>
          </a:bodyPr>
          <a:lstStyle/>
          <a:p>
            <a:r>
              <a:rPr lang="fr-FR" sz="2000" smtClean="0"/>
              <a:t>Kudennadur: piv a ra ar lezenn e Frañs?</a:t>
            </a:r>
          </a:p>
          <a:p>
            <a:r>
              <a:rPr lang="fr-FR" sz="2000" smtClean="0"/>
              <a:t>Petra eo an testennoù –gwir pennañ e Frañs?</a:t>
            </a:r>
            <a:endParaRPr lang="fr-FR" sz="2000"/>
          </a:p>
        </p:txBody>
      </p:sp>
      <p:sp>
        <p:nvSpPr>
          <p:cNvPr id="4" name="ZoneTexte 3"/>
          <p:cNvSpPr txBox="1"/>
          <p:nvPr/>
        </p:nvSpPr>
        <p:spPr>
          <a:xfrm>
            <a:off x="0" y="1331640"/>
            <a:ext cx="6093296" cy="461665"/>
          </a:xfrm>
          <a:prstGeom prst="rect">
            <a:avLst/>
          </a:prstGeom>
          <a:noFill/>
        </p:spPr>
        <p:txBody>
          <a:bodyPr wrap="square" rtlCol="0">
            <a:spAutoFit/>
          </a:bodyPr>
          <a:lstStyle/>
          <a:p>
            <a:r>
              <a:rPr lang="fr-FR" sz="2400" b="1" u="sng" smtClean="0">
                <a:solidFill>
                  <a:srgbClr val="FF0000"/>
                </a:solidFill>
              </a:rPr>
              <a:t>A. Sevel ur lezenn</a:t>
            </a:r>
            <a:endParaRPr lang="fr-FR" sz="2400" b="1" u="sng">
              <a:solidFill>
                <a:srgbClr val="FF0000"/>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48" y="1907704"/>
            <a:ext cx="3350466" cy="1736246"/>
          </a:xfrm>
          <a:prstGeom prst="rect">
            <a:avLst/>
          </a:prstGeom>
          <a:ln>
            <a:solidFill>
              <a:schemeClr val="accent1"/>
            </a:solidFill>
          </a:ln>
        </p:spPr>
      </p:pic>
      <p:sp>
        <p:nvSpPr>
          <p:cNvPr id="5" name="ZoneTexte 4"/>
          <p:cNvSpPr txBox="1"/>
          <p:nvPr/>
        </p:nvSpPr>
        <p:spPr>
          <a:xfrm>
            <a:off x="0" y="3851920"/>
            <a:ext cx="6858000" cy="1569660"/>
          </a:xfrm>
          <a:prstGeom prst="rect">
            <a:avLst/>
          </a:prstGeom>
          <a:noFill/>
        </p:spPr>
        <p:txBody>
          <a:bodyPr wrap="square" rtlCol="0">
            <a:spAutoFit/>
          </a:bodyPr>
          <a:lstStyle/>
          <a:p>
            <a:r>
              <a:rPr lang="fr-FR" sz="2400" b="1" smtClean="0"/>
              <a:t>Anavezet, asañset , doujet e rank bout ar lezenn peogwir e vez votet get dileuridi ar geodediz.</a:t>
            </a:r>
          </a:p>
          <a:p>
            <a:r>
              <a:rPr lang="fr-FR" sz="2400" b="1" u="sng" smtClean="0"/>
              <a:t>Doujiñ doc’h ar lezenn eo doujiñ doc’h an demokratelezh.</a:t>
            </a:r>
          </a:p>
        </p:txBody>
      </p:sp>
      <p:sp>
        <p:nvSpPr>
          <p:cNvPr id="8" name="Rectangle 7"/>
          <p:cNvSpPr/>
          <p:nvPr/>
        </p:nvSpPr>
        <p:spPr>
          <a:xfrm>
            <a:off x="-16259" y="5724128"/>
            <a:ext cx="6825482" cy="1323439"/>
          </a:xfrm>
          <a:prstGeom prst="rect">
            <a:avLst/>
          </a:prstGeom>
        </p:spPr>
        <p:txBody>
          <a:bodyPr wrap="square">
            <a:spAutoFit/>
          </a:bodyPr>
          <a:lstStyle/>
          <a:p>
            <a:pPr lvl="0"/>
            <a:r>
              <a:rPr lang="fr-FR" sz="2000" b="1" u="sng" smtClean="0">
                <a:solidFill>
                  <a:srgbClr val="FF0000"/>
                </a:solidFill>
              </a:rPr>
              <a:t>Mouzhiadeg </a:t>
            </a:r>
            <a:r>
              <a:rPr lang="fr-FR" sz="2000" b="1" u="sng">
                <a:solidFill>
                  <a:srgbClr val="FF0000"/>
                </a:solidFill>
              </a:rPr>
              <a:t>hollek eeun</a:t>
            </a:r>
            <a:r>
              <a:rPr lang="fr-FR" sz="2000">
                <a:solidFill>
                  <a:srgbClr val="FF0000"/>
                </a:solidFill>
              </a:rPr>
              <a:t>: mod-dilenn dileuridi ar geodediz en doare eeu( deputeed)</a:t>
            </a:r>
          </a:p>
          <a:p>
            <a:pPr lvl="0"/>
            <a:r>
              <a:rPr lang="fr-FR" sz="2000" b="1" u="sng" smtClean="0">
                <a:solidFill>
                  <a:srgbClr val="FF0000"/>
                </a:solidFill>
              </a:rPr>
              <a:t>Mouzhiadeg </a:t>
            </a:r>
            <a:r>
              <a:rPr lang="fr-FR" sz="2000" b="1" u="sng">
                <a:solidFill>
                  <a:srgbClr val="FF0000"/>
                </a:solidFill>
              </a:rPr>
              <a:t>hollek ameeun</a:t>
            </a:r>
            <a:r>
              <a:rPr lang="fr-FR" sz="2000">
                <a:solidFill>
                  <a:srgbClr val="FF0000"/>
                </a:solidFill>
              </a:rPr>
              <a:t>: mod-dielnn dileuridi ar geodediz get dileuridi arall.</a:t>
            </a:r>
          </a:p>
        </p:txBody>
      </p:sp>
    </p:spTree>
    <p:extLst>
      <p:ext uri="{BB962C8B-B14F-4D97-AF65-F5344CB8AC3E}">
        <p14:creationId xmlns:p14="http://schemas.microsoft.com/office/powerpoint/2010/main" val="33583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1395674"/>
            <a:ext cx="6408712" cy="478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38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90" y="1259632"/>
            <a:ext cx="8630762" cy="4472550"/>
          </a:xfrm>
          <a:prstGeom prst="rect">
            <a:avLst/>
          </a:prstGeom>
          <a:ln>
            <a:solidFill>
              <a:schemeClr val="accent1"/>
            </a:solidFill>
          </a:ln>
        </p:spPr>
      </p:pic>
    </p:spTree>
    <p:extLst>
      <p:ext uri="{BB962C8B-B14F-4D97-AF65-F5344CB8AC3E}">
        <p14:creationId xmlns:p14="http://schemas.microsoft.com/office/powerpoint/2010/main" val="335838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326571"/>
            <a:ext cx="1484784" cy="3443398"/>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ZoneTexte 2"/>
          <p:cNvSpPr txBox="1"/>
          <p:nvPr/>
        </p:nvSpPr>
        <p:spPr>
          <a:xfrm>
            <a:off x="-22640" y="0"/>
            <a:ext cx="6858000" cy="338554"/>
          </a:xfrm>
          <a:prstGeom prst="rect">
            <a:avLst/>
          </a:prstGeom>
          <a:noFill/>
        </p:spPr>
        <p:txBody>
          <a:bodyPr wrap="square" rtlCol="0">
            <a:spAutoFit/>
          </a:bodyPr>
          <a:lstStyle/>
          <a:p>
            <a:r>
              <a:rPr lang="fr-FR" sz="1600" b="1" u="sng" smtClean="0">
                <a:solidFill>
                  <a:srgbClr val="FF0000"/>
                </a:solidFill>
                <a:latin typeface="Agency FB" pitchFamily="34" charset="0"/>
              </a:rPr>
              <a:t>B. An testennoù gwir  pennañ  e </a:t>
            </a:r>
            <a:r>
              <a:rPr lang="fr-FR" sz="1600" b="1" u="sng" dirty="0" err="1" smtClean="0">
                <a:solidFill>
                  <a:srgbClr val="FF0000"/>
                </a:solidFill>
                <a:latin typeface="Agency FB" pitchFamily="34" charset="0"/>
              </a:rPr>
              <a:t>Frañs</a:t>
            </a:r>
            <a:endParaRPr lang="fr-FR" sz="1600" b="1" u="sng" dirty="0">
              <a:solidFill>
                <a:srgbClr val="FF0000"/>
              </a:solidFill>
              <a:latin typeface="Agency FB" pitchFamily="34" charset="0"/>
            </a:endParaRPr>
          </a:p>
        </p:txBody>
      </p:sp>
      <p:sp>
        <p:nvSpPr>
          <p:cNvPr id="4" name="Rectangle 3"/>
          <p:cNvSpPr/>
          <p:nvPr/>
        </p:nvSpPr>
        <p:spPr>
          <a:xfrm>
            <a:off x="0" y="3707639"/>
            <a:ext cx="1248227" cy="307777"/>
          </a:xfrm>
          <a:prstGeom prst="rect">
            <a:avLst/>
          </a:prstGeom>
          <a:ln>
            <a:solidFill>
              <a:schemeClr val="accent1"/>
            </a:solidFill>
          </a:ln>
        </p:spPr>
        <p:txBody>
          <a:bodyPr wrap="none">
            <a:spAutoFit/>
          </a:bodyPr>
          <a:lstStyle/>
          <a:p>
            <a:r>
              <a:rPr lang="fr-FR" sz="1400" b="1" dirty="0" smtClean="0"/>
              <a:t>An </a:t>
            </a:r>
            <a:r>
              <a:rPr lang="fr-FR" sz="1400" b="1" u="sng" dirty="0" err="1" smtClean="0"/>
              <a:t>diferad-kêr</a:t>
            </a:r>
            <a:endParaRPr lang="fr-FR" sz="1400" b="1" u="sng"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966" y="648312"/>
            <a:ext cx="1879155" cy="2885572"/>
          </a:xfrm>
          <a:prstGeom prst="rect">
            <a:avLst/>
          </a:prstGeom>
          <a:ln>
            <a:solidFill>
              <a:schemeClr val="accent1"/>
            </a:solidFill>
          </a:ln>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187" y="683569"/>
            <a:ext cx="1864166" cy="1080120"/>
          </a:xfrm>
          <a:prstGeom prst="rect">
            <a:avLst/>
          </a:prstGeom>
          <a:ln>
            <a:solidFill>
              <a:schemeClr val="accent1"/>
            </a:solidFill>
          </a:ln>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9381" y="648312"/>
            <a:ext cx="2229305" cy="3021601"/>
          </a:xfrm>
          <a:prstGeom prst="rect">
            <a:avLst/>
          </a:prstGeom>
          <a:ln>
            <a:solidFill>
              <a:schemeClr val="accent1"/>
            </a:solidFill>
          </a:ln>
        </p:spPr>
      </p:pic>
      <p:sp>
        <p:nvSpPr>
          <p:cNvPr id="9" name="ZoneTexte 8"/>
          <p:cNvSpPr txBox="1"/>
          <p:nvPr/>
        </p:nvSpPr>
        <p:spPr>
          <a:xfrm>
            <a:off x="2598016" y="3569140"/>
            <a:ext cx="1479056" cy="276999"/>
          </a:xfrm>
          <a:prstGeom prst="rect">
            <a:avLst/>
          </a:prstGeom>
          <a:noFill/>
          <a:ln>
            <a:solidFill>
              <a:schemeClr val="accent1"/>
            </a:solidFill>
          </a:ln>
        </p:spPr>
        <p:txBody>
          <a:bodyPr wrap="square" rtlCol="0">
            <a:spAutoFit/>
          </a:bodyPr>
          <a:lstStyle/>
          <a:p>
            <a:r>
              <a:rPr lang="fr-FR" sz="1200" b="1" u="sng" dirty="0" smtClean="0"/>
              <a:t>Ar </a:t>
            </a:r>
            <a:r>
              <a:rPr lang="fr-FR" sz="1200" b="1" u="sng" dirty="0" err="1" smtClean="0"/>
              <a:t>Vonreizh</a:t>
            </a:r>
            <a:endParaRPr lang="fr-FR" sz="1200" b="1" u="sng" dirty="0"/>
          </a:p>
        </p:txBody>
      </p:sp>
      <p:sp>
        <p:nvSpPr>
          <p:cNvPr id="10" name="ZoneTexte 9"/>
          <p:cNvSpPr txBox="1"/>
          <p:nvPr/>
        </p:nvSpPr>
        <p:spPr>
          <a:xfrm>
            <a:off x="4568187" y="1763689"/>
            <a:ext cx="1864166" cy="276999"/>
          </a:xfrm>
          <a:prstGeom prst="rect">
            <a:avLst/>
          </a:prstGeom>
          <a:noFill/>
          <a:ln>
            <a:solidFill>
              <a:schemeClr val="accent1"/>
            </a:solidFill>
          </a:ln>
        </p:spPr>
        <p:txBody>
          <a:bodyPr wrap="square" rtlCol="0">
            <a:spAutoFit/>
          </a:bodyPr>
          <a:lstStyle/>
          <a:p>
            <a:r>
              <a:rPr lang="fr-FR" sz="1200" b="1" u="sng" dirty="0" err="1" smtClean="0"/>
              <a:t>Lezennoù</a:t>
            </a:r>
            <a:r>
              <a:rPr lang="fr-FR" sz="1200" b="1" u="sng" dirty="0" smtClean="0"/>
              <a:t> ha </a:t>
            </a:r>
            <a:r>
              <a:rPr lang="fr-FR" sz="1200" b="1" u="sng" dirty="0" err="1" smtClean="0"/>
              <a:t>dekredoù</a:t>
            </a:r>
            <a:endParaRPr lang="fr-FR" sz="1200" b="1" u="sng" dirty="0"/>
          </a:p>
        </p:txBody>
      </p:sp>
      <p:sp>
        <p:nvSpPr>
          <p:cNvPr id="12" name="ZoneTexte 11"/>
          <p:cNvSpPr txBox="1"/>
          <p:nvPr/>
        </p:nvSpPr>
        <p:spPr>
          <a:xfrm>
            <a:off x="0" y="4018794"/>
            <a:ext cx="6812721" cy="307777"/>
          </a:xfrm>
          <a:prstGeom prst="rect">
            <a:avLst/>
          </a:prstGeom>
          <a:noFill/>
        </p:spPr>
        <p:txBody>
          <a:bodyPr wrap="square" rtlCol="0">
            <a:spAutoFit/>
          </a:bodyPr>
          <a:lstStyle/>
          <a:p>
            <a:r>
              <a:rPr lang="fr-FR" sz="1400" b="1" u="sng" dirty="0" smtClean="0"/>
              <a:t>1.Roit an </a:t>
            </a:r>
            <a:r>
              <a:rPr lang="fr-FR" sz="1400" b="1" u="sng" dirty="0" err="1" smtClean="0"/>
              <a:t>termenadurioù</a:t>
            </a:r>
            <a:r>
              <a:rPr lang="fr-FR" sz="1400" b="1" u="sng" dirty="0" smtClean="0"/>
              <a:t> a glot </a:t>
            </a:r>
            <a:r>
              <a:rPr lang="fr-FR" sz="1400" b="1" u="sng" dirty="0" err="1" smtClean="0"/>
              <a:t>get</a:t>
            </a:r>
            <a:r>
              <a:rPr lang="fr-FR" sz="1400" b="1" u="sng" dirty="0" smtClean="0"/>
              <a:t> </a:t>
            </a:r>
            <a:r>
              <a:rPr lang="fr-FR" sz="1400" b="1" u="sng" dirty="0" err="1" smtClean="0"/>
              <a:t>ar</a:t>
            </a:r>
            <a:r>
              <a:rPr lang="fr-FR" sz="1400" b="1" u="sng" dirty="0" smtClean="0"/>
              <a:t> </a:t>
            </a:r>
            <a:r>
              <a:rPr lang="fr-FR" sz="1400" b="1" u="sng" dirty="0" err="1" smtClean="0"/>
              <a:t>gerioù</a:t>
            </a:r>
            <a:r>
              <a:rPr lang="fr-FR" sz="1400" b="1" u="sng" dirty="0" smtClean="0"/>
              <a:t> </a:t>
            </a:r>
            <a:endParaRPr lang="fr-FR" sz="1400" b="1" u="sng" dirty="0"/>
          </a:p>
        </p:txBody>
      </p:sp>
      <p:sp>
        <p:nvSpPr>
          <p:cNvPr id="13" name="ZoneTexte 12"/>
          <p:cNvSpPr txBox="1"/>
          <p:nvPr/>
        </p:nvSpPr>
        <p:spPr>
          <a:xfrm>
            <a:off x="62194" y="4509284"/>
            <a:ext cx="1236813" cy="276999"/>
          </a:xfrm>
          <a:prstGeom prst="rect">
            <a:avLst/>
          </a:prstGeom>
          <a:noFill/>
          <a:ln>
            <a:solidFill>
              <a:schemeClr val="accent1"/>
            </a:solidFill>
          </a:ln>
        </p:spPr>
        <p:txBody>
          <a:bodyPr wrap="square" rtlCol="0">
            <a:spAutoFit/>
          </a:bodyPr>
          <a:lstStyle/>
          <a:p>
            <a:pPr algn="ctr"/>
            <a:r>
              <a:rPr lang="fr-FR" sz="1200" b="1" dirty="0" err="1" smtClean="0"/>
              <a:t>Bonreizh</a:t>
            </a:r>
            <a:endParaRPr lang="fr-FR" sz="1200" b="1" dirty="0"/>
          </a:p>
        </p:txBody>
      </p:sp>
      <p:sp>
        <p:nvSpPr>
          <p:cNvPr id="14" name="ZoneTexte 13"/>
          <p:cNvSpPr txBox="1"/>
          <p:nvPr/>
        </p:nvSpPr>
        <p:spPr>
          <a:xfrm>
            <a:off x="0" y="5004048"/>
            <a:ext cx="1299008" cy="276999"/>
          </a:xfrm>
          <a:prstGeom prst="rect">
            <a:avLst/>
          </a:prstGeom>
          <a:noFill/>
          <a:ln>
            <a:solidFill>
              <a:schemeClr val="accent1"/>
            </a:solidFill>
          </a:ln>
        </p:spPr>
        <p:txBody>
          <a:bodyPr wrap="square" rtlCol="0">
            <a:spAutoFit/>
          </a:bodyPr>
          <a:lstStyle/>
          <a:p>
            <a:pPr algn="ctr"/>
            <a:r>
              <a:rPr lang="fr-FR" sz="1200" b="1" u="sng" dirty="0" err="1" smtClean="0"/>
              <a:t>Lezenn</a:t>
            </a:r>
            <a:endParaRPr lang="fr-FR" sz="1200" b="1" u="sng" dirty="0"/>
          </a:p>
        </p:txBody>
      </p:sp>
      <p:sp>
        <p:nvSpPr>
          <p:cNvPr id="17" name="ZoneTexte 16"/>
          <p:cNvSpPr txBox="1"/>
          <p:nvPr/>
        </p:nvSpPr>
        <p:spPr>
          <a:xfrm>
            <a:off x="0" y="6084168"/>
            <a:ext cx="1299008" cy="276999"/>
          </a:xfrm>
          <a:prstGeom prst="rect">
            <a:avLst/>
          </a:prstGeom>
          <a:noFill/>
          <a:ln>
            <a:solidFill>
              <a:schemeClr val="accent1"/>
            </a:solidFill>
          </a:ln>
        </p:spPr>
        <p:txBody>
          <a:bodyPr wrap="square" rtlCol="0">
            <a:spAutoFit/>
          </a:bodyPr>
          <a:lstStyle/>
          <a:p>
            <a:pPr algn="ctr"/>
            <a:r>
              <a:rPr lang="fr-FR" sz="1200" b="1" u="sng" dirty="0" err="1" smtClean="0"/>
              <a:t>Dekredoù</a:t>
            </a:r>
            <a:endParaRPr lang="fr-FR" sz="1200" b="1" u="sng" dirty="0"/>
          </a:p>
        </p:txBody>
      </p:sp>
      <p:sp>
        <p:nvSpPr>
          <p:cNvPr id="18" name="ZoneTexte 17"/>
          <p:cNvSpPr txBox="1"/>
          <p:nvPr/>
        </p:nvSpPr>
        <p:spPr>
          <a:xfrm>
            <a:off x="0" y="6627983"/>
            <a:ext cx="1299008" cy="276999"/>
          </a:xfrm>
          <a:prstGeom prst="rect">
            <a:avLst/>
          </a:prstGeom>
          <a:noFill/>
          <a:ln>
            <a:solidFill>
              <a:schemeClr val="accent1"/>
            </a:solidFill>
          </a:ln>
        </p:spPr>
        <p:txBody>
          <a:bodyPr wrap="square" rtlCol="0">
            <a:spAutoFit/>
          </a:bodyPr>
          <a:lstStyle/>
          <a:p>
            <a:pPr algn="ctr"/>
            <a:r>
              <a:rPr lang="fr-FR" sz="1200" b="1" u="sng" dirty="0" smtClean="0"/>
              <a:t>An </a:t>
            </a:r>
            <a:r>
              <a:rPr lang="fr-FR" sz="1200" b="1" u="sng" dirty="0" err="1" smtClean="0"/>
              <a:t>diferad-kêr</a:t>
            </a:r>
            <a:endParaRPr lang="fr-FR" sz="1200" b="1" u="sng" dirty="0"/>
          </a:p>
        </p:txBody>
      </p:sp>
      <p:sp>
        <p:nvSpPr>
          <p:cNvPr id="19" name="ZoneTexte 18"/>
          <p:cNvSpPr txBox="1"/>
          <p:nvPr/>
        </p:nvSpPr>
        <p:spPr>
          <a:xfrm>
            <a:off x="0" y="7236296"/>
            <a:ext cx="1299008" cy="461665"/>
          </a:xfrm>
          <a:prstGeom prst="rect">
            <a:avLst/>
          </a:prstGeom>
          <a:noFill/>
          <a:ln>
            <a:solidFill>
              <a:schemeClr val="accent1"/>
            </a:solidFill>
          </a:ln>
        </p:spPr>
        <p:txBody>
          <a:bodyPr wrap="square" rtlCol="0">
            <a:spAutoFit/>
          </a:bodyPr>
          <a:lstStyle/>
          <a:p>
            <a:pPr algn="ctr"/>
            <a:r>
              <a:rPr lang="fr-FR" sz="1200" b="1" u="sng" dirty="0" err="1" smtClean="0"/>
              <a:t>Reolennaoueg</a:t>
            </a:r>
            <a:r>
              <a:rPr lang="fr-FR" sz="1200" b="1" u="sng" dirty="0" smtClean="0"/>
              <a:t> </a:t>
            </a:r>
            <a:r>
              <a:rPr lang="fr-FR" sz="1200" b="1" u="sng" dirty="0" err="1" smtClean="0"/>
              <a:t>diabarzh</a:t>
            </a:r>
            <a:endParaRPr lang="fr-FR" sz="1200" b="1" u="sng" dirty="0"/>
          </a:p>
        </p:txBody>
      </p:sp>
      <p:sp>
        <p:nvSpPr>
          <p:cNvPr id="20" name="Rectangle 19"/>
          <p:cNvSpPr/>
          <p:nvPr/>
        </p:nvSpPr>
        <p:spPr>
          <a:xfrm>
            <a:off x="55847" y="5508104"/>
            <a:ext cx="1249509" cy="276999"/>
          </a:xfrm>
          <a:prstGeom prst="rect">
            <a:avLst/>
          </a:prstGeom>
          <a:ln>
            <a:solidFill>
              <a:schemeClr val="accent1"/>
            </a:solidFill>
          </a:ln>
        </p:spPr>
        <p:txBody>
          <a:bodyPr wrap="none">
            <a:spAutoFit/>
          </a:bodyPr>
          <a:lstStyle/>
          <a:p>
            <a:pPr algn="ctr"/>
            <a:r>
              <a:rPr lang="fr-FR" sz="1200" b="1" u="sng" dirty="0" err="1" smtClean="0"/>
              <a:t>Kemennadurioù</a:t>
            </a:r>
            <a:r>
              <a:rPr lang="fr-FR" sz="1200" b="1" u="sng" dirty="0" smtClean="0"/>
              <a:t> </a:t>
            </a:r>
            <a:endParaRPr lang="fr-FR" sz="1200" b="1" u="sng" dirty="0"/>
          </a:p>
        </p:txBody>
      </p:sp>
      <p:sp>
        <p:nvSpPr>
          <p:cNvPr id="21" name="ZoneTexte 20"/>
          <p:cNvSpPr txBox="1"/>
          <p:nvPr/>
        </p:nvSpPr>
        <p:spPr>
          <a:xfrm>
            <a:off x="2105471" y="6304817"/>
            <a:ext cx="4752529" cy="461665"/>
          </a:xfrm>
          <a:prstGeom prst="rect">
            <a:avLst/>
          </a:prstGeom>
          <a:noFill/>
          <a:ln>
            <a:solidFill>
              <a:schemeClr val="accent1"/>
            </a:solidFill>
          </a:ln>
        </p:spPr>
        <p:txBody>
          <a:bodyPr wrap="square" rtlCol="0">
            <a:spAutoFit/>
          </a:bodyPr>
          <a:lstStyle/>
          <a:p>
            <a:pPr algn="ctr"/>
            <a:r>
              <a:rPr lang="fr-FR" sz="1200" b="1" dirty="0" err="1" smtClean="0"/>
              <a:t>Hollad</a:t>
            </a:r>
            <a:r>
              <a:rPr lang="fr-FR" sz="1200" b="1" dirty="0" smtClean="0"/>
              <a:t> al </a:t>
            </a:r>
            <a:r>
              <a:rPr lang="fr-FR" sz="1200" b="1" dirty="0" err="1" smtClean="0"/>
              <a:t>lezennoù</a:t>
            </a:r>
            <a:r>
              <a:rPr lang="fr-FR" sz="1200" b="1" dirty="0" smtClean="0"/>
              <a:t> </a:t>
            </a:r>
            <a:r>
              <a:rPr lang="fr-FR" sz="1200" b="1" dirty="0" err="1" smtClean="0"/>
              <a:t>diazez</a:t>
            </a:r>
            <a:r>
              <a:rPr lang="fr-FR" sz="1200" b="1" dirty="0" smtClean="0"/>
              <a:t> a </a:t>
            </a:r>
            <a:r>
              <a:rPr lang="fr-FR" sz="1200" b="1" dirty="0" err="1" smtClean="0"/>
              <a:t>dalv</a:t>
            </a:r>
            <a:r>
              <a:rPr lang="fr-FR" sz="1200" b="1" dirty="0" smtClean="0"/>
              <a:t> da </a:t>
            </a:r>
            <a:r>
              <a:rPr lang="fr-FR" sz="1200" b="1" dirty="0" err="1" smtClean="0"/>
              <a:t>reoliiñ</a:t>
            </a:r>
            <a:r>
              <a:rPr lang="fr-FR" sz="1200" b="1" dirty="0" smtClean="0"/>
              <a:t> </a:t>
            </a:r>
            <a:r>
              <a:rPr lang="fr-FR" sz="1200" b="1" dirty="0" err="1" smtClean="0"/>
              <a:t>aozadur</a:t>
            </a:r>
            <a:r>
              <a:rPr lang="fr-FR" sz="1200" b="1" dirty="0" smtClean="0"/>
              <a:t> ha mont en-</a:t>
            </a:r>
            <a:r>
              <a:rPr lang="fr-FR" sz="1200" b="1" dirty="0" err="1" smtClean="0"/>
              <a:t>dro</a:t>
            </a:r>
            <a:r>
              <a:rPr lang="fr-FR" sz="1200" b="1" dirty="0" smtClean="0"/>
              <a:t> </a:t>
            </a:r>
            <a:r>
              <a:rPr lang="fr-FR" sz="1200" b="1" dirty="0" err="1" smtClean="0"/>
              <a:t>ur</a:t>
            </a:r>
            <a:r>
              <a:rPr lang="fr-FR" sz="1200" b="1" dirty="0" smtClean="0"/>
              <a:t> </a:t>
            </a:r>
            <a:r>
              <a:rPr lang="fr-FR" sz="1200" b="1" dirty="0" err="1" smtClean="0"/>
              <a:t>Stad</a:t>
            </a:r>
            <a:r>
              <a:rPr lang="fr-FR" sz="1200" b="1" dirty="0" smtClean="0"/>
              <a:t> </a:t>
            </a:r>
            <a:r>
              <a:rPr lang="fr-FR" sz="1200" b="1" dirty="0" err="1" smtClean="0"/>
              <a:t>hag</a:t>
            </a:r>
            <a:r>
              <a:rPr lang="fr-FR" sz="1200" b="1" dirty="0" smtClean="0"/>
              <a:t> a </a:t>
            </a:r>
            <a:r>
              <a:rPr lang="fr-FR" sz="1200" b="1" dirty="0" err="1" smtClean="0"/>
              <a:t>verk</a:t>
            </a:r>
            <a:r>
              <a:rPr lang="fr-FR" sz="1200" b="1" dirty="0" smtClean="0"/>
              <a:t> </a:t>
            </a:r>
            <a:r>
              <a:rPr lang="fr-FR" sz="1200" b="1" dirty="0" err="1" smtClean="0"/>
              <a:t>gwirioù</a:t>
            </a:r>
            <a:r>
              <a:rPr lang="fr-FR" sz="1200" b="1" dirty="0" smtClean="0"/>
              <a:t> ha </a:t>
            </a:r>
            <a:r>
              <a:rPr lang="fr-FR" sz="1200" b="1" dirty="0" err="1" smtClean="0"/>
              <a:t>dleadoù</a:t>
            </a:r>
            <a:r>
              <a:rPr lang="fr-FR" sz="1200" b="1" dirty="0" smtClean="0"/>
              <a:t> </a:t>
            </a:r>
            <a:r>
              <a:rPr lang="fr-FR" sz="1200" b="1" dirty="0" err="1" smtClean="0"/>
              <a:t>he</a:t>
            </a:r>
            <a:r>
              <a:rPr lang="fr-FR" sz="1200" b="1" dirty="0" smtClean="0"/>
              <a:t> </a:t>
            </a:r>
            <a:r>
              <a:rPr lang="fr-FR" sz="1200" b="1" dirty="0" err="1" smtClean="0"/>
              <a:t>geodediz</a:t>
            </a:r>
            <a:endParaRPr lang="fr-FR" sz="1200" b="1" dirty="0"/>
          </a:p>
        </p:txBody>
      </p:sp>
      <p:sp>
        <p:nvSpPr>
          <p:cNvPr id="22" name="ZoneTexte 21"/>
          <p:cNvSpPr txBox="1"/>
          <p:nvPr/>
        </p:nvSpPr>
        <p:spPr>
          <a:xfrm>
            <a:off x="2105473" y="5622503"/>
            <a:ext cx="4752528" cy="461665"/>
          </a:xfrm>
          <a:prstGeom prst="rect">
            <a:avLst/>
          </a:prstGeom>
          <a:noFill/>
          <a:ln>
            <a:solidFill>
              <a:schemeClr val="accent1"/>
            </a:solidFill>
          </a:ln>
        </p:spPr>
        <p:txBody>
          <a:bodyPr wrap="square" rtlCol="0">
            <a:spAutoFit/>
          </a:bodyPr>
          <a:lstStyle/>
          <a:p>
            <a:pPr algn="ctr"/>
            <a:r>
              <a:rPr lang="fr-FR" sz="1200" b="1" dirty="0" err="1" smtClean="0"/>
              <a:t>Diviz</a:t>
            </a:r>
            <a:r>
              <a:rPr lang="fr-FR" sz="1200" b="1" dirty="0" smtClean="0"/>
              <a:t> </a:t>
            </a:r>
            <a:r>
              <a:rPr lang="fr-FR" sz="1200" b="1" dirty="0" err="1" smtClean="0"/>
              <a:t>dre</a:t>
            </a:r>
            <a:r>
              <a:rPr lang="fr-FR" sz="1200" b="1" dirty="0" smtClean="0"/>
              <a:t> </a:t>
            </a:r>
            <a:r>
              <a:rPr lang="fr-FR" sz="1200" b="1" dirty="0" err="1" smtClean="0"/>
              <a:t>skrid</a:t>
            </a:r>
            <a:r>
              <a:rPr lang="fr-FR" sz="1200" b="1" dirty="0" smtClean="0"/>
              <a:t> a-</a:t>
            </a:r>
            <a:r>
              <a:rPr lang="fr-FR" sz="1200" b="1" dirty="0" err="1" smtClean="0"/>
              <a:t>berzh</a:t>
            </a:r>
            <a:r>
              <a:rPr lang="fr-FR" sz="1200" b="1" dirty="0" smtClean="0"/>
              <a:t> </a:t>
            </a:r>
            <a:r>
              <a:rPr lang="fr-FR" sz="1200" b="1" dirty="0" err="1" smtClean="0"/>
              <a:t>ar</a:t>
            </a:r>
            <a:r>
              <a:rPr lang="fr-FR" sz="1200" b="1" dirty="0" smtClean="0"/>
              <a:t> </a:t>
            </a:r>
            <a:r>
              <a:rPr lang="fr-FR" sz="1200" b="1" dirty="0" err="1" smtClean="0"/>
              <a:t>galloud</a:t>
            </a:r>
            <a:r>
              <a:rPr lang="fr-FR" sz="1200" b="1" dirty="0" smtClean="0"/>
              <a:t> </a:t>
            </a:r>
            <a:r>
              <a:rPr lang="fr-FR" sz="1200" b="1" dirty="0" err="1" smtClean="0"/>
              <a:t>seveniñ</a:t>
            </a:r>
            <a:r>
              <a:rPr lang="fr-FR" sz="1200" b="1" dirty="0" smtClean="0"/>
              <a:t>(</a:t>
            </a:r>
            <a:r>
              <a:rPr lang="fr-FR" sz="1200" b="1" dirty="0" err="1" smtClean="0"/>
              <a:t>ar</a:t>
            </a:r>
            <a:r>
              <a:rPr lang="fr-FR" sz="1200" b="1" dirty="0" smtClean="0"/>
              <a:t> </a:t>
            </a:r>
            <a:r>
              <a:rPr lang="fr-FR" sz="1200" b="1" dirty="0" err="1" smtClean="0"/>
              <a:t>Prezidant</a:t>
            </a:r>
            <a:r>
              <a:rPr lang="fr-FR" sz="1200" b="1" dirty="0" smtClean="0"/>
              <a:t> +</a:t>
            </a:r>
            <a:r>
              <a:rPr lang="fr-FR" sz="1200" b="1" dirty="0" err="1" smtClean="0"/>
              <a:t>ar</a:t>
            </a:r>
            <a:r>
              <a:rPr lang="fr-FR" sz="1200" b="1" dirty="0" smtClean="0"/>
              <a:t> </a:t>
            </a:r>
            <a:r>
              <a:rPr lang="fr-FR" sz="1200" b="1" dirty="0" err="1" smtClean="0"/>
              <a:t>gouarnamant</a:t>
            </a:r>
            <a:r>
              <a:rPr lang="fr-FR" sz="1200" b="1" dirty="0" smtClean="0"/>
              <a:t>).</a:t>
            </a:r>
            <a:r>
              <a:rPr lang="fr-FR" sz="1200" b="1" dirty="0" err="1" smtClean="0"/>
              <a:t>Votet</a:t>
            </a:r>
            <a:r>
              <a:rPr lang="fr-FR" sz="1200" b="1" dirty="0" smtClean="0"/>
              <a:t> e </a:t>
            </a:r>
            <a:r>
              <a:rPr lang="fr-FR" sz="1200" b="1" dirty="0" err="1" smtClean="0"/>
              <a:t>vez</a:t>
            </a:r>
            <a:r>
              <a:rPr lang="fr-FR" sz="1200" b="1" dirty="0" smtClean="0"/>
              <a:t> al </a:t>
            </a:r>
            <a:r>
              <a:rPr lang="fr-FR" sz="1200" b="1" dirty="0" err="1" smtClean="0"/>
              <a:t>lezenn</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galloud</a:t>
            </a:r>
            <a:r>
              <a:rPr lang="fr-FR" sz="1200" b="1" dirty="0" smtClean="0"/>
              <a:t> </a:t>
            </a:r>
            <a:r>
              <a:rPr lang="fr-FR" sz="1200" b="1" dirty="0" err="1" smtClean="0"/>
              <a:t>lezeznniñ</a:t>
            </a:r>
            <a:r>
              <a:rPr lang="fr-FR" sz="1200" b="1" dirty="0"/>
              <a:t>.</a:t>
            </a:r>
          </a:p>
        </p:txBody>
      </p:sp>
      <p:sp>
        <p:nvSpPr>
          <p:cNvPr id="23" name="ZoneTexte 22"/>
          <p:cNvSpPr txBox="1"/>
          <p:nvPr/>
        </p:nvSpPr>
        <p:spPr>
          <a:xfrm>
            <a:off x="2105473" y="5050214"/>
            <a:ext cx="4707248" cy="276999"/>
          </a:xfrm>
          <a:prstGeom prst="rect">
            <a:avLst/>
          </a:prstGeom>
          <a:noFill/>
          <a:ln>
            <a:solidFill>
              <a:schemeClr val="accent1"/>
            </a:solidFill>
          </a:ln>
        </p:spPr>
        <p:txBody>
          <a:bodyPr wrap="square" rtlCol="0">
            <a:spAutoFit/>
          </a:bodyPr>
          <a:lstStyle/>
          <a:p>
            <a:pPr algn="ctr"/>
            <a:r>
              <a:rPr lang="fr-FR" sz="1200" b="1" dirty="0" smtClean="0"/>
              <a:t>Un </a:t>
            </a:r>
            <a:r>
              <a:rPr lang="fr-FR" sz="1200" b="1" dirty="0" err="1" smtClean="0"/>
              <a:t>diell</a:t>
            </a:r>
            <a:r>
              <a:rPr lang="fr-FR" sz="1200" b="1" dirty="0" smtClean="0"/>
              <a:t> a ra </a:t>
            </a:r>
            <a:r>
              <a:rPr lang="fr-FR" sz="1200" b="1" dirty="0" err="1" smtClean="0"/>
              <a:t>evit</a:t>
            </a:r>
            <a:r>
              <a:rPr lang="fr-FR" sz="1200" b="1" dirty="0" smtClean="0"/>
              <a:t>   </a:t>
            </a:r>
            <a:r>
              <a:rPr lang="fr-FR" sz="1200" b="1" dirty="0" err="1" smtClean="0"/>
              <a:t>ul</a:t>
            </a:r>
            <a:r>
              <a:rPr lang="fr-FR" sz="1200" b="1" dirty="0" smtClean="0"/>
              <a:t> </a:t>
            </a:r>
            <a:r>
              <a:rPr lang="fr-FR" sz="1200" b="1" dirty="0" err="1" smtClean="0"/>
              <a:t>lezenn</a:t>
            </a:r>
            <a:r>
              <a:rPr lang="fr-FR" sz="1200" b="1" dirty="0" smtClean="0"/>
              <a:t> e-</a:t>
            </a:r>
            <a:r>
              <a:rPr lang="fr-FR" sz="1200" b="1" dirty="0" err="1" smtClean="0"/>
              <a:t>barzh</a:t>
            </a:r>
            <a:r>
              <a:rPr lang="fr-FR" sz="1200" b="1" dirty="0" smtClean="0"/>
              <a:t> </a:t>
            </a:r>
            <a:r>
              <a:rPr lang="fr-FR" sz="1200" b="1" dirty="0" err="1" smtClean="0"/>
              <a:t>ur</a:t>
            </a:r>
            <a:r>
              <a:rPr lang="fr-FR" sz="1200" b="1" dirty="0" smtClean="0"/>
              <a:t> </a:t>
            </a:r>
            <a:r>
              <a:rPr lang="fr-FR" sz="1200" b="1" dirty="0" err="1" smtClean="0"/>
              <a:t>skolaj</a:t>
            </a:r>
            <a:r>
              <a:rPr lang="fr-FR" sz="1200" b="1" dirty="0" smtClean="0"/>
              <a:t> </a:t>
            </a:r>
            <a:r>
              <a:rPr lang="fr-FR" sz="1200" b="1" dirty="0" err="1" smtClean="0"/>
              <a:t>pe</a:t>
            </a:r>
            <a:r>
              <a:rPr lang="fr-FR" sz="1200" b="1" dirty="0" smtClean="0"/>
              <a:t> un </a:t>
            </a:r>
            <a:r>
              <a:rPr lang="fr-FR" sz="1200" b="1" dirty="0" err="1" smtClean="0"/>
              <a:t>embregerezh</a:t>
            </a:r>
            <a:r>
              <a:rPr lang="fr-FR" sz="1200" b="1" dirty="0" smtClean="0"/>
              <a:t>.</a:t>
            </a:r>
            <a:endParaRPr lang="fr-FR" sz="1200" b="1" dirty="0"/>
          </a:p>
        </p:txBody>
      </p:sp>
      <p:sp>
        <p:nvSpPr>
          <p:cNvPr id="24" name="ZoneTexte 23"/>
          <p:cNvSpPr txBox="1"/>
          <p:nvPr/>
        </p:nvSpPr>
        <p:spPr>
          <a:xfrm>
            <a:off x="2105473" y="7308304"/>
            <a:ext cx="4752528" cy="461665"/>
          </a:xfrm>
          <a:prstGeom prst="rect">
            <a:avLst/>
          </a:prstGeom>
          <a:noFill/>
          <a:ln>
            <a:solidFill>
              <a:schemeClr val="accent1"/>
            </a:solidFill>
          </a:ln>
        </p:spPr>
        <p:txBody>
          <a:bodyPr wrap="square" rtlCol="0">
            <a:spAutoFit/>
          </a:bodyPr>
          <a:lstStyle/>
          <a:p>
            <a:pPr algn="ctr"/>
            <a:r>
              <a:rPr lang="fr-FR" sz="1200" b="1" dirty="0" smtClean="0"/>
              <a:t>Ur </a:t>
            </a:r>
            <a:r>
              <a:rPr lang="fr-FR" sz="1200" b="1" dirty="0" err="1" smtClean="0"/>
              <a:t>reolenn</a:t>
            </a:r>
            <a:r>
              <a:rPr lang="fr-FR" sz="1200" b="1" dirty="0" smtClean="0"/>
              <a:t> </a:t>
            </a:r>
            <a:r>
              <a:rPr lang="fr-FR" sz="1200" b="1" dirty="0" err="1" smtClean="0"/>
              <a:t>eo</a:t>
            </a:r>
            <a:r>
              <a:rPr lang="fr-FR" sz="1200" b="1" dirty="0" smtClean="0"/>
              <a:t> </a:t>
            </a:r>
            <a:r>
              <a:rPr lang="fr-FR" sz="1200" b="1" dirty="0" err="1" smtClean="0"/>
              <a:t>votet</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Parlamant</a:t>
            </a:r>
            <a:r>
              <a:rPr lang="fr-FR" sz="1200" b="1" dirty="0" smtClean="0"/>
              <a:t> </a:t>
            </a:r>
            <a:r>
              <a:rPr lang="fr-FR" sz="1200" b="1" dirty="0" err="1" smtClean="0"/>
              <a:t>àr</a:t>
            </a:r>
            <a:r>
              <a:rPr lang="fr-FR" sz="1200" b="1" dirty="0" smtClean="0"/>
              <a:t> </a:t>
            </a:r>
            <a:r>
              <a:rPr lang="fr-FR" sz="1200" b="1" dirty="0" err="1" smtClean="0"/>
              <a:t>intrudu</a:t>
            </a:r>
            <a:r>
              <a:rPr lang="fr-FR" sz="1200" b="1" dirty="0" smtClean="0"/>
              <a:t> </a:t>
            </a:r>
            <a:r>
              <a:rPr lang="fr-FR" sz="1200" b="1" dirty="0" err="1" smtClean="0"/>
              <a:t>ar</a:t>
            </a:r>
            <a:r>
              <a:rPr lang="fr-FR" sz="1200" b="1" dirty="0" smtClean="0"/>
              <a:t> </a:t>
            </a:r>
            <a:r>
              <a:rPr lang="fr-FR" sz="1200" b="1" dirty="0" err="1" smtClean="0"/>
              <a:t>gouarnamant</a:t>
            </a:r>
            <a:r>
              <a:rPr lang="fr-FR" sz="1200" b="1" dirty="0" smtClean="0"/>
              <a:t> </a:t>
            </a:r>
            <a:r>
              <a:rPr lang="fr-FR" sz="1200" b="1" dirty="0" err="1" smtClean="0"/>
              <a:t>pe</a:t>
            </a:r>
            <a:r>
              <a:rPr lang="fr-FR" sz="1200" b="1" dirty="0" smtClean="0"/>
              <a:t> </a:t>
            </a:r>
            <a:r>
              <a:rPr lang="fr-FR" sz="1200" b="1" dirty="0" err="1" smtClean="0"/>
              <a:t>ar</a:t>
            </a:r>
            <a:r>
              <a:rPr lang="fr-FR" sz="1200" b="1" dirty="0" smtClean="0"/>
              <a:t> </a:t>
            </a:r>
            <a:r>
              <a:rPr lang="fr-FR" sz="1200" b="1" dirty="0" err="1" smtClean="0"/>
              <a:t>Parlamant</a:t>
            </a:r>
            <a:endParaRPr lang="fr-FR" sz="1200" b="1" dirty="0"/>
          </a:p>
        </p:txBody>
      </p:sp>
      <p:sp>
        <p:nvSpPr>
          <p:cNvPr id="25" name="ZoneTexte 24"/>
          <p:cNvSpPr txBox="1"/>
          <p:nvPr/>
        </p:nvSpPr>
        <p:spPr>
          <a:xfrm>
            <a:off x="2105473" y="4326571"/>
            <a:ext cx="4752528" cy="646331"/>
          </a:xfrm>
          <a:prstGeom prst="rect">
            <a:avLst/>
          </a:prstGeom>
          <a:noFill/>
          <a:ln>
            <a:solidFill>
              <a:schemeClr val="accent1"/>
            </a:solidFill>
          </a:ln>
        </p:spPr>
        <p:txBody>
          <a:bodyPr wrap="square" rtlCol="0">
            <a:spAutoFit/>
          </a:bodyPr>
          <a:lstStyle/>
          <a:p>
            <a:pPr algn="ctr"/>
            <a:r>
              <a:rPr lang="fr-FR" sz="1200" b="1" dirty="0" smtClean="0"/>
              <a:t>Ur </a:t>
            </a:r>
            <a:r>
              <a:rPr lang="fr-FR" sz="1200" b="1" dirty="0" err="1" smtClean="0"/>
              <a:t>skrid</a:t>
            </a:r>
            <a:r>
              <a:rPr lang="fr-FR" sz="1200" b="1" dirty="0" smtClean="0"/>
              <a:t> </a:t>
            </a:r>
            <a:r>
              <a:rPr lang="fr-FR" sz="1200" b="1" dirty="0" err="1" smtClean="0"/>
              <a:t>eo</a:t>
            </a:r>
            <a:r>
              <a:rPr lang="fr-FR" sz="1200" b="1" dirty="0" smtClean="0"/>
              <a:t> </a:t>
            </a:r>
            <a:r>
              <a:rPr lang="fr-FR" sz="1200" b="1" dirty="0" err="1" smtClean="0"/>
              <a:t>hag</a:t>
            </a:r>
            <a:r>
              <a:rPr lang="fr-FR" sz="1200" b="1" dirty="0" smtClean="0"/>
              <a:t> n’</a:t>
            </a:r>
            <a:r>
              <a:rPr lang="fr-FR" sz="1200" b="1" dirty="0" err="1" smtClean="0"/>
              <a:t>eo</a:t>
            </a:r>
            <a:r>
              <a:rPr lang="fr-FR" sz="1200" b="1" dirty="0" smtClean="0"/>
              <a:t> ket </a:t>
            </a:r>
            <a:r>
              <a:rPr lang="fr-FR" sz="1200" b="1" dirty="0" err="1" smtClean="0"/>
              <a:t>savet</a:t>
            </a:r>
            <a:r>
              <a:rPr lang="fr-FR" sz="1200" b="1" dirty="0" smtClean="0"/>
              <a:t> </a:t>
            </a:r>
            <a:r>
              <a:rPr lang="fr-FR" sz="1200" b="1" dirty="0" err="1" smtClean="0"/>
              <a:t>get</a:t>
            </a:r>
            <a:r>
              <a:rPr lang="fr-FR" sz="1200" b="1" dirty="0" smtClean="0"/>
              <a:t> </a:t>
            </a:r>
            <a:r>
              <a:rPr lang="fr-FR" sz="1200" b="1" dirty="0" err="1" smtClean="0"/>
              <a:t>prezidant</a:t>
            </a:r>
            <a:r>
              <a:rPr lang="fr-FR" sz="1200" b="1" dirty="0" smtClean="0"/>
              <a:t> </a:t>
            </a:r>
            <a:r>
              <a:rPr lang="fr-FR" sz="1200" b="1" dirty="0" err="1" smtClean="0"/>
              <a:t>ar</a:t>
            </a:r>
            <a:r>
              <a:rPr lang="fr-FR" sz="1200" b="1" dirty="0" smtClean="0"/>
              <a:t> </a:t>
            </a:r>
            <a:r>
              <a:rPr lang="fr-FR" sz="1200" b="1" dirty="0" err="1" smtClean="0"/>
              <a:t>Republik</a:t>
            </a:r>
            <a:r>
              <a:rPr lang="fr-FR" sz="1200" b="1" dirty="0" smtClean="0"/>
              <a:t> </a:t>
            </a:r>
            <a:r>
              <a:rPr lang="fr-FR" sz="1200" b="1" dirty="0" err="1" smtClean="0"/>
              <a:t>pe</a:t>
            </a:r>
            <a:r>
              <a:rPr lang="fr-FR" sz="1200" b="1" dirty="0" smtClean="0"/>
              <a:t> </a:t>
            </a:r>
            <a:r>
              <a:rPr lang="fr-FR" sz="1200" b="1" dirty="0" err="1" smtClean="0"/>
              <a:t>ar</a:t>
            </a:r>
            <a:r>
              <a:rPr lang="fr-FR" sz="1200" b="1" dirty="0" smtClean="0"/>
              <a:t> C’</a:t>
            </a:r>
            <a:r>
              <a:rPr lang="fr-FR" sz="1200" b="1" dirty="0" err="1" smtClean="0"/>
              <a:t>hentañ</a:t>
            </a:r>
            <a:r>
              <a:rPr lang="fr-FR" sz="1200" b="1" dirty="0" smtClean="0"/>
              <a:t> </a:t>
            </a:r>
            <a:r>
              <a:rPr lang="fr-FR" sz="1200" b="1" dirty="0" err="1" smtClean="0"/>
              <a:t>Ministr</a:t>
            </a:r>
            <a:r>
              <a:rPr lang="fr-FR" sz="1200" b="1" dirty="0" smtClean="0"/>
              <a:t> met  </a:t>
            </a:r>
            <a:r>
              <a:rPr lang="fr-FR" sz="1200" b="1" dirty="0" err="1" smtClean="0"/>
              <a:t>savet</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vinistred</a:t>
            </a:r>
            <a:r>
              <a:rPr lang="fr-FR" sz="1200" b="1" dirty="0" smtClean="0"/>
              <a:t>, </a:t>
            </a:r>
            <a:r>
              <a:rPr lang="fr-FR" sz="1200" b="1" dirty="0" err="1" smtClean="0"/>
              <a:t>ar</a:t>
            </a:r>
            <a:r>
              <a:rPr lang="fr-FR" sz="1200" b="1" dirty="0" smtClean="0"/>
              <a:t> </a:t>
            </a:r>
            <a:r>
              <a:rPr lang="fr-FR" sz="1200" b="1" dirty="0" err="1" smtClean="0"/>
              <a:t>brefeted</a:t>
            </a:r>
            <a:r>
              <a:rPr lang="fr-FR" sz="1200" b="1" dirty="0" smtClean="0"/>
              <a:t>, </a:t>
            </a:r>
            <a:r>
              <a:rPr lang="fr-FR" sz="1200" b="1" dirty="0" err="1" smtClean="0"/>
              <a:t>preizidanted</a:t>
            </a:r>
            <a:r>
              <a:rPr lang="fr-FR" sz="1200" b="1" dirty="0" smtClean="0"/>
              <a:t> </a:t>
            </a:r>
            <a:r>
              <a:rPr lang="fr-FR" sz="1200" b="1" dirty="0" err="1" smtClean="0"/>
              <a:t>ar</a:t>
            </a:r>
            <a:r>
              <a:rPr lang="fr-FR" sz="1200" b="1" dirty="0" smtClean="0"/>
              <a:t> c’</a:t>
            </a:r>
            <a:r>
              <a:rPr lang="fr-FR" sz="1200" b="1" dirty="0" err="1" smtClean="0"/>
              <a:t>huzul</a:t>
            </a:r>
            <a:r>
              <a:rPr lang="fr-FR" sz="1200" b="1" dirty="0" smtClean="0"/>
              <a:t>  </a:t>
            </a:r>
            <a:r>
              <a:rPr lang="fr-FR" sz="1200" b="1" dirty="0" err="1" smtClean="0"/>
              <a:t>ar</a:t>
            </a:r>
            <a:r>
              <a:rPr lang="fr-FR" sz="1200" b="1" dirty="0" smtClean="0"/>
              <a:t> </a:t>
            </a:r>
            <a:r>
              <a:rPr lang="fr-FR" sz="1200" b="1" dirty="0" err="1" smtClean="0"/>
              <a:t>rannvro</a:t>
            </a:r>
            <a:r>
              <a:rPr lang="fr-FR" sz="1200" b="1" dirty="0" smtClean="0"/>
              <a:t> </a:t>
            </a:r>
            <a:r>
              <a:rPr lang="fr-FR" sz="1200" b="1" dirty="0" err="1" smtClean="0"/>
              <a:t>pe</a:t>
            </a:r>
            <a:r>
              <a:rPr lang="fr-FR" sz="1200" b="1" dirty="0" smtClean="0"/>
              <a:t> </a:t>
            </a:r>
            <a:r>
              <a:rPr lang="fr-FR" sz="1200" b="1" dirty="0" err="1" smtClean="0"/>
              <a:t>kuzulioù-meur</a:t>
            </a:r>
            <a:endParaRPr lang="fr-FR" sz="1200" b="1" dirty="0"/>
          </a:p>
        </p:txBody>
      </p:sp>
      <p:sp>
        <p:nvSpPr>
          <p:cNvPr id="26" name="ZoneTexte 25"/>
          <p:cNvSpPr txBox="1"/>
          <p:nvPr/>
        </p:nvSpPr>
        <p:spPr>
          <a:xfrm>
            <a:off x="2105473" y="6904982"/>
            <a:ext cx="4752527" cy="276999"/>
          </a:xfrm>
          <a:prstGeom prst="rect">
            <a:avLst/>
          </a:prstGeom>
          <a:noFill/>
          <a:ln>
            <a:solidFill>
              <a:schemeClr val="accent1"/>
            </a:solidFill>
          </a:ln>
        </p:spPr>
        <p:txBody>
          <a:bodyPr wrap="square" rtlCol="0">
            <a:spAutoFit/>
          </a:bodyPr>
          <a:lstStyle/>
          <a:p>
            <a:pPr algn="ctr"/>
            <a:r>
              <a:rPr lang="fr-FR" sz="1200" b="1" dirty="0" smtClean="0"/>
              <a:t>Un </a:t>
            </a:r>
            <a:r>
              <a:rPr lang="fr-FR" sz="1200" b="1" dirty="0" err="1" smtClean="0"/>
              <a:t>diarbenn</a:t>
            </a:r>
            <a:r>
              <a:rPr lang="fr-FR" sz="1200" b="1" dirty="0" smtClean="0"/>
              <a:t> </a:t>
            </a:r>
            <a:r>
              <a:rPr lang="fr-FR" sz="1200" b="1" dirty="0" err="1" smtClean="0"/>
              <a:t>àr</a:t>
            </a:r>
            <a:r>
              <a:rPr lang="fr-FR" sz="1200" b="1" dirty="0" smtClean="0"/>
              <a:t> </a:t>
            </a:r>
            <a:r>
              <a:rPr lang="fr-FR" sz="1200" b="1" dirty="0" err="1" smtClean="0"/>
              <a:t>intrudu</a:t>
            </a:r>
            <a:r>
              <a:rPr lang="fr-FR" sz="1200" b="1" dirty="0" smtClean="0"/>
              <a:t> </a:t>
            </a:r>
            <a:r>
              <a:rPr lang="fr-FR" sz="1200" b="1" dirty="0" err="1" smtClean="0"/>
              <a:t>kuzul</a:t>
            </a:r>
            <a:r>
              <a:rPr lang="fr-FR" sz="1200" b="1" dirty="0" smtClean="0"/>
              <a:t> </a:t>
            </a:r>
            <a:r>
              <a:rPr lang="fr-FR" sz="1200" b="1" dirty="0" err="1" smtClean="0"/>
              <a:t>ar</a:t>
            </a:r>
            <a:r>
              <a:rPr lang="fr-FR" sz="1200" b="1" dirty="0" smtClean="0"/>
              <a:t> </a:t>
            </a:r>
            <a:r>
              <a:rPr lang="fr-FR" sz="1200" b="1" dirty="0" err="1" smtClean="0"/>
              <a:t>vinistred</a:t>
            </a:r>
            <a:r>
              <a:rPr lang="fr-FR" sz="1200" b="1" dirty="0" smtClean="0"/>
              <a:t> </a:t>
            </a:r>
            <a:r>
              <a:rPr lang="fr-FR" sz="1200" b="1" dirty="0" err="1" smtClean="0"/>
              <a:t>goude</a:t>
            </a:r>
            <a:r>
              <a:rPr lang="fr-FR" sz="1200" b="1" dirty="0" smtClean="0"/>
              <a:t> </a:t>
            </a:r>
            <a:r>
              <a:rPr lang="fr-FR" sz="1200" b="1" dirty="0" err="1" smtClean="0"/>
              <a:t>votadeg</a:t>
            </a:r>
            <a:r>
              <a:rPr lang="fr-FR" sz="1200" b="1" dirty="0" smtClean="0"/>
              <a:t> </a:t>
            </a:r>
            <a:r>
              <a:rPr lang="fr-FR" sz="1200" b="1" dirty="0" err="1" smtClean="0"/>
              <a:t>ar</a:t>
            </a:r>
            <a:r>
              <a:rPr lang="fr-FR" sz="1200" b="1" dirty="0" smtClean="0"/>
              <a:t> </a:t>
            </a:r>
            <a:r>
              <a:rPr lang="fr-FR" sz="1200" b="1" dirty="0" err="1" smtClean="0"/>
              <a:t>Parlamant</a:t>
            </a:r>
            <a:r>
              <a:rPr lang="fr-FR" sz="1200" b="1" dirty="0" smtClean="0"/>
              <a:t> </a:t>
            </a:r>
            <a:endParaRPr lang="fr-FR" sz="1200" b="1" dirty="0"/>
          </a:p>
        </p:txBody>
      </p:sp>
      <p:sp>
        <p:nvSpPr>
          <p:cNvPr id="39" name="ZoneTexte 38"/>
          <p:cNvSpPr txBox="1"/>
          <p:nvPr/>
        </p:nvSpPr>
        <p:spPr>
          <a:xfrm>
            <a:off x="4568187" y="683569"/>
            <a:ext cx="228965" cy="276999"/>
          </a:xfrm>
          <a:prstGeom prst="rect">
            <a:avLst/>
          </a:prstGeom>
          <a:noFill/>
        </p:spPr>
        <p:txBody>
          <a:bodyPr wrap="square" rtlCol="0">
            <a:spAutoFit/>
          </a:bodyPr>
          <a:lstStyle/>
          <a:p>
            <a:r>
              <a:rPr lang="fr-FR" sz="1200" b="1" dirty="0" smtClean="0"/>
              <a:t>2</a:t>
            </a:r>
            <a:endParaRPr lang="fr-FR" sz="1200" b="1" dirty="0"/>
          </a:p>
        </p:txBody>
      </p:sp>
      <p:sp>
        <p:nvSpPr>
          <p:cNvPr id="40" name="ZoneTexte 39"/>
          <p:cNvSpPr txBox="1"/>
          <p:nvPr/>
        </p:nvSpPr>
        <p:spPr>
          <a:xfrm>
            <a:off x="-1" y="7891561"/>
            <a:ext cx="6812721" cy="1077218"/>
          </a:xfrm>
          <a:prstGeom prst="rect">
            <a:avLst/>
          </a:prstGeom>
          <a:noFill/>
        </p:spPr>
        <p:txBody>
          <a:bodyPr wrap="square" rtlCol="0">
            <a:spAutoFit/>
          </a:bodyPr>
          <a:lstStyle/>
          <a:p>
            <a:pPr algn="just"/>
            <a:r>
              <a:rPr lang="fr-FR" sz="1600" b="1" dirty="0" smtClean="0"/>
              <a:t>Un </a:t>
            </a:r>
            <a:r>
              <a:rPr lang="fr-FR" sz="1600" b="1" dirty="0" err="1" smtClean="0"/>
              <a:t>urzhad</a:t>
            </a:r>
            <a:r>
              <a:rPr lang="fr-FR" sz="1600" b="1" dirty="0" smtClean="0"/>
              <a:t> a </a:t>
            </a:r>
            <a:r>
              <a:rPr lang="fr-FR" sz="1600" dirty="0" err="1" smtClean="0"/>
              <a:t>vez</a:t>
            </a:r>
            <a:r>
              <a:rPr lang="fr-FR" sz="1600" dirty="0" smtClean="0"/>
              <a:t> </a:t>
            </a:r>
            <a:r>
              <a:rPr lang="fr-FR" sz="1600" dirty="0" err="1" smtClean="0"/>
              <a:t>evit</a:t>
            </a:r>
            <a:r>
              <a:rPr lang="fr-FR" sz="1600" dirty="0" smtClean="0"/>
              <a:t> an </a:t>
            </a:r>
            <a:r>
              <a:rPr lang="fr-FR" sz="1600" dirty="0" err="1" smtClean="0"/>
              <a:t>testennoù</a:t>
            </a:r>
            <a:r>
              <a:rPr lang="fr-FR" sz="1600" dirty="0" smtClean="0"/>
              <a:t> </a:t>
            </a:r>
            <a:r>
              <a:rPr lang="fr-FR" sz="1600" dirty="0" err="1" smtClean="0"/>
              <a:t>gwirel</a:t>
            </a:r>
            <a:r>
              <a:rPr lang="fr-FR" sz="1600" dirty="0"/>
              <a:t> </a:t>
            </a:r>
            <a:r>
              <a:rPr lang="fr-FR" sz="1600" dirty="0" smtClean="0"/>
              <a:t>ha n’</a:t>
            </a:r>
            <a:r>
              <a:rPr lang="fr-FR" sz="1600" dirty="0" err="1" smtClean="0"/>
              <a:t>eo</a:t>
            </a:r>
            <a:r>
              <a:rPr lang="fr-FR" sz="1600" dirty="0" smtClean="0"/>
              <a:t> ket </a:t>
            </a:r>
            <a:r>
              <a:rPr lang="fr-FR" sz="1600" dirty="0" err="1" smtClean="0"/>
              <a:t>gete</a:t>
            </a:r>
            <a:r>
              <a:rPr lang="fr-FR" sz="1600" dirty="0" smtClean="0"/>
              <a:t> </a:t>
            </a:r>
            <a:r>
              <a:rPr lang="fr-FR" sz="1600" dirty="0" err="1" smtClean="0"/>
              <a:t>ar</a:t>
            </a:r>
            <a:r>
              <a:rPr lang="fr-FR" sz="1600" dirty="0" smtClean="0"/>
              <a:t> </a:t>
            </a:r>
            <a:r>
              <a:rPr lang="fr-FR" sz="1600" err="1" smtClean="0"/>
              <a:t>memes</a:t>
            </a:r>
            <a:r>
              <a:rPr lang="fr-FR" sz="1600" smtClean="0"/>
              <a:t> talvoudegezh</a:t>
            </a:r>
            <a:r>
              <a:rPr lang="fr-FR" sz="1600" u="sng"/>
              <a:t>.</a:t>
            </a:r>
            <a:r>
              <a:rPr lang="fr-FR" sz="1600" u="sng" smtClean="0"/>
              <a:t> </a:t>
            </a:r>
            <a:r>
              <a:rPr lang="fr-FR" sz="1600" b="1" u="sng" dirty="0" smtClean="0">
                <a:solidFill>
                  <a:srgbClr val="FF0000"/>
                </a:solidFill>
              </a:rPr>
              <a:t>Ar </a:t>
            </a:r>
            <a:r>
              <a:rPr lang="fr-FR" sz="1600" b="1" u="sng" dirty="0" err="1" smtClean="0">
                <a:solidFill>
                  <a:srgbClr val="FF0000"/>
                </a:solidFill>
              </a:rPr>
              <a:t>Vonreizh</a:t>
            </a:r>
            <a:r>
              <a:rPr lang="fr-FR" sz="1600" b="1" dirty="0" smtClean="0">
                <a:solidFill>
                  <a:srgbClr val="FF0000"/>
                </a:solidFill>
              </a:rPr>
              <a:t>, </a:t>
            </a:r>
            <a:r>
              <a:rPr lang="fr-FR" sz="1600" b="1" dirty="0" err="1" smtClean="0">
                <a:solidFill>
                  <a:srgbClr val="FF0000"/>
                </a:solidFill>
              </a:rPr>
              <a:t>lezenn-diazez</a:t>
            </a:r>
            <a:r>
              <a:rPr lang="fr-FR" sz="1600" b="1" dirty="0" smtClean="0">
                <a:solidFill>
                  <a:srgbClr val="FF0000"/>
                </a:solidFill>
              </a:rPr>
              <a:t> a </a:t>
            </a:r>
            <a:r>
              <a:rPr lang="fr-FR" sz="1600" b="1" dirty="0" err="1" smtClean="0">
                <a:solidFill>
                  <a:srgbClr val="FF0000"/>
                </a:solidFill>
              </a:rPr>
              <a:t>ro</a:t>
            </a:r>
            <a:r>
              <a:rPr lang="fr-FR" sz="1600" b="1" dirty="0" smtClean="0">
                <a:solidFill>
                  <a:srgbClr val="FF0000"/>
                </a:solidFill>
              </a:rPr>
              <a:t> </a:t>
            </a:r>
            <a:r>
              <a:rPr lang="fr-FR" sz="1600" b="1" dirty="0" err="1" smtClean="0">
                <a:solidFill>
                  <a:srgbClr val="FF0000"/>
                </a:solidFill>
              </a:rPr>
              <a:t>aozadur</a:t>
            </a:r>
            <a:r>
              <a:rPr lang="fr-FR" sz="1600" b="1" dirty="0" smtClean="0">
                <a:solidFill>
                  <a:srgbClr val="FF0000"/>
                </a:solidFill>
              </a:rPr>
              <a:t> ha mont en-</a:t>
            </a:r>
            <a:r>
              <a:rPr lang="fr-FR" sz="1600" b="1" dirty="0" err="1" smtClean="0">
                <a:solidFill>
                  <a:srgbClr val="FF0000"/>
                </a:solidFill>
              </a:rPr>
              <a:t>dro</a:t>
            </a:r>
            <a:r>
              <a:rPr lang="fr-FR" sz="1600" b="1" dirty="0" smtClean="0">
                <a:solidFill>
                  <a:srgbClr val="FF0000"/>
                </a:solidFill>
              </a:rPr>
              <a:t> </a:t>
            </a:r>
            <a:r>
              <a:rPr lang="fr-FR" sz="1600" b="1" dirty="0" err="1" smtClean="0">
                <a:solidFill>
                  <a:srgbClr val="FF0000"/>
                </a:solidFill>
              </a:rPr>
              <a:t>ar</a:t>
            </a:r>
            <a:r>
              <a:rPr lang="fr-FR" sz="1600" b="1" dirty="0" smtClean="0">
                <a:solidFill>
                  <a:srgbClr val="FF0000"/>
                </a:solidFill>
              </a:rPr>
              <a:t> </a:t>
            </a:r>
            <a:r>
              <a:rPr lang="fr-FR" sz="1600" b="1" dirty="0" err="1" smtClean="0">
                <a:solidFill>
                  <a:srgbClr val="FF0000"/>
                </a:solidFill>
              </a:rPr>
              <a:t>Stad</a:t>
            </a:r>
            <a:r>
              <a:rPr lang="fr-FR" sz="1600" b="1" dirty="0" smtClean="0">
                <a:solidFill>
                  <a:srgbClr val="FF0000"/>
                </a:solidFill>
              </a:rPr>
              <a:t> a </a:t>
            </a:r>
            <a:r>
              <a:rPr lang="fr-FR" sz="1600" b="1" dirty="0" err="1" smtClean="0">
                <a:solidFill>
                  <a:srgbClr val="FF0000"/>
                </a:solidFill>
              </a:rPr>
              <a:t>vez</a:t>
            </a:r>
            <a:r>
              <a:rPr lang="fr-FR" sz="1600" b="1" dirty="0" smtClean="0">
                <a:solidFill>
                  <a:srgbClr val="FF0000"/>
                </a:solidFill>
              </a:rPr>
              <a:t> e-</a:t>
            </a:r>
            <a:r>
              <a:rPr lang="fr-FR" sz="1600" b="1" dirty="0" err="1" smtClean="0">
                <a:solidFill>
                  <a:srgbClr val="FF0000"/>
                </a:solidFill>
              </a:rPr>
              <a:t>penn</a:t>
            </a:r>
            <a:r>
              <a:rPr lang="fr-FR" sz="1600" b="1" dirty="0" smtClean="0">
                <a:solidFill>
                  <a:srgbClr val="FF0000"/>
                </a:solidFill>
              </a:rPr>
              <a:t> </a:t>
            </a:r>
            <a:r>
              <a:rPr lang="fr-FR" sz="1600" b="1" dirty="0" err="1" smtClean="0">
                <a:solidFill>
                  <a:srgbClr val="FF0000"/>
                </a:solidFill>
              </a:rPr>
              <a:t>ar</a:t>
            </a:r>
            <a:r>
              <a:rPr lang="fr-FR" sz="1600" b="1" dirty="0" smtClean="0">
                <a:solidFill>
                  <a:srgbClr val="FF0000"/>
                </a:solidFill>
              </a:rPr>
              <a:t> </a:t>
            </a:r>
            <a:r>
              <a:rPr lang="fr-FR" sz="1600" b="1" dirty="0" err="1" smtClean="0">
                <a:solidFill>
                  <a:srgbClr val="FF0000"/>
                </a:solidFill>
              </a:rPr>
              <a:t>biramidenn</a:t>
            </a:r>
            <a:r>
              <a:rPr lang="fr-FR" sz="1600" dirty="0" smtClean="0"/>
              <a:t>. </a:t>
            </a:r>
            <a:r>
              <a:rPr lang="fr-FR" sz="1600" dirty="0" err="1" smtClean="0"/>
              <a:t>Goude</a:t>
            </a:r>
            <a:r>
              <a:rPr lang="fr-FR" sz="1600" dirty="0" smtClean="0"/>
              <a:t> </a:t>
            </a:r>
            <a:r>
              <a:rPr lang="fr-FR" sz="1600" dirty="0" err="1" smtClean="0"/>
              <a:t>ez</a:t>
            </a:r>
            <a:r>
              <a:rPr lang="fr-FR" sz="1600" dirty="0" smtClean="0"/>
              <a:t> eus al </a:t>
            </a:r>
            <a:r>
              <a:rPr lang="fr-FR" sz="1600" dirty="0" err="1" smtClean="0"/>
              <a:t>lezennoù</a:t>
            </a:r>
            <a:r>
              <a:rPr lang="fr-FR" sz="1600" dirty="0" smtClean="0"/>
              <a:t>, </a:t>
            </a:r>
            <a:r>
              <a:rPr lang="fr-FR" sz="1600" dirty="0" err="1" smtClean="0"/>
              <a:t>ar</a:t>
            </a:r>
            <a:r>
              <a:rPr lang="fr-FR" sz="1600" dirty="0" smtClean="0"/>
              <a:t> c’</a:t>
            </a:r>
            <a:r>
              <a:rPr lang="fr-FR" sz="1600" dirty="0" err="1" smtClean="0"/>
              <a:t>hemmennadurioù</a:t>
            </a:r>
            <a:r>
              <a:rPr lang="fr-FR" sz="1600" dirty="0" smtClean="0"/>
              <a:t>, an </a:t>
            </a:r>
            <a:r>
              <a:rPr lang="fr-FR" sz="1600" dirty="0" err="1" smtClean="0"/>
              <a:t>dekredoù</a:t>
            </a:r>
            <a:r>
              <a:rPr lang="fr-FR" sz="1600" dirty="0" smtClean="0"/>
              <a:t>, an </a:t>
            </a:r>
            <a:r>
              <a:rPr lang="fr-FR" sz="1600" dirty="0" err="1" smtClean="0"/>
              <a:t>diferadoù-kêr</a:t>
            </a:r>
            <a:r>
              <a:rPr lang="fr-FR" sz="1600" dirty="0" smtClean="0"/>
              <a:t> </a:t>
            </a:r>
            <a:r>
              <a:rPr lang="fr-FR" sz="1600" dirty="0" err="1" smtClean="0"/>
              <a:t>hag</a:t>
            </a:r>
            <a:r>
              <a:rPr lang="fr-FR" sz="1600" dirty="0" smtClean="0"/>
              <a:t> </a:t>
            </a:r>
            <a:r>
              <a:rPr lang="fr-FR" sz="1600" dirty="0" err="1" smtClean="0"/>
              <a:t>evit</a:t>
            </a:r>
            <a:r>
              <a:rPr lang="fr-FR" sz="1600" dirty="0" smtClean="0"/>
              <a:t> </a:t>
            </a:r>
            <a:r>
              <a:rPr lang="fr-FR" sz="1600" dirty="0" err="1" smtClean="0"/>
              <a:t>echuiñ</a:t>
            </a:r>
            <a:r>
              <a:rPr lang="fr-FR" sz="1600" dirty="0" smtClean="0"/>
              <a:t> </a:t>
            </a:r>
            <a:r>
              <a:rPr lang="fr-FR" sz="1600" dirty="0" err="1" smtClean="0"/>
              <a:t>ar</a:t>
            </a:r>
            <a:r>
              <a:rPr lang="fr-FR" sz="1600" dirty="0" smtClean="0"/>
              <a:t> </a:t>
            </a:r>
            <a:r>
              <a:rPr lang="fr-FR" sz="1600" dirty="0" err="1" smtClean="0"/>
              <a:t>reolennaouegoù-diabarzh</a:t>
            </a:r>
            <a:r>
              <a:rPr lang="fr-FR" sz="1600" dirty="0" smtClean="0"/>
              <a:t>.</a:t>
            </a:r>
            <a:endParaRPr lang="fr-FR" sz="1600" dirty="0"/>
          </a:p>
        </p:txBody>
      </p:sp>
    </p:spTree>
    <p:extLst>
      <p:ext uri="{BB962C8B-B14F-4D97-AF65-F5344CB8AC3E}">
        <p14:creationId xmlns:p14="http://schemas.microsoft.com/office/powerpoint/2010/main" val="7358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870" y="188074"/>
            <a:ext cx="3459196" cy="4320480"/>
          </a:xfrm>
          <a:prstGeom prst="rect">
            <a:avLst/>
          </a:prstGeom>
          <a:ln>
            <a:solidFill>
              <a:schemeClr val="accent1"/>
            </a:solid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829" y="4623720"/>
            <a:ext cx="3520103" cy="4396552"/>
          </a:xfrm>
          <a:prstGeom prst="rect">
            <a:avLst/>
          </a:prstGeom>
          <a:ln>
            <a:solidFill>
              <a:schemeClr val="accent1"/>
            </a:solidFill>
          </a:ln>
        </p:spPr>
      </p:pic>
      <p:sp>
        <p:nvSpPr>
          <p:cNvPr id="5" name="Accolade ouvrante 4"/>
          <p:cNvSpPr/>
          <p:nvPr/>
        </p:nvSpPr>
        <p:spPr>
          <a:xfrm>
            <a:off x="2564904" y="2123728"/>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a:off x="2584108" y="6620879"/>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19204" y="2555775"/>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10" name="ZoneTexte 9"/>
          <p:cNvSpPr txBox="1"/>
          <p:nvPr/>
        </p:nvSpPr>
        <p:spPr>
          <a:xfrm>
            <a:off x="0" y="7305460"/>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9" name="ZoneTexte 8"/>
          <p:cNvSpPr txBox="1"/>
          <p:nvPr/>
        </p:nvSpPr>
        <p:spPr>
          <a:xfrm>
            <a:off x="3129304" y="2778727"/>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12" name="ZoneTexte 11"/>
          <p:cNvSpPr txBox="1"/>
          <p:nvPr/>
        </p:nvSpPr>
        <p:spPr>
          <a:xfrm>
            <a:off x="3129304" y="7257620"/>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11" name="ZoneTexte 10"/>
          <p:cNvSpPr txBox="1"/>
          <p:nvPr/>
        </p:nvSpPr>
        <p:spPr>
          <a:xfrm>
            <a:off x="3138829" y="188074"/>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4" name="ZoneTexte 13"/>
          <p:cNvSpPr txBox="1"/>
          <p:nvPr/>
        </p:nvSpPr>
        <p:spPr>
          <a:xfrm>
            <a:off x="3150870" y="4628932"/>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3" name="ZoneTexte 12"/>
          <p:cNvSpPr txBox="1"/>
          <p:nvPr/>
        </p:nvSpPr>
        <p:spPr>
          <a:xfrm>
            <a:off x="5413708" y="7196065"/>
            <a:ext cx="679588" cy="323165"/>
          </a:xfrm>
          <a:prstGeom prst="rect">
            <a:avLst/>
          </a:prstGeom>
          <a:noFill/>
        </p:spPr>
        <p:txBody>
          <a:bodyPr wrap="square" rtlCol="0">
            <a:spAutoFit/>
          </a:bodyPr>
          <a:lstStyle/>
          <a:p>
            <a:r>
              <a:rPr lang="fr-FR" sz="500" b="1" dirty="0" err="1" smtClean="0"/>
              <a:t>Testen-diazez</a:t>
            </a:r>
            <a:r>
              <a:rPr lang="fr-FR" sz="500" b="1" dirty="0" smtClean="0"/>
              <a:t> </a:t>
            </a:r>
            <a:r>
              <a:rPr lang="fr-FR" sz="500" b="1" dirty="0" err="1" smtClean="0"/>
              <a:t>àr</a:t>
            </a:r>
            <a:r>
              <a:rPr lang="fr-FR" sz="500" b="1" dirty="0" smtClean="0"/>
              <a:t> </a:t>
            </a:r>
            <a:r>
              <a:rPr lang="fr-FR" sz="500" b="1" dirty="0" err="1" smtClean="0"/>
              <a:t>aozadur</a:t>
            </a:r>
            <a:r>
              <a:rPr lang="fr-FR" sz="500" b="1" dirty="0" smtClean="0"/>
              <a:t> ha mont en-</a:t>
            </a:r>
            <a:r>
              <a:rPr lang="fr-FR" sz="500" b="1" dirty="0" err="1" smtClean="0"/>
              <a:t>dro</a:t>
            </a:r>
            <a:r>
              <a:rPr lang="fr-FR" sz="500" b="1" dirty="0" smtClean="0"/>
              <a:t> </a:t>
            </a:r>
            <a:r>
              <a:rPr lang="fr-FR" sz="500" b="1" dirty="0" err="1" smtClean="0"/>
              <a:t>ar</a:t>
            </a:r>
            <a:r>
              <a:rPr lang="fr-FR" sz="500" b="1" dirty="0" smtClean="0"/>
              <a:t> </a:t>
            </a:r>
            <a:r>
              <a:rPr lang="fr-FR" sz="500" b="1" dirty="0" err="1" smtClean="0"/>
              <a:t>Stad</a:t>
            </a:r>
            <a:endParaRPr lang="fr-FR" sz="500" b="1" dirty="0"/>
          </a:p>
        </p:txBody>
      </p:sp>
      <p:sp>
        <p:nvSpPr>
          <p:cNvPr id="16" name="ZoneTexte 15"/>
          <p:cNvSpPr txBox="1"/>
          <p:nvPr/>
        </p:nvSpPr>
        <p:spPr>
          <a:xfrm>
            <a:off x="5353854" y="2724866"/>
            <a:ext cx="679588" cy="323165"/>
          </a:xfrm>
          <a:prstGeom prst="rect">
            <a:avLst/>
          </a:prstGeom>
          <a:noFill/>
        </p:spPr>
        <p:txBody>
          <a:bodyPr wrap="square" rtlCol="0">
            <a:spAutoFit/>
          </a:bodyPr>
          <a:lstStyle/>
          <a:p>
            <a:r>
              <a:rPr lang="fr-FR" sz="500" b="1" dirty="0" err="1" smtClean="0"/>
              <a:t>Testen-diazez</a:t>
            </a:r>
            <a:r>
              <a:rPr lang="fr-FR" sz="500" b="1" dirty="0" smtClean="0"/>
              <a:t> </a:t>
            </a:r>
            <a:r>
              <a:rPr lang="fr-FR" sz="500" b="1" dirty="0" err="1" smtClean="0"/>
              <a:t>àr</a:t>
            </a:r>
            <a:r>
              <a:rPr lang="fr-FR" sz="500" b="1" dirty="0" smtClean="0"/>
              <a:t> </a:t>
            </a:r>
            <a:r>
              <a:rPr lang="fr-FR" sz="500" b="1" dirty="0" err="1" smtClean="0"/>
              <a:t>aozadur</a:t>
            </a:r>
            <a:r>
              <a:rPr lang="fr-FR" sz="500" b="1" dirty="0" smtClean="0"/>
              <a:t> ha mont en-</a:t>
            </a:r>
            <a:r>
              <a:rPr lang="fr-FR" sz="500" b="1" dirty="0" err="1" smtClean="0"/>
              <a:t>dro</a:t>
            </a:r>
            <a:r>
              <a:rPr lang="fr-FR" sz="500" b="1" dirty="0" smtClean="0"/>
              <a:t> </a:t>
            </a:r>
            <a:r>
              <a:rPr lang="fr-FR" sz="500" b="1" dirty="0" err="1" smtClean="0"/>
              <a:t>ar</a:t>
            </a:r>
            <a:r>
              <a:rPr lang="fr-FR" sz="500" b="1" dirty="0" smtClean="0"/>
              <a:t> </a:t>
            </a:r>
            <a:r>
              <a:rPr lang="fr-FR" sz="500" b="1" dirty="0" err="1" smtClean="0"/>
              <a:t>Stad</a:t>
            </a:r>
            <a:endParaRPr lang="fr-FR" sz="500" b="1" dirty="0"/>
          </a:p>
        </p:txBody>
      </p:sp>
      <p:sp>
        <p:nvSpPr>
          <p:cNvPr id="15" name="ZoneTexte 14"/>
          <p:cNvSpPr txBox="1"/>
          <p:nvPr/>
        </p:nvSpPr>
        <p:spPr>
          <a:xfrm>
            <a:off x="5661248" y="5288528"/>
            <a:ext cx="948818" cy="461665"/>
          </a:xfrm>
          <a:prstGeom prst="rect">
            <a:avLst/>
          </a:prstGeom>
          <a:noFill/>
        </p:spPr>
        <p:txBody>
          <a:bodyPr wrap="square" rtlCol="0">
            <a:spAutoFit/>
          </a:bodyPr>
          <a:lstStyle/>
          <a:p>
            <a:pPr algn="ctr"/>
            <a:r>
              <a:rPr lang="fr-FR" sz="600" dirty="0" err="1" smtClean="0"/>
              <a:t>Testennoù</a:t>
            </a:r>
            <a:r>
              <a:rPr lang="fr-FR" sz="600" dirty="0" smtClean="0"/>
              <a:t> </a:t>
            </a:r>
            <a:r>
              <a:rPr lang="fr-FR" sz="600" dirty="0" err="1" smtClean="0"/>
              <a:t>Europat</a:t>
            </a:r>
            <a:r>
              <a:rPr lang="fr-FR" sz="600" dirty="0" smtClean="0"/>
              <a:t> </a:t>
            </a:r>
            <a:r>
              <a:rPr lang="fr-FR" sz="600" dirty="0" err="1" smtClean="0"/>
              <a:t>àr</a:t>
            </a:r>
            <a:r>
              <a:rPr lang="fr-FR" sz="600" dirty="0" smtClean="0"/>
              <a:t> </a:t>
            </a:r>
            <a:r>
              <a:rPr lang="fr-FR" sz="600" dirty="0" err="1" smtClean="0"/>
              <a:t>aozadur</a:t>
            </a:r>
            <a:r>
              <a:rPr lang="fr-FR" sz="600" dirty="0" smtClean="0"/>
              <a:t> an </a:t>
            </a:r>
            <a:r>
              <a:rPr lang="fr-FR" sz="600" dirty="0" err="1" smtClean="0"/>
              <a:t>darempredoù</a:t>
            </a:r>
            <a:r>
              <a:rPr lang="fr-FR" sz="600" dirty="0" smtClean="0"/>
              <a:t> </a:t>
            </a:r>
            <a:r>
              <a:rPr lang="fr-FR" sz="600" dirty="0" err="1" smtClean="0"/>
              <a:t>etre</a:t>
            </a:r>
            <a:r>
              <a:rPr lang="fr-FR" sz="600" dirty="0" smtClean="0"/>
              <a:t> </a:t>
            </a:r>
            <a:r>
              <a:rPr lang="fr-FR" sz="600" dirty="0" err="1" smtClean="0"/>
              <a:t>ar</a:t>
            </a:r>
            <a:r>
              <a:rPr lang="fr-FR" sz="600" dirty="0" smtClean="0"/>
              <a:t> </a:t>
            </a:r>
            <a:r>
              <a:rPr lang="fr-FR" sz="600" dirty="0" err="1" smtClean="0"/>
              <a:t>Stadoù</a:t>
            </a:r>
            <a:r>
              <a:rPr lang="fr-FR" sz="600" dirty="0" smtClean="0"/>
              <a:t> </a:t>
            </a:r>
            <a:r>
              <a:rPr lang="fr-FR" sz="600" dirty="0" err="1" smtClean="0"/>
              <a:t>ezel</a:t>
            </a:r>
            <a:r>
              <a:rPr lang="fr-FR" sz="600" dirty="0" smtClean="0"/>
              <a:t> a U-E</a:t>
            </a:r>
            <a:endParaRPr lang="fr-FR" sz="600" dirty="0"/>
          </a:p>
        </p:txBody>
      </p:sp>
      <p:sp>
        <p:nvSpPr>
          <p:cNvPr id="18" name="ZoneTexte 17"/>
          <p:cNvSpPr txBox="1"/>
          <p:nvPr/>
        </p:nvSpPr>
        <p:spPr>
          <a:xfrm>
            <a:off x="5642545" y="899592"/>
            <a:ext cx="916418" cy="461665"/>
          </a:xfrm>
          <a:prstGeom prst="rect">
            <a:avLst/>
          </a:prstGeom>
          <a:noFill/>
        </p:spPr>
        <p:txBody>
          <a:bodyPr wrap="square" rtlCol="0">
            <a:spAutoFit/>
          </a:bodyPr>
          <a:lstStyle/>
          <a:p>
            <a:pPr algn="ctr"/>
            <a:r>
              <a:rPr lang="fr-FR" sz="600" dirty="0" err="1" smtClean="0"/>
              <a:t>Testennoù</a:t>
            </a:r>
            <a:r>
              <a:rPr lang="fr-FR" sz="600" dirty="0" smtClean="0"/>
              <a:t> </a:t>
            </a:r>
            <a:r>
              <a:rPr lang="fr-FR" sz="600" dirty="0" err="1" smtClean="0"/>
              <a:t>Europat</a:t>
            </a:r>
            <a:r>
              <a:rPr lang="fr-FR" sz="600" dirty="0" smtClean="0"/>
              <a:t> </a:t>
            </a:r>
            <a:r>
              <a:rPr lang="fr-FR" sz="600" dirty="0" err="1" smtClean="0"/>
              <a:t>àr</a:t>
            </a:r>
            <a:r>
              <a:rPr lang="fr-FR" sz="600" dirty="0" smtClean="0"/>
              <a:t> </a:t>
            </a:r>
            <a:r>
              <a:rPr lang="fr-FR" sz="600" dirty="0" err="1" smtClean="0"/>
              <a:t>aozadur</a:t>
            </a:r>
            <a:r>
              <a:rPr lang="fr-FR" sz="600" dirty="0" smtClean="0"/>
              <a:t> an </a:t>
            </a:r>
            <a:r>
              <a:rPr lang="fr-FR" sz="600" dirty="0" err="1" smtClean="0"/>
              <a:t>darempredoù</a:t>
            </a:r>
            <a:r>
              <a:rPr lang="fr-FR" sz="600" dirty="0" smtClean="0"/>
              <a:t> </a:t>
            </a:r>
            <a:r>
              <a:rPr lang="fr-FR" sz="600" dirty="0" err="1" smtClean="0"/>
              <a:t>etre</a:t>
            </a:r>
            <a:r>
              <a:rPr lang="fr-FR" sz="600" dirty="0" smtClean="0"/>
              <a:t> </a:t>
            </a:r>
            <a:r>
              <a:rPr lang="fr-FR" sz="600" dirty="0" err="1" smtClean="0"/>
              <a:t>ar</a:t>
            </a:r>
            <a:r>
              <a:rPr lang="fr-FR" sz="600" dirty="0" smtClean="0"/>
              <a:t> </a:t>
            </a:r>
            <a:r>
              <a:rPr lang="fr-FR" sz="600" dirty="0" err="1" smtClean="0"/>
              <a:t>Stadoù</a:t>
            </a:r>
            <a:r>
              <a:rPr lang="fr-FR" sz="600" dirty="0" smtClean="0"/>
              <a:t> </a:t>
            </a:r>
            <a:r>
              <a:rPr lang="fr-FR" sz="600" dirty="0" err="1" smtClean="0"/>
              <a:t>ezel</a:t>
            </a:r>
            <a:r>
              <a:rPr lang="fr-FR" sz="600" dirty="0" smtClean="0"/>
              <a:t> a U-E</a:t>
            </a:r>
            <a:endParaRPr lang="fr-FR" sz="600" dirty="0"/>
          </a:p>
        </p:txBody>
      </p:sp>
      <p:sp>
        <p:nvSpPr>
          <p:cNvPr id="17" name="ZoneTexte 16"/>
          <p:cNvSpPr txBox="1"/>
          <p:nvPr/>
        </p:nvSpPr>
        <p:spPr>
          <a:xfrm>
            <a:off x="3157879" y="707231"/>
            <a:ext cx="612068" cy="846386"/>
          </a:xfrm>
          <a:prstGeom prst="rect">
            <a:avLst/>
          </a:prstGeom>
          <a:noFill/>
        </p:spPr>
        <p:txBody>
          <a:bodyPr wrap="square" rtlCol="0">
            <a:spAutoFit/>
          </a:bodyPr>
          <a:lstStyle/>
          <a:p>
            <a:r>
              <a:rPr lang="fr-FR" sz="700" dirty="0" err="1" smtClean="0"/>
              <a:t>Testenn</a:t>
            </a:r>
            <a:r>
              <a:rPr lang="fr-FR" sz="700" dirty="0" smtClean="0"/>
              <a:t> </a:t>
            </a:r>
            <a:r>
              <a:rPr lang="fr-FR" sz="700" dirty="0" err="1" smtClean="0"/>
              <a:t>àr</a:t>
            </a:r>
            <a:r>
              <a:rPr lang="fr-FR" sz="700" dirty="0" smtClean="0"/>
              <a:t> </a:t>
            </a:r>
            <a:r>
              <a:rPr lang="fr-FR" sz="700" dirty="0" err="1" smtClean="0"/>
              <a:t>reolenn</a:t>
            </a:r>
            <a:r>
              <a:rPr lang="fr-FR" sz="700" dirty="0" smtClean="0"/>
              <a:t> an ONU </a:t>
            </a:r>
            <a:r>
              <a:rPr lang="fr-FR" sz="700" dirty="0" err="1" smtClean="0"/>
              <a:t>hag</a:t>
            </a:r>
            <a:r>
              <a:rPr lang="fr-FR" sz="700" dirty="0" smtClean="0"/>
              <a:t> a c’</a:t>
            </a:r>
            <a:r>
              <a:rPr lang="fr-FR" sz="700" dirty="0" err="1" smtClean="0"/>
              <a:t>houlenn</a:t>
            </a:r>
            <a:r>
              <a:rPr lang="fr-FR" sz="700" dirty="0" smtClean="0"/>
              <a:t> </a:t>
            </a:r>
            <a:r>
              <a:rPr lang="fr-FR" sz="700" dirty="0" err="1" smtClean="0"/>
              <a:t>kred</a:t>
            </a:r>
            <a:r>
              <a:rPr lang="fr-FR" sz="700" dirty="0" smtClean="0"/>
              <a:t> </a:t>
            </a:r>
            <a:r>
              <a:rPr lang="fr-FR" sz="700" dirty="0" err="1" smtClean="0"/>
              <a:t>ar</a:t>
            </a:r>
            <a:r>
              <a:rPr lang="fr-FR" sz="700" dirty="0" smtClean="0"/>
              <a:t> </a:t>
            </a:r>
            <a:r>
              <a:rPr lang="fr-FR" sz="700" dirty="0" err="1" smtClean="0"/>
              <a:t>Stadoù</a:t>
            </a:r>
            <a:r>
              <a:rPr lang="fr-FR" sz="700" dirty="0" smtClean="0"/>
              <a:t> o deus </a:t>
            </a:r>
            <a:r>
              <a:rPr lang="fr-FR" sz="700" dirty="0" err="1" smtClean="0"/>
              <a:t>sinet</a:t>
            </a:r>
            <a:endParaRPr lang="fr-FR" sz="700" dirty="0"/>
          </a:p>
        </p:txBody>
      </p:sp>
      <p:sp>
        <p:nvSpPr>
          <p:cNvPr id="20" name="ZoneTexte 19"/>
          <p:cNvSpPr txBox="1"/>
          <p:nvPr/>
        </p:nvSpPr>
        <p:spPr>
          <a:xfrm>
            <a:off x="3168942" y="5096167"/>
            <a:ext cx="612068" cy="846386"/>
          </a:xfrm>
          <a:prstGeom prst="rect">
            <a:avLst/>
          </a:prstGeom>
          <a:noFill/>
        </p:spPr>
        <p:txBody>
          <a:bodyPr wrap="square" rtlCol="0">
            <a:spAutoFit/>
          </a:bodyPr>
          <a:lstStyle/>
          <a:p>
            <a:r>
              <a:rPr lang="fr-FR" sz="700" dirty="0" err="1" smtClean="0"/>
              <a:t>Testenn</a:t>
            </a:r>
            <a:r>
              <a:rPr lang="fr-FR" sz="700" dirty="0" smtClean="0"/>
              <a:t> </a:t>
            </a:r>
            <a:r>
              <a:rPr lang="fr-FR" sz="700" dirty="0" err="1" smtClean="0"/>
              <a:t>àr</a:t>
            </a:r>
            <a:r>
              <a:rPr lang="fr-FR" sz="700" dirty="0" smtClean="0"/>
              <a:t> </a:t>
            </a:r>
            <a:r>
              <a:rPr lang="fr-FR" sz="700" dirty="0" err="1" smtClean="0"/>
              <a:t>reolenn</a:t>
            </a:r>
            <a:r>
              <a:rPr lang="fr-FR" sz="700" dirty="0" smtClean="0"/>
              <a:t> an ONU </a:t>
            </a:r>
            <a:r>
              <a:rPr lang="fr-FR" sz="700" dirty="0" err="1" smtClean="0"/>
              <a:t>hag</a:t>
            </a:r>
            <a:r>
              <a:rPr lang="fr-FR" sz="700" dirty="0" smtClean="0"/>
              <a:t> a c’</a:t>
            </a:r>
            <a:r>
              <a:rPr lang="fr-FR" sz="700" dirty="0" err="1" smtClean="0"/>
              <a:t>houlenn</a:t>
            </a:r>
            <a:r>
              <a:rPr lang="fr-FR" sz="700" dirty="0" smtClean="0"/>
              <a:t> </a:t>
            </a:r>
            <a:r>
              <a:rPr lang="fr-FR" sz="700" dirty="0" err="1" smtClean="0"/>
              <a:t>kred</a:t>
            </a:r>
            <a:r>
              <a:rPr lang="fr-FR" sz="700" dirty="0" smtClean="0"/>
              <a:t> </a:t>
            </a:r>
            <a:r>
              <a:rPr lang="fr-FR" sz="700" dirty="0" err="1" smtClean="0"/>
              <a:t>ar</a:t>
            </a:r>
            <a:r>
              <a:rPr lang="fr-FR" sz="700" dirty="0" smtClean="0"/>
              <a:t> </a:t>
            </a:r>
            <a:r>
              <a:rPr lang="fr-FR" sz="700" dirty="0" err="1" smtClean="0"/>
              <a:t>Stadoù</a:t>
            </a:r>
            <a:r>
              <a:rPr lang="fr-FR" sz="700" dirty="0" smtClean="0"/>
              <a:t> o deus </a:t>
            </a:r>
            <a:r>
              <a:rPr lang="fr-FR" sz="700" dirty="0" err="1" smtClean="0"/>
              <a:t>sinet</a:t>
            </a:r>
            <a:endParaRPr lang="fr-FR" sz="700" dirty="0"/>
          </a:p>
        </p:txBody>
      </p:sp>
      <p:sp>
        <p:nvSpPr>
          <p:cNvPr id="19" name="ZoneTexte 18"/>
          <p:cNvSpPr txBox="1"/>
          <p:nvPr/>
        </p:nvSpPr>
        <p:spPr>
          <a:xfrm>
            <a:off x="4160388" y="6490074"/>
            <a:ext cx="1440160" cy="261610"/>
          </a:xfrm>
          <a:prstGeom prst="rect">
            <a:avLst/>
          </a:prstGeom>
          <a:noFill/>
        </p:spPr>
        <p:txBody>
          <a:bodyPr wrap="square" rtlCol="0">
            <a:spAutoFit/>
          </a:bodyPr>
          <a:lstStyle/>
          <a:p>
            <a:pPr algn="ctr"/>
            <a:r>
              <a:rPr lang="fr-FR" sz="1050" b="1" dirty="0" smtClean="0"/>
              <a:t>Ar </a:t>
            </a:r>
            <a:r>
              <a:rPr lang="fr-FR" sz="1050" b="1" dirty="0" err="1" smtClean="0"/>
              <a:t>gwir</a:t>
            </a:r>
            <a:r>
              <a:rPr lang="fr-FR" sz="1050" b="1" dirty="0" smtClean="0"/>
              <a:t> </a:t>
            </a:r>
            <a:r>
              <a:rPr lang="fr-FR" sz="1050" b="1" dirty="0" err="1" smtClean="0"/>
              <a:t>broadel</a:t>
            </a:r>
            <a:endParaRPr lang="fr-FR" sz="1050" b="1" dirty="0"/>
          </a:p>
        </p:txBody>
      </p:sp>
      <p:sp>
        <p:nvSpPr>
          <p:cNvPr id="22" name="ZoneTexte 21"/>
          <p:cNvSpPr txBox="1"/>
          <p:nvPr/>
        </p:nvSpPr>
        <p:spPr>
          <a:xfrm>
            <a:off x="4160388" y="1992923"/>
            <a:ext cx="1440160" cy="261610"/>
          </a:xfrm>
          <a:prstGeom prst="rect">
            <a:avLst/>
          </a:prstGeom>
          <a:noFill/>
        </p:spPr>
        <p:txBody>
          <a:bodyPr wrap="square" rtlCol="0">
            <a:spAutoFit/>
          </a:bodyPr>
          <a:lstStyle/>
          <a:p>
            <a:pPr algn="ctr"/>
            <a:r>
              <a:rPr lang="fr-FR" sz="1050" b="1" dirty="0" smtClean="0"/>
              <a:t>Ar </a:t>
            </a:r>
            <a:r>
              <a:rPr lang="fr-FR" sz="1050" b="1" dirty="0" err="1" smtClean="0"/>
              <a:t>gwir</a:t>
            </a:r>
            <a:r>
              <a:rPr lang="fr-FR" sz="1050" b="1" dirty="0" smtClean="0"/>
              <a:t> </a:t>
            </a:r>
            <a:r>
              <a:rPr lang="fr-FR" sz="1050" b="1" dirty="0" err="1" smtClean="0"/>
              <a:t>broadel</a:t>
            </a:r>
            <a:endParaRPr lang="fr-FR" sz="1050" b="1" dirty="0"/>
          </a:p>
        </p:txBody>
      </p:sp>
      <p:sp>
        <p:nvSpPr>
          <p:cNvPr id="23" name="ZoneTexte 22"/>
          <p:cNvSpPr txBox="1"/>
          <p:nvPr/>
        </p:nvSpPr>
        <p:spPr>
          <a:xfrm>
            <a:off x="4283260" y="6156176"/>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24" name="ZoneTexte 23"/>
          <p:cNvSpPr txBox="1"/>
          <p:nvPr/>
        </p:nvSpPr>
        <p:spPr>
          <a:xfrm>
            <a:off x="4283260" y="1691680"/>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Tree>
    <p:extLst>
      <p:ext uri="{BB962C8B-B14F-4D97-AF65-F5344CB8AC3E}">
        <p14:creationId xmlns:p14="http://schemas.microsoft.com/office/powerpoint/2010/main" val="22846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870" y="188074"/>
            <a:ext cx="3459196" cy="4320480"/>
          </a:xfrm>
          <a:prstGeom prst="rect">
            <a:avLst/>
          </a:prstGeom>
          <a:ln>
            <a:solidFill>
              <a:schemeClr val="accent1"/>
            </a:solid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829" y="4623720"/>
            <a:ext cx="3520103" cy="4396552"/>
          </a:xfrm>
          <a:prstGeom prst="rect">
            <a:avLst/>
          </a:prstGeom>
          <a:ln>
            <a:solidFill>
              <a:schemeClr val="accent1"/>
            </a:solidFill>
          </a:ln>
        </p:spPr>
      </p:pic>
      <p:sp>
        <p:nvSpPr>
          <p:cNvPr id="5" name="Accolade ouvrante 4"/>
          <p:cNvSpPr/>
          <p:nvPr/>
        </p:nvSpPr>
        <p:spPr>
          <a:xfrm>
            <a:off x="2564904" y="2123728"/>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a:off x="2584108" y="6620879"/>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19204" y="2555775"/>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10" name="ZoneTexte 9"/>
          <p:cNvSpPr txBox="1"/>
          <p:nvPr/>
        </p:nvSpPr>
        <p:spPr>
          <a:xfrm>
            <a:off x="0" y="7305460"/>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11" name="ZoneTexte 10"/>
          <p:cNvSpPr txBox="1"/>
          <p:nvPr/>
        </p:nvSpPr>
        <p:spPr>
          <a:xfrm>
            <a:off x="3138829" y="188074"/>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4" name="ZoneTexte 13"/>
          <p:cNvSpPr txBox="1"/>
          <p:nvPr/>
        </p:nvSpPr>
        <p:spPr>
          <a:xfrm>
            <a:off x="3150870" y="4628932"/>
            <a:ext cx="1586315" cy="261610"/>
          </a:xfrm>
          <a:prstGeom prst="rect">
            <a:avLst/>
          </a:prstGeom>
          <a:noFill/>
        </p:spPr>
        <p:txBody>
          <a:bodyPr wrap="square" rtlCol="0">
            <a:spAutoFit/>
          </a:bodyPr>
          <a:lstStyle/>
          <a:p>
            <a:r>
              <a:rPr lang="fr-FR" sz="1050" b="1" dirty="0" smtClean="0"/>
              <a:t>DIELL 4</a:t>
            </a:r>
            <a:endParaRPr lang="fr-FR" sz="1050" b="1" dirty="0"/>
          </a:p>
        </p:txBody>
      </p:sp>
    </p:spTree>
    <p:extLst>
      <p:ext uri="{BB962C8B-B14F-4D97-AF65-F5344CB8AC3E}">
        <p14:creationId xmlns:p14="http://schemas.microsoft.com/office/powerpoint/2010/main" val="550495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558" y="0"/>
            <a:ext cx="6402885" cy="523220"/>
          </a:xfrm>
          <a:prstGeom prst="rect">
            <a:avLst/>
          </a:prstGeom>
          <a:noFill/>
        </p:spPr>
        <p:txBody>
          <a:bodyPr wrap="square" rtlCol="0">
            <a:spAutoFit/>
          </a:bodyPr>
          <a:lstStyle/>
          <a:p>
            <a:r>
              <a:rPr lang="fr-FR" sz="1400" b="1" u="sng" smtClean="0">
                <a:solidFill>
                  <a:srgbClr val="FF0000"/>
                </a:solidFill>
                <a:latin typeface="Agency FB" pitchFamily="34" charset="0"/>
              </a:rPr>
              <a:t>III. </a:t>
            </a:r>
            <a:r>
              <a:rPr lang="fr-FR" sz="1400" b="1" u="sng" dirty="0" smtClean="0">
                <a:solidFill>
                  <a:srgbClr val="FF0000"/>
                </a:solidFill>
                <a:latin typeface="Agency FB" pitchFamily="34" charset="0"/>
              </a:rPr>
              <a:t>Ar </a:t>
            </a:r>
            <a:r>
              <a:rPr lang="fr-FR" sz="1400" b="1" u="sng" dirty="0" err="1" smtClean="0">
                <a:solidFill>
                  <a:srgbClr val="FF0000"/>
                </a:solidFill>
                <a:latin typeface="Agency FB" pitchFamily="34" charset="0"/>
              </a:rPr>
              <a:t>gwir</a:t>
            </a:r>
            <a:r>
              <a:rPr lang="fr-FR" sz="1400" b="1" u="sng" dirty="0" smtClean="0">
                <a:solidFill>
                  <a:srgbClr val="FF0000"/>
                </a:solidFill>
                <a:latin typeface="Agency FB" pitchFamily="34" charset="0"/>
              </a:rPr>
              <a:t> </a:t>
            </a:r>
            <a:r>
              <a:rPr lang="fr-FR" sz="1400" b="1" u="sng" dirty="0" err="1" smtClean="0">
                <a:solidFill>
                  <a:srgbClr val="FF0000"/>
                </a:solidFill>
                <a:latin typeface="Agency FB" pitchFamily="34" charset="0"/>
              </a:rPr>
              <a:t>broadel</a:t>
            </a:r>
            <a:r>
              <a:rPr lang="fr-FR" sz="1400" b="1" u="sng" dirty="0" smtClean="0">
                <a:solidFill>
                  <a:srgbClr val="FF0000"/>
                </a:solidFill>
                <a:latin typeface="Agency FB" pitchFamily="34" charset="0"/>
              </a:rPr>
              <a:t> </a:t>
            </a:r>
            <a:r>
              <a:rPr lang="fr-FR" sz="1400" b="1" u="sng" dirty="0" err="1" smtClean="0">
                <a:solidFill>
                  <a:srgbClr val="FF0000"/>
                </a:solidFill>
                <a:latin typeface="Agency FB" pitchFamily="34" charset="0"/>
              </a:rPr>
              <a:t>hag</a:t>
            </a:r>
            <a:r>
              <a:rPr lang="fr-FR" sz="1400" b="1" u="sng" dirty="0" smtClean="0">
                <a:solidFill>
                  <a:srgbClr val="FF0000"/>
                </a:solidFill>
                <a:latin typeface="Agency FB" pitchFamily="34" charset="0"/>
              </a:rPr>
              <a:t> </a:t>
            </a:r>
            <a:r>
              <a:rPr lang="fr-FR" sz="1400" b="1" u="sng" dirty="0" err="1" smtClean="0">
                <a:solidFill>
                  <a:srgbClr val="FF0000"/>
                </a:solidFill>
                <a:latin typeface="Agency FB" pitchFamily="34" charset="0"/>
              </a:rPr>
              <a:t>ar</a:t>
            </a:r>
            <a:r>
              <a:rPr lang="fr-FR" sz="1400" b="1" u="sng" dirty="0" smtClean="0">
                <a:solidFill>
                  <a:srgbClr val="FF0000"/>
                </a:solidFill>
                <a:latin typeface="Agency FB" pitchFamily="34" charset="0"/>
              </a:rPr>
              <a:t> </a:t>
            </a:r>
            <a:r>
              <a:rPr lang="fr-FR" sz="1400" b="1" u="sng" err="1" smtClean="0">
                <a:solidFill>
                  <a:srgbClr val="FF0000"/>
                </a:solidFill>
                <a:latin typeface="Agency FB" pitchFamily="34" charset="0"/>
              </a:rPr>
              <a:t>gwir</a:t>
            </a:r>
            <a:r>
              <a:rPr lang="fr-FR" sz="1400" b="1" u="sng" smtClean="0">
                <a:solidFill>
                  <a:srgbClr val="FF0000"/>
                </a:solidFill>
                <a:latin typeface="Agency FB" pitchFamily="34" charset="0"/>
              </a:rPr>
              <a:t> europat</a:t>
            </a:r>
          </a:p>
          <a:p>
            <a:r>
              <a:rPr lang="fr-FR" sz="1400" b="1" u="sng" smtClean="0">
                <a:latin typeface="Agency FB" pitchFamily="34" charset="0"/>
              </a:rPr>
              <a:t>Kudennadur: penaos e vez lakaet e-pleustr ar gwir europat en vuhez bemdeziek?</a:t>
            </a:r>
            <a:endParaRPr lang="fr-FR" sz="1400" b="1" u="sng" dirty="0">
              <a:latin typeface="Agency FB"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25" y="1117705"/>
            <a:ext cx="4220804" cy="2001258"/>
          </a:xfrm>
          <a:prstGeom prst="rect">
            <a:avLst/>
          </a:prstGeom>
          <a:ln>
            <a:solidFill>
              <a:schemeClr val="accent1"/>
            </a:solidFill>
          </a:ln>
        </p:spPr>
      </p:pic>
      <p:sp>
        <p:nvSpPr>
          <p:cNvPr id="5" name="ZoneTexte 4"/>
          <p:cNvSpPr txBox="1"/>
          <p:nvPr/>
        </p:nvSpPr>
        <p:spPr>
          <a:xfrm>
            <a:off x="0" y="447324"/>
            <a:ext cx="6858000" cy="646331"/>
          </a:xfrm>
          <a:prstGeom prst="rect">
            <a:avLst/>
          </a:prstGeom>
          <a:noFill/>
        </p:spPr>
        <p:txBody>
          <a:bodyPr wrap="square" rtlCol="0">
            <a:spAutoFit/>
          </a:bodyPr>
          <a:lstStyle/>
          <a:p>
            <a:pPr algn="just"/>
            <a:r>
              <a:rPr lang="fr-FR" sz="1200" dirty="0" smtClean="0"/>
              <a:t>A-</a:t>
            </a:r>
            <a:r>
              <a:rPr lang="fr-FR" sz="1200" dirty="0" err="1" smtClean="0"/>
              <a:t>benn</a:t>
            </a:r>
            <a:r>
              <a:rPr lang="fr-FR" sz="1200" dirty="0" smtClean="0"/>
              <a:t> </a:t>
            </a:r>
            <a:r>
              <a:rPr lang="fr-FR" sz="1200" dirty="0" err="1" smtClean="0"/>
              <a:t>gwareziñ</a:t>
            </a:r>
            <a:r>
              <a:rPr lang="fr-FR" sz="1200" dirty="0" smtClean="0"/>
              <a:t> </a:t>
            </a:r>
            <a:r>
              <a:rPr lang="fr-FR" sz="1200" dirty="0" err="1" smtClean="0"/>
              <a:t>ar</a:t>
            </a:r>
            <a:r>
              <a:rPr lang="fr-FR" sz="1200" dirty="0"/>
              <a:t> </a:t>
            </a:r>
            <a:r>
              <a:rPr lang="fr-FR" sz="1200" dirty="0" err="1"/>
              <a:t>spesadoù</a:t>
            </a:r>
            <a:r>
              <a:rPr lang="fr-FR" sz="1200" dirty="0"/>
              <a:t> en </a:t>
            </a:r>
            <a:r>
              <a:rPr lang="fr-FR" sz="1200" dirty="0" err="1"/>
              <a:t>arvar</a:t>
            </a:r>
            <a:r>
              <a:rPr lang="fr-FR" sz="1200" dirty="0"/>
              <a:t> da vont da </a:t>
            </a:r>
            <a:r>
              <a:rPr lang="fr-FR" sz="1200" dirty="0" err="1"/>
              <a:t>get</a:t>
            </a:r>
            <a:r>
              <a:rPr lang="fr-FR" sz="1200" dirty="0"/>
              <a:t> </a:t>
            </a:r>
            <a:r>
              <a:rPr lang="fr-FR" sz="1200" dirty="0" smtClean="0"/>
              <a:t> en Europa </a:t>
            </a:r>
            <a:r>
              <a:rPr lang="fr-FR" sz="1200" dirty="0" err="1" smtClean="0"/>
              <a:t>eo</a:t>
            </a:r>
            <a:r>
              <a:rPr lang="fr-FR" sz="1200" dirty="0" smtClean="0"/>
              <a:t> </a:t>
            </a:r>
            <a:r>
              <a:rPr lang="fr-FR" sz="1200" dirty="0" err="1" smtClean="0"/>
              <a:t>bet</a:t>
            </a:r>
            <a:r>
              <a:rPr lang="fr-FR" sz="1200" dirty="0" smtClean="0"/>
              <a:t> </a:t>
            </a:r>
            <a:r>
              <a:rPr lang="fr-FR" sz="1200" dirty="0" err="1" smtClean="0"/>
              <a:t>savet</a:t>
            </a:r>
            <a:r>
              <a:rPr lang="fr-FR" sz="1200" dirty="0" smtClean="0"/>
              <a:t> </a:t>
            </a:r>
            <a:r>
              <a:rPr lang="fr-FR" sz="1200" b="1" dirty="0" err="1" smtClean="0">
                <a:solidFill>
                  <a:srgbClr val="FF0000"/>
                </a:solidFill>
              </a:rPr>
              <a:t>ur</a:t>
            </a:r>
            <a:r>
              <a:rPr lang="fr-FR" sz="1200" b="1" dirty="0" smtClean="0">
                <a:solidFill>
                  <a:srgbClr val="FF0000"/>
                </a:solidFill>
              </a:rPr>
              <a:t> </a:t>
            </a:r>
            <a:r>
              <a:rPr lang="fr-FR" sz="1200" b="1" dirty="0" err="1" smtClean="0">
                <a:solidFill>
                  <a:srgbClr val="FF0000"/>
                </a:solidFill>
              </a:rPr>
              <a:t>gwir</a:t>
            </a:r>
            <a:r>
              <a:rPr lang="fr-FR" sz="1200" b="1" dirty="0" smtClean="0">
                <a:solidFill>
                  <a:srgbClr val="FF0000"/>
                </a:solidFill>
              </a:rPr>
              <a:t> </a:t>
            </a:r>
            <a:r>
              <a:rPr lang="fr-FR" sz="1200" b="1" dirty="0" err="1" smtClean="0">
                <a:solidFill>
                  <a:srgbClr val="FF0000"/>
                </a:solidFill>
              </a:rPr>
              <a:t>europat</a:t>
            </a:r>
            <a:r>
              <a:rPr lang="fr-FR" sz="1200" b="1" dirty="0" smtClean="0">
                <a:solidFill>
                  <a:srgbClr val="FF0000"/>
                </a:solidFill>
              </a:rPr>
              <a:t> </a:t>
            </a:r>
            <a:r>
              <a:rPr lang="fr-FR" sz="1200" b="1" dirty="0" err="1" smtClean="0">
                <a:solidFill>
                  <a:srgbClr val="FF0000"/>
                </a:solidFill>
              </a:rPr>
              <a:t>boutin</a:t>
            </a:r>
            <a:r>
              <a:rPr lang="fr-FR" sz="1200" b="1" dirty="0" smtClean="0">
                <a:solidFill>
                  <a:srgbClr val="FF0000"/>
                </a:solidFill>
              </a:rPr>
              <a:t>( </a:t>
            </a:r>
            <a:r>
              <a:rPr lang="fr-FR" sz="1200" b="1" dirty="0" err="1" smtClean="0">
                <a:solidFill>
                  <a:srgbClr val="FF0000"/>
                </a:solidFill>
              </a:rPr>
              <a:t>get</a:t>
            </a:r>
            <a:r>
              <a:rPr lang="fr-FR" sz="1200" b="1" dirty="0" smtClean="0">
                <a:solidFill>
                  <a:srgbClr val="FF0000"/>
                </a:solidFill>
              </a:rPr>
              <a:t> </a:t>
            </a:r>
            <a:r>
              <a:rPr lang="fr-FR" sz="1200" b="1" u="sng" dirty="0" err="1" smtClean="0">
                <a:solidFill>
                  <a:srgbClr val="FF0000"/>
                </a:solidFill>
              </a:rPr>
              <a:t>sturiadoù</a:t>
            </a:r>
            <a:r>
              <a:rPr lang="fr-FR" sz="1200" b="1" u="sng" dirty="0" smtClean="0">
                <a:solidFill>
                  <a:srgbClr val="FF0000"/>
                </a:solidFill>
              </a:rPr>
              <a:t> </a:t>
            </a:r>
            <a:r>
              <a:rPr lang="fr-FR" sz="1200" b="1" u="sng" dirty="0" err="1" smtClean="0">
                <a:solidFill>
                  <a:srgbClr val="FF0000"/>
                </a:solidFill>
              </a:rPr>
              <a:t>europat</a:t>
            </a:r>
            <a:r>
              <a:rPr lang="fr-FR" sz="1200" b="1" u="sng" dirty="0" smtClean="0">
                <a:solidFill>
                  <a:srgbClr val="FF0000"/>
                </a:solidFill>
              </a:rPr>
              <a:t> ha </a:t>
            </a:r>
            <a:r>
              <a:rPr lang="fr-FR" sz="1200" b="1" u="sng" dirty="0" err="1" smtClean="0">
                <a:solidFill>
                  <a:srgbClr val="FF0000"/>
                </a:solidFill>
              </a:rPr>
              <a:t>reoliadurioù</a:t>
            </a:r>
            <a:r>
              <a:rPr lang="fr-FR" sz="1200" b="1" dirty="0" smtClean="0">
                <a:solidFill>
                  <a:srgbClr val="FF0000"/>
                </a:solidFill>
              </a:rPr>
              <a:t>) </a:t>
            </a:r>
            <a:r>
              <a:rPr lang="fr-FR" sz="1200" dirty="0" smtClean="0"/>
              <a:t>ha da </a:t>
            </a:r>
            <a:r>
              <a:rPr lang="fr-FR" sz="1200" dirty="0" err="1" smtClean="0"/>
              <a:t>lakaat</a:t>
            </a:r>
            <a:r>
              <a:rPr lang="fr-FR" sz="1200" dirty="0" smtClean="0"/>
              <a:t> </a:t>
            </a:r>
            <a:r>
              <a:rPr lang="fr-FR" sz="1200" dirty="0" err="1" smtClean="0"/>
              <a:t>anezhañ</a:t>
            </a:r>
            <a:r>
              <a:rPr lang="fr-FR" sz="1200" dirty="0" smtClean="0"/>
              <a:t> e-</a:t>
            </a:r>
            <a:r>
              <a:rPr lang="fr-FR" sz="1200" dirty="0" err="1" smtClean="0"/>
              <a:t>pleustr</a:t>
            </a:r>
            <a:r>
              <a:rPr lang="fr-FR" sz="1200" dirty="0" smtClean="0"/>
              <a:t> e </a:t>
            </a:r>
            <a:r>
              <a:rPr lang="fr-FR" sz="1200" dirty="0" err="1" smtClean="0"/>
              <a:t>Frañs</a:t>
            </a:r>
            <a:r>
              <a:rPr lang="fr-FR" sz="1200" dirty="0"/>
              <a:t> </a:t>
            </a:r>
            <a:r>
              <a:rPr lang="fr-FR" sz="1200" dirty="0" err="1" smtClean="0"/>
              <a:t>hag</a:t>
            </a:r>
            <a:r>
              <a:rPr lang="fr-FR" sz="1200" dirty="0" smtClean="0"/>
              <a:t> </a:t>
            </a:r>
            <a:r>
              <a:rPr lang="fr-FR" sz="1200" dirty="0" err="1" smtClean="0"/>
              <a:t>ivez</a:t>
            </a:r>
            <a:r>
              <a:rPr lang="fr-FR" sz="1200" dirty="0" smtClean="0"/>
              <a:t> er </a:t>
            </a:r>
            <a:r>
              <a:rPr lang="fr-FR" sz="1200" dirty="0" err="1" smtClean="0"/>
              <a:t>Stadoù</a:t>
            </a:r>
            <a:r>
              <a:rPr lang="fr-FR" sz="1200" dirty="0" smtClean="0"/>
              <a:t> </a:t>
            </a:r>
            <a:r>
              <a:rPr lang="fr-FR" sz="1200" dirty="0" err="1" smtClean="0"/>
              <a:t>ezel</a:t>
            </a:r>
            <a:r>
              <a:rPr lang="fr-FR" sz="1200" dirty="0" smtClean="0"/>
              <a:t> a </a:t>
            </a:r>
            <a:r>
              <a:rPr lang="fr-FR" sz="1200" dirty="0" err="1" smtClean="0"/>
              <a:t>Unvaniezh</a:t>
            </a:r>
            <a:r>
              <a:rPr lang="fr-FR" sz="1200" dirty="0" smtClean="0"/>
              <a:t> </a:t>
            </a:r>
            <a:r>
              <a:rPr lang="fr-FR" sz="1200" dirty="0" err="1" smtClean="0"/>
              <a:t>Europa.Evezhiiñ</a:t>
            </a:r>
            <a:r>
              <a:rPr lang="fr-FR" sz="1200" dirty="0" smtClean="0"/>
              <a:t> a ra </a:t>
            </a:r>
            <a:r>
              <a:rPr lang="fr-FR" sz="1200" b="1" u="sng" dirty="0" smtClean="0">
                <a:solidFill>
                  <a:srgbClr val="FF0000"/>
                </a:solidFill>
              </a:rPr>
              <a:t>Lez-</a:t>
            </a:r>
            <a:r>
              <a:rPr lang="fr-FR" sz="1200" b="1" u="sng" dirty="0" err="1" smtClean="0">
                <a:solidFill>
                  <a:srgbClr val="FF0000"/>
                </a:solidFill>
              </a:rPr>
              <a:t>varn</a:t>
            </a:r>
            <a:r>
              <a:rPr lang="fr-FR" sz="1200" b="1" u="sng" dirty="0" smtClean="0">
                <a:solidFill>
                  <a:srgbClr val="FF0000"/>
                </a:solidFill>
              </a:rPr>
              <a:t> an </a:t>
            </a:r>
            <a:r>
              <a:rPr lang="fr-FR" sz="1200" b="1" u="sng" dirty="0" err="1" smtClean="0">
                <a:solidFill>
                  <a:srgbClr val="FF0000"/>
                </a:solidFill>
              </a:rPr>
              <a:t>Unvaniezh</a:t>
            </a:r>
            <a:r>
              <a:rPr lang="fr-FR" sz="1200" b="1" u="sng" dirty="0" smtClean="0">
                <a:solidFill>
                  <a:srgbClr val="FF0000"/>
                </a:solidFill>
              </a:rPr>
              <a:t> </a:t>
            </a:r>
            <a:r>
              <a:rPr lang="fr-FR" sz="1200" b="1" u="sng" dirty="0" err="1" smtClean="0">
                <a:solidFill>
                  <a:srgbClr val="FF0000"/>
                </a:solidFill>
              </a:rPr>
              <a:t>Europat</a:t>
            </a:r>
            <a:r>
              <a:rPr lang="fr-FR" sz="1200" b="1" u="sng" dirty="0" smtClean="0">
                <a:solidFill>
                  <a:srgbClr val="FF0000"/>
                </a:solidFill>
              </a:rPr>
              <a:t> </a:t>
            </a:r>
            <a:r>
              <a:rPr lang="fr-FR" sz="1200" dirty="0" smtClean="0"/>
              <a:t>ma </a:t>
            </a:r>
            <a:r>
              <a:rPr lang="fr-FR" sz="1200" dirty="0" err="1" smtClean="0"/>
              <a:t>z’eo</a:t>
            </a:r>
            <a:r>
              <a:rPr lang="fr-FR" sz="1200" dirty="0" smtClean="0"/>
              <a:t> </a:t>
            </a:r>
            <a:r>
              <a:rPr lang="fr-FR" sz="1200" dirty="0" err="1" smtClean="0"/>
              <a:t>lakaet</a:t>
            </a:r>
            <a:r>
              <a:rPr lang="fr-FR" sz="1200" dirty="0" smtClean="0"/>
              <a:t> e-</a:t>
            </a:r>
            <a:r>
              <a:rPr lang="fr-FR" sz="1200" dirty="0" err="1" smtClean="0"/>
              <a:t>pleustr</a:t>
            </a:r>
            <a:r>
              <a:rPr lang="fr-FR" sz="1200" dirty="0" smtClean="0"/>
              <a:t>. </a:t>
            </a:r>
            <a:endParaRPr lang="fr-FR" sz="1200" dirty="0"/>
          </a:p>
        </p:txBody>
      </p:sp>
      <p:sp>
        <p:nvSpPr>
          <p:cNvPr id="6" name="Rectangle 5"/>
          <p:cNvSpPr/>
          <p:nvPr/>
        </p:nvSpPr>
        <p:spPr>
          <a:xfrm>
            <a:off x="2773218" y="3286251"/>
            <a:ext cx="2209863" cy="923330"/>
          </a:xfrm>
          <a:prstGeom prst="rect">
            <a:avLst/>
          </a:prstGeom>
          <a:ln>
            <a:solidFill>
              <a:schemeClr val="accent1"/>
            </a:solidFill>
          </a:ln>
        </p:spPr>
        <p:txBody>
          <a:bodyPr wrap="square">
            <a:spAutoFit/>
          </a:bodyPr>
          <a:lstStyle/>
          <a:p>
            <a:pPr algn="ctr"/>
            <a:r>
              <a:rPr lang="fr-FR" sz="900" b="1" dirty="0"/>
              <a:t>KUZUL AN UNVANIEZH </a:t>
            </a:r>
          </a:p>
          <a:p>
            <a:pPr algn="ctr"/>
            <a:r>
              <a:rPr lang="fr-FR" sz="900" b="1" dirty="0"/>
              <a:t>EUROPA  </a:t>
            </a:r>
          </a:p>
          <a:p>
            <a:pPr algn="ctr"/>
            <a:r>
              <a:rPr lang="fr-FR" sz="900" b="1" dirty="0"/>
              <a:t>PE KUZUL </a:t>
            </a:r>
          </a:p>
          <a:p>
            <a:pPr algn="ctr"/>
            <a:r>
              <a:rPr lang="fr-FR" sz="900" b="1" dirty="0"/>
              <a:t>AR VINISTRED: 27 </a:t>
            </a:r>
          </a:p>
          <a:p>
            <a:pPr algn="ctr"/>
            <a:r>
              <a:rPr lang="fr-FR" sz="900" dirty="0" err="1"/>
              <a:t>Ministr</a:t>
            </a:r>
            <a:r>
              <a:rPr lang="fr-FR" sz="900" dirty="0"/>
              <a:t> a labour </a:t>
            </a:r>
            <a:r>
              <a:rPr lang="fr-FR" sz="900" dirty="0" err="1"/>
              <a:t>hervez</a:t>
            </a:r>
            <a:r>
              <a:rPr lang="fr-FR" sz="900" dirty="0"/>
              <a:t> </a:t>
            </a:r>
          </a:p>
          <a:p>
            <a:pPr algn="ctr"/>
            <a:r>
              <a:rPr lang="fr-FR" sz="900" dirty="0"/>
              <a:t>an </a:t>
            </a:r>
            <a:r>
              <a:rPr lang="fr-FR" sz="900" dirty="0" err="1" smtClean="0"/>
              <a:t>danvez</a:t>
            </a:r>
            <a:r>
              <a:rPr lang="fr-FR" sz="900" dirty="0" smtClean="0"/>
              <a:t> , a </a:t>
            </a:r>
            <a:r>
              <a:rPr lang="fr-FR" sz="900" dirty="0" err="1" smtClean="0"/>
              <a:t>vot</a:t>
            </a:r>
            <a:r>
              <a:rPr lang="fr-FR" sz="900" dirty="0" smtClean="0"/>
              <a:t> al « </a:t>
            </a:r>
            <a:r>
              <a:rPr lang="fr-FR" sz="900" dirty="0" err="1" smtClean="0"/>
              <a:t>lezennoù</a:t>
            </a:r>
            <a:r>
              <a:rPr lang="fr-FR" sz="900" dirty="0" smtClean="0"/>
              <a:t> » a UE</a:t>
            </a:r>
            <a:endParaRPr lang="fr-FR" sz="1200" dirty="0"/>
          </a:p>
        </p:txBody>
      </p:sp>
      <p:sp>
        <p:nvSpPr>
          <p:cNvPr id="7" name="Rectangle 6"/>
          <p:cNvSpPr/>
          <p:nvPr/>
        </p:nvSpPr>
        <p:spPr>
          <a:xfrm>
            <a:off x="1572816" y="3286251"/>
            <a:ext cx="1080120" cy="1546577"/>
          </a:xfrm>
          <a:prstGeom prst="rect">
            <a:avLst/>
          </a:prstGeom>
          <a:ln>
            <a:solidFill>
              <a:schemeClr val="accent1"/>
            </a:solidFill>
          </a:ln>
        </p:spPr>
        <p:txBody>
          <a:bodyPr wrap="square">
            <a:spAutoFit/>
          </a:bodyPr>
          <a:lstStyle/>
          <a:p>
            <a:pPr algn="ctr"/>
            <a:r>
              <a:rPr lang="fr-FR" sz="1050" b="1" dirty="0"/>
              <a:t>KOMISION </a:t>
            </a:r>
          </a:p>
          <a:p>
            <a:pPr algn="ctr"/>
            <a:r>
              <a:rPr lang="fr-FR" sz="1050" b="1" dirty="0"/>
              <a:t>EUROPA</a:t>
            </a:r>
          </a:p>
          <a:p>
            <a:pPr algn="ctr"/>
            <a:r>
              <a:rPr lang="fr-FR" sz="1050" dirty="0" smtClean="0"/>
              <a:t>27 </a:t>
            </a:r>
            <a:r>
              <a:rPr lang="fr-FR" sz="1050" dirty="0" err="1" smtClean="0"/>
              <a:t>komiser</a:t>
            </a:r>
            <a:r>
              <a:rPr lang="fr-FR" sz="1050" dirty="0" smtClean="0"/>
              <a:t> a </a:t>
            </a:r>
            <a:r>
              <a:rPr lang="fr-FR" sz="1050" dirty="0" err="1" smtClean="0"/>
              <a:t>sav</a:t>
            </a:r>
            <a:r>
              <a:rPr lang="fr-FR" sz="1050" dirty="0" smtClean="0"/>
              <a:t> </a:t>
            </a:r>
            <a:r>
              <a:rPr lang="fr-FR" sz="1050" dirty="0" err="1" smtClean="0"/>
              <a:t>raktresoù</a:t>
            </a:r>
            <a:r>
              <a:rPr lang="fr-FR" sz="1050" dirty="0" smtClean="0"/>
              <a:t>(</a:t>
            </a:r>
            <a:r>
              <a:rPr lang="fr-FR" sz="1050" dirty="0" err="1" smtClean="0"/>
              <a:t>sturiadoù</a:t>
            </a:r>
            <a:r>
              <a:rPr lang="fr-FR" sz="1050" dirty="0" smtClean="0"/>
              <a:t> </a:t>
            </a:r>
            <a:r>
              <a:rPr lang="fr-FR" sz="1050" dirty="0" err="1" smtClean="0"/>
              <a:t>europat</a:t>
            </a:r>
            <a:r>
              <a:rPr lang="fr-FR" sz="1050" dirty="0" smtClean="0"/>
              <a:t> ha </a:t>
            </a:r>
            <a:r>
              <a:rPr lang="fr-FR" sz="1050" dirty="0" err="1" smtClean="0"/>
              <a:t>reoliadurioù</a:t>
            </a:r>
            <a:r>
              <a:rPr lang="fr-FR" sz="1050" dirty="0" smtClean="0"/>
              <a:t>) </a:t>
            </a:r>
            <a:endParaRPr lang="fr-FR" sz="1050" dirty="0"/>
          </a:p>
          <a:p>
            <a:pPr algn="ctr"/>
            <a:r>
              <a:rPr lang="fr-FR" sz="1050" dirty="0"/>
              <a:t>E </a:t>
            </a:r>
            <a:r>
              <a:rPr lang="fr-FR" sz="1050" dirty="0" smtClean="0"/>
              <a:t>Bruxelles</a:t>
            </a:r>
          </a:p>
          <a:p>
            <a:pPr algn="ctr"/>
            <a:endParaRPr lang="fr-FR" sz="1050" b="1" dirty="0"/>
          </a:p>
        </p:txBody>
      </p:sp>
      <p:sp>
        <p:nvSpPr>
          <p:cNvPr id="8" name="Rectangle 7"/>
          <p:cNvSpPr/>
          <p:nvPr/>
        </p:nvSpPr>
        <p:spPr>
          <a:xfrm>
            <a:off x="-10244" y="3274839"/>
            <a:ext cx="1495028" cy="1500411"/>
          </a:xfrm>
          <a:prstGeom prst="rect">
            <a:avLst/>
          </a:prstGeom>
          <a:ln>
            <a:solidFill>
              <a:schemeClr val="accent1"/>
            </a:solidFill>
          </a:ln>
        </p:spPr>
        <p:txBody>
          <a:bodyPr wrap="square">
            <a:spAutoFit/>
          </a:bodyPr>
          <a:lstStyle/>
          <a:p>
            <a:pPr algn="ctr"/>
            <a:r>
              <a:rPr lang="fr-FR" sz="1050" b="1" dirty="0"/>
              <a:t>KUZUL </a:t>
            </a:r>
          </a:p>
          <a:p>
            <a:pPr algn="ctr"/>
            <a:r>
              <a:rPr lang="fr-FR" sz="1050" b="1" dirty="0"/>
              <a:t>EUROPA: </a:t>
            </a:r>
          </a:p>
          <a:p>
            <a:pPr algn="ctr"/>
            <a:r>
              <a:rPr lang="fr-FR" sz="1050" b="1" dirty="0" err="1"/>
              <a:t>Emvod</a:t>
            </a:r>
            <a:r>
              <a:rPr lang="fr-FR" sz="1050" b="1" dirty="0"/>
              <a:t> </a:t>
            </a:r>
            <a:r>
              <a:rPr lang="fr-FR" sz="1050" b="1" dirty="0" err="1"/>
              <a:t>get</a:t>
            </a:r>
            <a:r>
              <a:rPr lang="fr-FR" sz="1050" b="1" dirty="0"/>
              <a:t> 27</a:t>
            </a:r>
          </a:p>
          <a:p>
            <a:pPr algn="ctr"/>
            <a:r>
              <a:rPr lang="fr-FR" sz="1000" dirty="0"/>
              <a:t>Penn-</a:t>
            </a:r>
            <a:r>
              <a:rPr lang="fr-FR" sz="1000" dirty="0" err="1"/>
              <a:t>Stad</a:t>
            </a:r>
            <a:r>
              <a:rPr lang="fr-FR" sz="1000" dirty="0"/>
              <a:t>  </a:t>
            </a:r>
            <a:r>
              <a:rPr lang="fr-FR" sz="1000" dirty="0" err="1"/>
              <a:t>pe</a:t>
            </a:r>
            <a:r>
              <a:rPr lang="fr-FR" sz="1000" dirty="0"/>
              <a:t> </a:t>
            </a:r>
          </a:p>
          <a:p>
            <a:pPr algn="ctr"/>
            <a:r>
              <a:rPr lang="fr-FR" sz="1000" dirty="0"/>
              <a:t>Penn </a:t>
            </a:r>
            <a:r>
              <a:rPr lang="fr-FR" sz="1000" dirty="0" err="1"/>
              <a:t>ar</a:t>
            </a:r>
            <a:endParaRPr lang="fr-FR" sz="1000" dirty="0"/>
          </a:p>
          <a:p>
            <a:pPr algn="ctr"/>
            <a:r>
              <a:rPr lang="fr-FR" sz="1000" dirty="0"/>
              <a:t> </a:t>
            </a:r>
            <a:r>
              <a:rPr lang="fr-FR" sz="1000" dirty="0" err="1" smtClean="0"/>
              <a:t>gouarnamant</a:t>
            </a:r>
            <a:endParaRPr lang="fr-FR" sz="1000" dirty="0" smtClean="0"/>
          </a:p>
          <a:p>
            <a:pPr algn="ctr"/>
            <a:r>
              <a:rPr lang="fr-FR" sz="1000" dirty="0" err="1">
                <a:latin typeface="Monotype Corsiva" pitchFamily="66" charset="0"/>
              </a:rPr>
              <a:t>Roiñ</a:t>
            </a:r>
            <a:r>
              <a:rPr lang="fr-FR" sz="1000" dirty="0">
                <a:latin typeface="Monotype Corsiva" pitchFamily="66" charset="0"/>
              </a:rPr>
              <a:t> </a:t>
            </a:r>
            <a:r>
              <a:rPr lang="fr-FR" sz="1000" dirty="0" err="1">
                <a:latin typeface="Monotype Corsiva" pitchFamily="66" charset="0"/>
              </a:rPr>
              <a:t>ar</a:t>
            </a:r>
            <a:r>
              <a:rPr lang="fr-FR" sz="1000" dirty="0">
                <a:latin typeface="Monotype Corsiva" pitchFamily="66" charset="0"/>
              </a:rPr>
              <a:t> </a:t>
            </a:r>
            <a:r>
              <a:rPr lang="fr-FR" sz="1000" dirty="0" err="1">
                <a:latin typeface="Monotype Corsiva" pitchFamily="66" charset="0"/>
              </a:rPr>
              <a:t>palioù</a:t>
            </a:r>
            <a:r>
              <a:rPr lang="fr-FR" sz="1000" dirty="0">
                <a:latin typeface="Monotype Corsiva" pitchFamily="66" charset="0"/>
              </a:rPr>
              <a:t>, </a:t>
            </a:r>
            <a:r>
              <a:rPr lang="fr-FR" sz="1000" dirty="0" err="1">
                <a:latin typeface="Monotype Corsiva" pitchFamily="66" charset="0"/>
              </a:rPr>
              <a:t>reprezantiñ</a:t>
            </a:r>
            <a:r>
              <a:rPr lang="fr-FR" sz="1000" dirty="0">
                <a:latin typeface="Monotype Corsiva" pitchFamily="66" charset="0"/>
              </a:rPr>
              <a:t> a ra </a:t>
            </a:r>
            <a:r>
              <a:rPr lang="fr-FR" sz="1000" dirty="0" err="1">
                <a:latin typeface="Monotype Corsiva" pitchFamily="66" charset="0"/>
              </a:rPr>
              <a:t>Unvaniezh</a:t>
            </a:r>
            <a:r>
              <a:rPr lang="fr-FR" sz="1000" dirty="0">
                <a:latin typeface="Monotype Corsiva" pitchFamily="66" charset="0"/>
              </a:rPr>
              <a:t> Europa</a:t>
            </a:r>
          </a:p>
          <a:p>
            <a:pPr algn="ctr"/>
            <a:endParaRPr lang="fr-FR" sz="1000" dirty="0"/>
          </a:p>
        </p:txBody>
      </p:sp>
      <p:sp>
        <p:nvSpPr>
          <p:cNvPr id="9" name="Rectangle 8"/>
          <p:cNvSpPr/>
          <p:nvPr/>
        </p:nvSpPr>
        <p:spPr>
          <a:xfrm>
            <a:off x="2773217" y="4304356"/>
            <a:ext cx="2209863" cy="861774"/>
          </a:xfrm>
          <a:prstGeom prst="rect">
            <a:avLst/>
          </a:prstGeom>
          <a:ln>
            <a:solidFill>
              <a:schemeClr val="accent1"/>
            </a:solidFill>
          </a:ln>
        </p:spPr>
        <p:txBody>
          <a:bodyPr wrap="square">
            <a:spAutoFit/>
          </a:bodyPr>
          <a:lstStyle/>
          <a:p>
            <a:pPr algn="ctr"/>
            <a:r>
              <a:rPr lang="fr-FR" sz="900" b="1" dirty="0"/>
              <a:t>PARLAMANT </a:t>
            </a:r>
          </a:p>
          <a:p>
            <a:pPr algn="ctr"/>
            <a:r>
              <a:rPr lang="fr-FR" sz="900" b="1" dirty="0"/>
              <a:t> EUROPA </a:t>
            </a:r>
            <a:r>
              <a:rPr lang="fr-FR" sz="800" dirty="0"/>
              <a:t> </a:t>
            </a:r>
          </a:p>
          <a:p>
            <a:pPr algn="ctr"/>
            <a:r>
              <a:rPr lang="fr-FR" sz="800" dirty="0" smtClean="0"/>
              <a:t> </a:t>
            </a:r>
            <a:r>
              <a:rPr lang="fr-FR" sz="800" dirty="0"/>
              <a:t>750 </a:t>
            </a:r>
            <a:r>
              <a:rPr lang="fr-FR" sz="800" dirty="0" err="1"/>
              <a:t>eurodepute</a:t>
            </a:r>
            <a:r>
              <a:rPr lang="fr-FR" sz="800" dirty="0"/>
              <a:t> </a:t>
            </a:r>
          </a:p>
          <a:p>
            <a:pPr algn="ctr"/>
            <a:r>
              <a:rPr lang="fr-FR" sz="800" dirty="0" err="1" smtClean="0"/>
              <a:t>Dilennet</a:t>
            </a:r>
            <a:r>
              <a:rPr lang="fr-FR" sz="800" dirty="0" smtClean="0"/>
              <a:t>   </a:t>
            </a:r>
            <a:r>
              <a:rPr lang="fr-FR" sz="800" dirty="0" err="1"/>
              <a:t>dre</a:t>
            </a:r>
            <a:r>
              <a:rPr lang="fr-FR" sz="800" dirty="0"/>
              <a:t> </a:t>
            </a:r>
            <a:r>
              <a:rPr lang="fr-FR" sz="800" dirty="0" err="1"/>
              <a:t>vouezhiadeg</a:t>
            </a:r>
            <a:r>
              <a:rPr lang="fr-FR" sz="800" dirty="0"/>
              <a:t> </a:t>
            </a:r>
          </a:p>
          <a:p>
            <a:pPr algn="ctr"/>
            <a:r>
              <a:rPr lang="fr-FR" sz="800" dirty="0" err="1"/>
              <a:t>hollek</a:t>
            </a:r>
            <a:r>
              <a:rPr lang="fr-FR" sz="800" dirty="0"/>
              <a:t> </a:t>
            </a:r>
            <a:r>
              <a:rPr lang="fr-FR" sz="800" dirty="0" err="1"/>
              <a:t>evit</a:t>
            </a:r>
            <a:r>
              <a:rPr lang="fr-FR" sz="800" dirty="0"/>
              <a:t> 5 </a:t>
            </a:r>
            <a:r>
              <a:rPr lang="fr-FR" sz="800" dirty="0" err="1" smtClean="0"/>
              <a:t>blez</a:t>
            </a:r>
            <a:r>
              <a:rPr lang="fr-FR" sz="800" dirty="0" smtClean="0"/>
              <a:t> e </a:t>
            </a:r>
            <a:r>
              <a:rPr lang="fr-FR" sz="800" dirty="0"/>
              <a:t>Strasbourg </a:t>
            </a:r>
            <a:endParaRPr lang="fr-FR" sz="800" dirty="0" smtClean="0"/>
          </a:p>
          <a:p>
            <a:pPr algn="ctr"/>
            <a:r>
              <a:rPr lang="fr-FR" sz="800" dirty="0" smtClean="0"/>
              <a:t>A </a:t>
            </a:r>
            <a:r>
              <a:rPr lang="fr-FR" sz="800" dirty="0" err="1" smtClean="0"/>
              <a:t>vot</a:t>
            </a:r>
            <a:r>
              <a:rPr lang="fr-FR" sz="800" dirty="0" smtClean="0"/>
              <a:t> al « </a:t>
            </a:r>
            <a:r>
              <a:rPr lang="fr-FR" sz="800" dirty="0" err="1" smtClean="0"/>
              <a:t>lezennoù</a:t>
            </a:r>
            <a:r>
              <a:rPr lang="fr-FR" sz="800" dirty="0" smtClean="0"/>
              <a:t> » a UE </a:t>
            </a:r>
            <a:endParaRPr lang="fr-FR" sz="800" dirty="0"/>
          </a:p>
        </p:txBody>
      </p:sp>
      <p:sp>
        <p:nvSpPr>
          <p:cNvPr id="10" name="ZoneTexte 9"/>
          <p:cNvSpPr txBox="1"/>
          <p:nvPr/>
        </p:nvSpPr>
        <p:spPr>
          <a:xfrm>
            <a:off x="4440617" y="1475656"/>
            <a:ext cx="1940711" cy="430887"/>
          </a:xfrm>
          <a:prstGeom prst="rect">
            <a:avLst/>
          </a:prstGeom>
          <a:noFill/>
        </p:spPr>
        <p:txBody>
          <a:bodyPr wrap="square" rtlCol="0">
            <a:spAutoFit/>
          </a:bodyPr>
          <a:lstStyle/>
          <a:p>
            <a:r>
              <a:rPr lang="fr-FR" sz="1100" b="1" err="1" smtClean="0"/>
              <a:t>Diell</a:t>
            </a:r>
            <a:r>
              <a:rPr lang="fr-FR" sz="1100" b="1" smtClean="0"/>
              <a:t> 5: </a:t>
            </a:r>
            <a:r>
              <a:rPr lang="fr-FR" sz="1100" b="1" dirty="0" err="1" smtClean="0"/>
              <a:t>nec’h</a:t>
            </a:r>
            <a:r>
              <a:rPr lang="fr-FR" sz="1100" b="1" dirty="0" smtClean="0"/>
              <a:t> an </a:t>
            </a:r>
            <a:r>
              <a:rPr lang="fr-FR" sz="1100" b="1" dirty="0" err="1" smtClean="0"/>
              <a:t>dud</a:t>
            </a:r>
            <a:r>
              <a:rPr lang="fr-FR" sz="1100" b="1" dirty="0" smtClean="0"/>
              <a:t> </a:t>
            </a:r>
            <a:r>
              <a:rPr lang="fr-FR" sz="1100" b="1" dirty="0" err="1" smtClean="0"/>
              <a:t>diàr-benn</a:t>
            </a:r>
            <a:r>
              <a:rPr lang="fr-FR" sz="1100" b="1" dirty="0" smtClean="0"/>
              <a:t> an </a:t>
            </a:r>
            <a:r>
              <a:rPr lang="fr-FR" sz="1100" b="1" dirty="0" err="1" smtClean="0"/>
              <a:t>evned</a:t>
            </a:r>
            <a:r>
              <a:rPr lang="fr-FR" sz="1100" b="1" dirty="0" smtClean="0"/>
              <a:t> </a:t>
            </a:r>
            <a:r>
              <a:rPr lang="fr-FR" sz="1100" b="1" dirty="0" err="1" smtClean="0"/>
              <a:t>tremenia</a:t>
            </a:r>
            <a:r>
              <a:rPr lang="fr-FR" sz="1100" b="1" dirty="0" err="1"/>
              <a:t>d</a:t>
            </a:r>
            <a:endParaRPr lang="fr-FR" sz="1100" b="1" dirty="0"/>
          </a:p>
        </p:txBody>
      </p:sp>
      <p:sp>
        <p:nvSpPr>
          <p:cNvPr id="11" name="ZoneTexte 10"/>
          <p:cNvSpPr txBox="1"/>
          <p:nvPr/>
        </p:nvSpPr>
        <p:spPr>
          <a:xfrm>
            <a:off x="5733255" y="3274839"/>
            <a:ext cx="1113625" cy="1815882"/>
          </a:xfrm>
          <a:prstGeom prst="rect">
            <a:avLst/>
          </a:prstGeom>
          <a:noFill/>
          <a:ln>
            <a:solidFill>
              <a:schemeClr val="accent1"/>
            </a:solidFill>
          </a:ln>
        </p:spPr>
        <p:txBody>
          <a:bodyPr wrap="square" rtlCol="0">
            <a:spAutoFit/>
          </a:bodyPr>
          <a:lstStyle/>
          <a:p>
            <a:pPr algn="ctr"/>
            <a:endParaRPr lang="fr-FR" sz="1600" b="1" dirty="0" smtClean="0"/>
          </a:p>
          <a:p>
            <a:pPr algn="ctr"/>
            <a:endParaRPr lang="fr-FR" sz="1600" b="1" dirty="0"/>
          </a:p>
          <a:p>
            <a:pPr algn="ctr"/>
            <a:r>
              <a:rPr lang="fr-FR" sz="1600" b="1" dirty="0" smtClean="0"/>
              <a:t>LEZENN</a:t>
            </a:r>
          </a:p>
          <a:p>
            <a:pPr algn="ctr"/>
            <a:r>
              <a:rPr lang="fr-FR" sz="1600" b="1" dirty="0" smtClean="0"/>
              <a:t>EUROPAT</a:t>
            </a:r>
          </a:p>
          <a:p>
            <a:pPr algn="ctr"/>
            <a:endParaRPr lang="fr-FR" sz="1600" b="1" dirty="0"/>
          </a:p>
          <a:p>
            <a:pPr algn="ctr"/>
            <a:endParaRPr lang="fr-FR" sz="1600" b="1" dirty="0" smtClean="0"/>
          </a:p>
          <a:p>
            <a:pPr algn="ctr"/>
            <a:endParaRPr lang="fr-FR" sz="1600" b="1" dirty="0"/>
          </a:p>
        </p:txBody>
      </p:sp>
      <p:sp>
        <p:nvSpPr>
          <p:cNvPr id="12" name="ZoneTexte 11"/>
          <p:cNvSpPr txBox="1"/>
          <p:nvPr/>
        </p:nvSpPr>
        <p:spPr>
          <a:xfrm>
            <a:off x="5030513" y="3393973"/>
            <a:ext cx="675599" cy="1631216"/>
          </a:xfrm>
          <a:prstGeom prst="rect">
            <a:avLst/>
          </a:prstGeom>
          <a:noFill/>
          <a:ln>
            <a:solidFill>
              <a:schemeClr val="accent1"/>
            </a:solidFill>
          </a:ln>
        </p:spPr>
        <p:txBody>
          <a:bodyPr wrap="square" rtlCol="0">
            <a:spAutoFit/>
          </a:bodyPr>
          <a:lstStyle/>
          <a:p>
            <a:pPr algn="ctr"/>
            <a:r>
              <a:rPr lang="fr-FR" sz="1000" dirty="0" smtClean="0"/>
              <a:t>A </a:t>
            </a:r>
            <a:r>
              <a:rPr lang="fr-FR" sz="1000" dirty="0" err="1" smtClean="0"/>
              <a:t>rank</a:t>
            </a:r>
            <a:r>
              <a:rPr lang="fr-FR" sz="1000" dirty="0" smtClean="0"/>
              <a:t> bout </a:t>
            </a:r>
            <a:r>
              <a:rPr lang="fr-FR" sz="1000" dirty="0" err="1" smtClean="0"/>
              <a:t>votet</a:t>
            </a:r>
            <a:r>
              <a:rPr lang="fr-FR" sz="1000" dirty="0" smtClean="0"/>
              <a:t> </a:t>
            </a:r>
            <a:r>
              <a:rPr lang="fr-FR" sz="1000" dirty="0" err="1" smtClean="0"/>
              <a:t>ar</a:t>
            </a:r>
            <a:r>
              <a:rPr lang="fr-FR" sz="1000" dirty="0" smtClean="0"/>
              <a:t> </a:t>
            </a:r>
            <a:r>
              <a:rPr lang="fr-FR" sz="1000" dirty="0" err="1" smtClean="0"/>
              <a:t>memes</a:t>
            </a:r>
            <a:r>
              <a:rPr lang="fr-FR" sz="1000" dirty="0" smtClean="0"/>
              <a:t> </a:t>
            </a:r>
            <a:r>
              <a:rPr lang="fr-FR" sz="1000" dirty="0" err="1" smtClean="0"/>
              <a:t>testenn</a:t>
            </a:r>
            <a:r>
              <a:rPr lang="fr-FR" sz="1000" dirty="0" smtClean="0"/>
              <a:t> </a:t>
            </a:r>
            <a:r>
              <a:rPr lang="fr-FR" sz="1000" dirty="0" err="1" smtClean="0"/>
              <a:t>evit</a:t>
            </a:r>
            <a:r>
              <a:rPr lang="fr-FR" sz="1000" dirty="0" smtClean="0"/>
              <a:t> dont da </a:t>
            </a:r>
            <a:r>
              <a:rPr lang="fr-FR" sz="1000" dirty="0" err="1" smtClean="0"/>
              <a:t>benn</a:t>
            </a:r>
            <a:r>
              <a:rPr lang="fr-FR" sz="1000" dirty="0" smtClean="0"/>
              <a:t> da </a:t>
            </a:r>
            <a:r>
              <a:rPr lang="fr-FR" sz="1000" dirty="0" err="1" smtClean="0"/>
              <a:t>vout</a:t>
            </a:r>
            <a:r>
              <a:rPr lang="fr-FR" sz="1000" dirty="0" smtClean="0"/>
              <a:t> </a:t>
            </a:r>
            <a:r>
              <a:rPr lang="fr-FR" sz="1000" dirty="0" err="1" smtClean="0"/>
              <a:t>ul</a:t>
            </a:r>
            <a:r>
              <a:rPr lang="fr-FR" sz="1000" dirty="0" smtClean="0"/>
              <a:t> </a:t>
            </a:r>
            <a:r>
              <a:rPr lang="fr-FR" sz="1000" dirty="0" err="1" smtClean="0"/>
              <a:t>lezenn</a:t>
            </a:r>
            <a:r>
              <a:rPr lang="fr-FR" sz="1000" dirty="0" smtClean="0"/>
              <a:t> a UE </a:t>
            </a:r>
            <a:endParaRPr lang="fr-FR" sz="1000" dirty="0"/>
          </a:p>
        </p:txBody>
      </p:sp>
      <p:sp>
        <p:nvSpPr>
          <p:cNvPr id="13" name="Flèche droite 12"/>
          <p:cNvSpPr/>
          <p:nvPr/>
        </p:nvSpPr>
        <p:spPr>
          <a:xfrm>
            <a:off x="1484784" y="3851920"/>
            <a:ext cx="144016" cy="207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2652936" y="3563888"/>
            <a:ext cx="200000" cy="18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2652936" y="4499992"/>
            <a:ext cx="200000" cy="235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4902522" y="3563888"/>
            <a:ext cx="254670" cy="18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4902522" y="4617617"/>
            <a:ext cx="254670" cy="15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706112" y="4059539"/>
            <a:ext cx="171160" cy="150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0244" y="4886689"/>
            <a:ext cx="2663180" cy="276999"/>
          </a:xfrm>
          <a:prstGeom prst="rect">
            <a:avLst/>
          </a:prstGeom>
          <a:noFill/>
        </p:spPr>
        <p:txBody>
          <a:bodyPr wrap="square" rtlCol="0">
            <a:spAutoFit/>
          </a:bodyPr>
          <a:lstStyle/>
          <a:p>
            <a:r>
              <a:rPr lang="fr-FR" sz="1200" b="1" dirty="0" err="1" smtClean="0"/>
              <a:t>Diell</a:t>
            </a:r>
            <a:r>
              <a:rPr lang="fr-FR" sz="1200" b="1" dirty="0" smtClean="0"/>
              <a:t> 6: mont en-</a:t>
            </a:r>
            <a:r>
              <a:rPr lang="fr-FR" sz="1200" b="1" dirty="0" err="1" smtClean="0"/>
              <a:t>dro</a:t>
            </a:r>
            <a:r>
              <a:rPr lang="fr-FR" sz="1200" b="1" dirty="0" smtClean="0"/>
              <a:t> </a:t>
            </a:r>
            <a:r>
              <a:rPr lang="fr-FR" sz="1200" b="1" dirty="0" err="1" smtClean="0"/>
              <a:t>ar</a:t>
            </a:r>
            <a:r>
              <a:rPr lang="fr-FR" sz="1200" b="1" dirty="0" smtClean="0"/>
              <a:t> </a:t>
            </a:r>
            <a:r>
              <a:rPr lang="fr-FR" sz="1200" b="1" dirty="0" err="1" smtClean="0"/>
              <a:t>gwir</a:t>
            </a:r>
            <a:r>
              <a:rPr lang="fr-FR" sz="1200" b="1" dirty="0" smtClean="0"/>
              <a:t> </a:t>
            </a:r>
            <a:r>
              <a:rPr lang="fr-FR" sz="1200" b="1" dirty="0" err="1" smtClean="0"/>
              <a:t>europat</a:t>
            </a:r>
            <a:endParaRPr lang="fr-FR" sz="1200" b="1" dirty="0"/>
          </a:p>
        </p:txBody>
      </p:sp>
      <p:sp>
        <p:nvSpPr>
          <p:cNvPr id="22" name="ZoneTexte 21"/>
          <p:cNvSpPr txBox="1"/>
          <p:nvPr/>
        </p:nvSpPr>
        <p:spPr>
          <a:xfrm>
            <a:off x="0" y="5364088"/>
            <a:ext cx="2652936" cy="2677656"/>
          </a:xfrm>
          <a:prstGeom prst="rect">
            <a:avLst/>
          </a:prstGeom>
          <a:noFill/>
          <a:ln>
            <a:solidFill>
              <a:schemeClr val="accent1"/>
            </a:solidFill>
          </a:ln>
        </p:spPr>
        <p:txBody>
          <a:bodyPr wrap="square" rtlCol="0">
            <a:spAutoFit/>
          </a:bodyPr>
          <a:lstStyle/>
          <a:p>
            <a:pPr algn="just"/>
            <a:r>
              <a:rPr lang="fr-FR" sz="1200" b="1" dirty="0" err="1" smtClean="0"/>
              <a:t>Diell</a:t>
            </a:r>
            <a:r>
              <a:rPr lang="fr-FR" sz="1200" b="1" dirty="0" smtClean="0"/>
              <a:t> 7:</a:t>
            </a:r>
          </a:p>
          <a:p>
            <a:pPr algn="just"/>
            <a:r>
              <a:rPr lang="fr-FR" sz="1200" b="1" dirty="0" err="1" smtClean="0"/>
              <a:t>Palioù</a:t>
            </a:r>
            <a:r>
              <a:rPr lang="fr-FR" sz="1200" b="1" dirty="0" smtClean="0"/>
              <a:t> </a:t>
            </a:r>
            <a:r>
              <a:rPr lang="fr-FR" sz="1200" b="1" dirty="0" err="1" smtClean="0"/>
              <a:t>Natura</a:t>
            </a:r>
            <a:r>
              <a:rPr lang="fr-FR" sz="1200" b="1" dirty="0" smtClean="0"/>
              <a:t> 2000</a:t>
            </a:r>
          </a:p>
          <a:p>
            <a:pPr algn="just"/>
            <a:r>
              <a:rPr lang="fr-FR" sz="1200" dirty="0" err="1" smtClean="0"/>
              <a:t>Get</a:t>
            </a:r>
            <a:r>
              <a:rPr lang="fr-FR" sz="1200" dirty="0" smtClean="0"/>
              <a:t> </a:t>
            </a:r>
            <a:r>
              <a:rPr lang="fr-FR" sz="1200" dirty="0" err="1" smtClean="0"/>
              <a:t>Natura</a:t>
            </a:r>
            <a:r>
              <a:rPr lang="fr-FR" sz="1200" dirty="0" smtClean="0"/>
              <a:t> 2000,ar pal </a:t>
            </a:r>
            <a:r>
              <a:rPr lang="fr-FR" sz="1200" dirty="0" err="1" smtClean="0"/>
              <a:t>krouet</a:t>
            </a:r>
            <a:r>
              <a:rPr lang="fr-FR" sz="1200" dirty="0" smtClean="0"/>
              <a:t> </a:t>
            </a:r>
            <a:r>
              <a:rPr lang="fr-FR" sz="1200" dirty="0" err="1" smtClean="0"/>
              <a:t>get</a:t>
            </a:r>
            <a:r>
              <a:rPr lang="fr-FR" sz="1200" dirty="0" smtClean="0"/>
              <a:t> UE </a:t>
            </a:r>
            <a:r>
              <a:rPr lang="fr-FR" sz="1200" dirty="0" err="1" smtClean="0"/>
              <a:t>eo</a:t>
            </a:r>
            <a:r>
              <a:rPr lang="fr-FR" sz="1200" dirty="0" smtClean="0"/>
              <a:t> </a:t>
            </a:r>
            <a:r>
              <a:rPr lang="fr-FR" sz="1200" dirty="0" err="1" smtClean="0"/>
              <a:t>sevel</a:t>
            </a:r>
            <a:r>
              <a:rPr lang="fr-FR" sz="1200" dirty="0" smtClean="0"/>
              <a:t> </a:t>
            </a:r>
            <a:r>
              <a:rPr lang="fr-FR" sz="1200" dirty="0" err="1" smtClean="0"/>
              <a:t>ur</a:t>
            </a:r>
            <a:r>
              <a:rPr lang="fr-FR" sz="1200" dirty="0" smtClean="0"/>
              <a:t> </a:t>
            </a:r>
            <a:r>
              <a:rPr lang="fr-FR" sz="1200" dirty="0" err="1" smtClean="0"/>
              <a:t>rouedad</a:t>
            </a:r>
            <a:r>
              <a:rPr lang="fr-FR" sz="1200" dirty="0" smtClean="0"/>
              <a:t> </a:t>
            </a:r>
            <a:r>
              <a:rPr lang="fr-FR" sz="1200" dirty="0" err="1" smtClean="0"/>
              <a:t>lec’hioù</a:t>
            </a:r>
            <a:r>
              <a:rPr lang="fr-FR" sz="1200" dirty="0" smtClean="0"/>
              <a:t> </a:t>
            </a:r>
            <a:r>
              <a:rPr lang="fr-FR" sz="1200" dirty="0" err="1" smtClean="0"/>
              <a:t>ekologel</a:t>
            </a:r>
            <a:r>
              <a:rPr lang="fr-FR" sz="1200" dirty="0" smtClean="0"/>
              <a:t>. Pal </a:t>
            </a:r>
            <a:r>
              <a:rPr lang="fr-FR" sz="1200" dirty="0" err="1" smtClean="0"/>
              <a:t>dezhañ</a:t>
            </a:r>
            <a:r>
              <a:rPr lang="fr-FR" sz="1200" dirty="0" smtClean="0"/>
              <a:t> </a:t>
            </a:r>
            <a:r>
              <a:rPr lang="fr-FR" sz="1200" dirty="0" err="1" smtClean="0"/>
              <a:t>eo</a:t>
            </a:r>
            <a:r>
              <a:rPr lang="fr-FR" sz="1200" dirty="0" smtClean="0"/>
              <a:t> </a:t>
            </a:r>
            <a:r>
              <a:rPr lang="fr-FR" sz="1200" dirty="0" err="1" smtClean="0"/>
              <a:t>gwareziñ</a:t>
            </a:r>
            <a:r>
              <a:rPr lang="fr-FR" sz="1200" dirty="0" smtClean="0"/>
              <a:t> </a:t>
            </a:r>
            <a:r>
              <a:rPr lang="fr-FR" sz="1200" dirty="0" err="1" smtClean="0"/>
              <a:t>ar</a:t>
            </a:r>
            <a:r>
              <a:rPr lang="fr-FR" sz="1200" dirty="0" smtClean="0"/>
              <a:t> </a:t>
            </a:r>
            <a:r>
              <a:rPr lang="fr-FR" sz="1200" dirty="0" err="1" smtClean="0"/>
              <a:t>liesseurt</a:t>
            </a:r>
            <a:r>
              <a:rPr lang="fr-FR" sz="1200" dirty="0" smtClean="0"/>
              <a:t> </a:t>
            </a:r>
            <a:r>
              <a:rPr lang="fr-FR" sz="1200" dirty="0" err="1" smtClean="0"/>
              <a:t>ekologel</a:t>
            </a:r>
            <a:r>
              <a:rPr lang="fr-FR" sz="1200" dirty="0" smtClean="0"/>
              <a:t> ha </a:t>
            </a:r>
            <a:r>
              <a:rPr lang="fr-FR" sz="1200" dirty="0"/>
              <a:t>kas </a:t>
            </a:r>
            <a:r>
              <a:rPr lang="fr-FR" sz="1200" dirty="0" err="1"/>
              <a:t>àr-raok</a:t>
            </a:r>
            <a:r>
              <a:rPr lang="fr-FR" sz="1200" dirty="0"/>
              <a:t> </a:t>
            </a:r>
            <a:r>
              <a:rPr lang="fr-FR" sz="1200" dirty="0" err="1" smtClean="0"/>
              <a:t>ar</a:t>
            </a:r>
            <a:r>
              <a:rPr lang="fr-FR" sz="1200" dirty="0" smtClean="0"/>
              <a:t> </a:t>
            </a:r>
            <a:r>
              <a:rPr lang="fr-FR" sz="1200" dirty="0" err="1" smtClean="0"/>
              <a:t>glad</a:t>
            </a:r>
            <a:r>
              <a:rPr lang="fr-FR" sz="1200" dirty="0" smtClean="0"/>
              <a:t> naturel. </a:t>
            </a:r>
            <a:r>
              <a:rPr lang="fr-FR" sz="1200" dirty="0" err="1" smtClean="0"/>
              <a:t>Strolliñ</a:t>
            </a:r>
            <a:r>
              <a:rPr lang="fr-FR" sz="1200" dirty="0" smtClean="0"/>
              <a:t> a ra </a:t>
            </a:r>
            <a:r>
              <a:rPr lang="fr-FR" sz="1200" dirty="0" err="1" smtClean="0"/>
              <a:t>ar</a:t>
            </a:r>
            <a:r>
              <a:rPr lang="fr-FR" sz="1200" dirty="0" smtClean="0"/>
              <a:t> </a:t>
            </a:r>
            <a:r>
              <a:rPr lang="fr-FR" sz="1200" dirty="0" err="1" smtClean="0"/>
              <a:t>rouedad</a:t>
            </a:r>
            <a:r>
              <a:rPr lang="fr-FR" sz="1200" dirty="0" smtClean="0"/>
              <a:t> </a:t>
            </a:r>
            <a:r>
              <a:rPr lang="fr-FR" sz="1200" dirty="0" err="1" smtClean="0"/>
              <a:t>rac’h</a:t>
            </a:r>
            <a:r>
              <a:rPr lang="fr-FR" sz="1200" dirty="0" smtClean="0"/>
              <a:t> </a:t>
            </a:r>
            <a:r>
              <a:rPr lang="fr-FR" sz="1200" dirty="0" err="1" smtClean="0"/>
              <a:t>ar</a:t>
            </a:r>
            <a:r>
              <a:rPr lang="fr-FR" sz="1200" dirty="0" smtClean="0"/>
              <a:t> </a:t>
            </a:r>
            <a:r>
              <a:rPr lang="fr-FR" sz="1200" dirty="0" err="1" smtClean="0"/>
              <a:t>Stadoù</a:t>
            </a:r>
            <a:r>
              <a:rPr lang="fr-FR" sz="1200" dirty="0" smtClean="0"/>
              <a:t> </a:t>
            </a:r>
            <a:r>
              <a:rPr lang="fr-FR" sz="1200" dirty="0" err="1" smtClean="0"/>
              <a:t>ezel</a:t>
            </a:r>
            <a:r>
              <a:rPr lang="fr-FR" sz="1200" dirty="0" smtClean="0"/>
              <a:t> a </a:t>
            </a:r>
            <a:r>
              <a:rPr lang="fr-FR" sz="1200" dirty="0" err="1" smtClean="0"/>
              <a:t>Unvaniezh</a:t>
            </a:r>
            <a:r>
              <a:rPr lang="fr-FR" sz="1200" dirty="0" smtClean="0"/>
              <a:t>: n’eus </a:t>
            </a:r>
            <a:r>
              <a:rPr lang="fr-FR" sz="1200" dirty="0" err="1" smtClean="0"/>
              <a:t>bevenn</a:t>
            </a:r>
            <a:r>
              <a:rPr lang="fr-FR" sz="1200" dirty="0" smtClean="0"/>
              <a:t> </a:t>
            </a:r>
            <a:r>
              <a:rPr lang="fr-FR" sz="1200" dirty="0" err="1" smtClean="0"/>
              <a:t>ebet</a:t>
            </a:r>
            <a:r>
              <a:rPr lang="fr-FR" sz="1200" dirty="0" smtClean="0"/>
              <a:t> </a:t>
            </a:r>
            <a:r>
              <a:rPr lang="fr-FR" sz="1200" dirty="0" err="1" smtClean="0"/>
              <a:t>evit</a:t>
            </a:r>
            <a:r>
              <a:rPr lang="fr-FR" sz="1200" dirty="0" smtClean="0"/>
              <a:t> an </a:t>
            </a:r>
            <a:r>
              <a:rPr lang="fr-FR" sz="1200" dirty="0" err="1" smtClean="0"/>
              <a:t>natur</a:t>
            </a:r>
            <a:r>
              <a:rPr lang="fr-FR" sz="1200" dirty="0" smtClean="0"/>
              <a:t> </a:t>
            </a:r>
            <a:r>
              <a:rPr lang="fr-FR" sz="1200" dirty="0" err="1" smtClean="0"/>
              <a:t>hag</a:t>
            </a:r>
            <a:r>
              <a:rPr lang="fr-FR" sz="1200" dirty="0" smtClean="0"/>
              <a:t> </a:t>
            </a:r>
            <a:r>
              <a:rPr lang="fr-FR" sz="1200" dirty="0" err="1" smtClean="0"/>
              <a:t>ar</a:t>
            </a:r>
            <a:r>
              <a:rPr lang="fr-FR" sz="1200" dirty="0" smtClean="0"/>
              <a:t> </a:t>
            </a:r>
            <a:r>
              <a:rPr lang="fr-FR" sz="1200" dirty="0" err="1" smtClean="0"/>
              <a:t>gwarez.Gellet</a:t>
            </a:r>
            <a:r>
              <a:rPr lang="fr-FR" sz="1200" dirty="0" smtClean="0"/>
              <a:t>  a ra </a:t>
            </a:r>
            <a:r>
              <a:rPr lang="fr-FR" sz="1200" dirty="0" err="1" smtClean="0"/>
              <a:t>ar</a:t>
            </a:r>
            <a:r>
              <a:rPr lang="fr-FR" sz="1200" dirty="0" smtClean="0"/>
              <a:t> </a:t>
            </a:r>
            <a:r>
              <a:rPr lang="fr-FR" sz="1200" dirty="0" err="1" smtClean="0"/>
              <a:t>rouedad-mañ</a:t>
            </a:r>
            <a:r>
              <a:rPr lang="fr-FR" sz="1200" dirty="0" smtClean="0"/>
              <a:t> </a:t>
            </a:r>
            <a:r>
              <a:rPr lang="fr-FR" sz="1200" dirty="0" err="1" smtClean="0"/>
              <a:t>gwareziñ</a:t>
            </a:r>
            <a:r>
              <a:rPr lang="fr-FR" sz="1200" dirty="0" smtClean="0"/>
              <a:t> </a:t>
            </a:r>
            <a:r>
              <a:rPr lang="fr-FR" sz="1200" dirty="0" err="1" smtClean="0"/>
              <a:t>ivez</a:t>
            </a:r>
            <a:r>
              <a:rPr lang="fr-FR" sz="1200" dirty="0" smtClean="0"/>
              <a:t> an </a:t>
            </a:r>
            <a:r>
              <a:rPr lang="fr-FR" sz="1200" dirty="0" err="1" smtClean="0"/>
              <a:t>evned</a:t>
            </a:r>
            <a:r>
              <a:rPr lang="fr-FR" sz="1200" dirty="0" smtClean="0"/>
              <a:t>  </a:t>
            </a:r>
            <a:r>
              <a:rPr lang="fr-FR" sz="1200" dirty="0" err="1" smtClean="0"/>
              <a:t>tremeniad</a:t>
            </a:r>
            <a:r>
              <a:rPr lang="fr-FR" sz="1200" dirty="0" smtClean="0"/>
              <a:t> </a:t>
            </a:r>
            <a:r>
              <a:rPr lang="fr-FR" sz="1200" dirty="0" err="1" smtClean="0"/>
              <a:t>get</a:t>
            </a:r>
            <a:r>
              <a:rPr lang="fr-FR" sz="1200" dirty="0" smtClean="0"/>
              <a:t> div « </a:t>
            </a:r>
            <a:r>
              <a:rPr lang="fr-FR" sz="1200" dirty="0" err="1" smtClean="0"/>
              <a:t>lezenn</a:t>
            </a:r>
            <a:r>
              <a:rPr lang="fr-FR" sz="1200" dirty="0" smtClean="0"/>
              <a:t> » </a:t>
            </a:r>
            <a:r>
              <a:rPr lang="fr-FR" sz="1200" dirty="0" err="1" smtClean="0"/>
              <a:t>europat</a:t>
            </a:r>
            <a:r>
              <a:rPr lang="fr-FR" sz="1200" dirty="0" smtClean="0"/>
              <a:t> </a:t>
            </a:r>
            <a:r>
              <a:rPr lang="fr-FR" sz="1200" dirty="0" err="1" smtClean="0"/>
              <a:t>talvoudus</a:t>
            </a:r>
            <a:r>
              <a:rPr lang="fr-FR" sz="1200" dirty="0" smtClean="0"/>
              <a:t>: « Oiseaux » (1979) ha « Habitats faune flore » (1992).</a:t>
            </a:r>
          </a:p>
          <a:p>
            <a:pPr algn="just"/>
            <a:r>
              <a:rPr lang="fr-FR" sz="1200" dirty="0" smtClean="0"/>
              <a:t>www.natura2000.fr</a:t>
            </a:r>
            <a:endParaRPr lang="fr-FR" sz="1200" dirty="0"/>
          </a:p>
        </p:txBody>
      </p:sp>
      <p:pic>
        <p:nvPicPr>
          <p:cNvPr id="25" name="Picture 8"/>
          <p:cNvPicPr>
            <a:picLocks noChangeAspect="1" noChangeArrowheads="1"/>
          </p:cNvPicPr>
          <p:nvPr/>
        </p:nvPicPr>
        <p:blipFill>
          <a:blip r:embed="rId3" cstate="print"/>
          <a:srcRect/>
          <a:stretch>
            <a:fillRect/>
          </a:stretch>
        </p:blipFill>
        <p:spPr bwMode="auto">
          <a:xfrm>
            <a:off x="2773218" y="5384723"/>
            <a:ext cx="3823671" cy="2899203"/>
          </a:xfrm>
          <a:prstGeom prst="rect">
            <a:avLst/>
          </a:prstGeom>
          <a:noFill/>
          <a:ln w="9525">
            <a:solidFill>
              <a:schemeClr val="accent1"/>
            </a:solidFill>
            <a:miter lim="800000"/>
            <a:headEnd/>
            <a:tailEnd/>
          </a:ln>
        </p:spPr>
      </p:pic>
      <p:sp>
        <p:nvSpPr>
          <p:cNvPr id="23" name="Rectangle 22"/>
          <p:cNvSpPr/>
          <p:nvPr/>
        </p:nvSpPr>
        <p:spPr>
          <a:xfrm>
            <a:off x="2752935" y="8308632"/>
            <a:ext cx="3843953" cy="769441"/>
          </a:xfrm>
          <a:prstGeom prst="rect">
            <a:avLst/>
          </a:prstGeom>
          <a:ln>
            <a:solidFill>
              <a:schemeClr val="accent1"/>
            </a:solidFill>
          </a:ln>
        </p:spPr>
        <p:txBody>
          <a:bodyPr wrap="square">
            <a:spAutoFit/>
          </a:bodyPr>
          <a:lstStyle/>
          <a:p>
            <a:r>
              <a:rPr lang="fr-FR" sz="1100" b="1" dirty="0" err="1" smtClean="0"/>
              <a:t>Diell</a:t>
            </a:r>
            <a:r>
              <a:rPr lang="fr-FR" sz="1100" b="1" dirty="0" smtClean="0"/>
              <a:t> 8</a:t>
            </a:r>
            <a:r>
              <a:rPr lang="fr-FR" sz="1100" dirty="0" smtClean="0"/>
              <a:t>: </a:t>
            </a:r>
            <a:r>
              <a:rPr lang="fr-FR" sz="1100" dirty="0" err="1" smtClean="0"/>
              <a:t>Abaoe</a:t>
            </a:r>
            <a:r>
              <a:rPr lang="fr-FR" sz="1100" dirty="0" smtClean="0"/>
              <a:t> 2001 </a:t>
            </a:r>
            <a:r>
              <a:rPr lang="fr-FR" sz="1100" dirty="0" err="1" smtClean="0"/>
              <a:t>emañ</a:t>
            </a:r>
            <a:r>
              <a:rPr lang="fr-FR" sz="1100" dirty="0" smtClean="0"/>
              <a:t> </a:t>
            </a:r>
            <a:r>
              <a:rPr lang="fr-FR" sz="1100" dirty="0" err="1" smtClean="0"/>
              <a:t>Gavr-Kiberen</a:t>
            </a:r>
            <a:r>
              <a:rPr lang="fr-FR" sz="1100" dirty="0" smtClean="0"/>
              <a:t> e-</a:t>
            </a:r>
            <a:r>
              <a:rPr lang="fr-FR" sz="1100" dirty="0" err="1" smtClean="0"/>
              <a:t>barzh</a:t>
            </a:r>
            <a:r>
              <a:rPr lang="fr-FR" sz="1100" dirty="0" smtClean="0"/>
              <a:t> </a:t>
            </a:r>
            <a:r>
              <a:rPr lang="fr-FR" sz="1100" dirty="0" err="1" smtClean="0"/>
              <a:t>ar</a:t>
            </a:r>
            <a:r>
              <a:rPr lang="fr-FR" sz="1100" dirty="0" smtClean="0"/>
              <a:t> </a:t>
            </a:r>
            <a:r>
              <a:rPr lang="fr-FR" sz="1100" dirty="0" err="1" smtClean="0"/>
              <a:t>rouedad</a:t>
            </a:r>
            <a:r>
              <a:rPr lang="fr-FR" sz="1100" dirty="0" smtClean="0"/>
              <a:t> </a:t>
            </a:r>
            <a:r>
              <a:rPr lang="fr-FR" sz="1100" dirty="0" err="1" smtClean="0"/>
              <a:t>Natura</a:t>
            </a:r>
            <a:r>
              <a:rPr lang="fr-FR" sz="1100" dirty="0" smtClean="0"/>
              <a:t> 2000 </a:t>
            </a:r>
            <a:r>
              <a:rPr lang="fr-FR" sz="1100" dirty="0" err="1" smtClean="0"/>
              <a:t>get</a:t>
            </a:r>
            <a:r>
              <a:rPr lang="fr-FR" sz="1100" dirty="0" smtClean="0"/>
              <a:t> </a:t>
            </a:r>
            <a:r>
              <a:rPr lang="fr-FR" sz="1100" dirty="0" err="1" smtClean="0"/>
              <a:t>krouidigezh</a:t>
            </a:r>
            <a:r>
              <a:rPr lang="fr-FR" sz="1100" dirty="0" smtClean="0"/>
              <a:t> </a:t>
            </a:r>
            <a:r>
              <a:rPr lang="fr-FR" sz="1100" dirty="0" err="1" smtClean="0"/>
              <a:t>ar</a:t>
            </a:r>
            <a:r>
              <a:rPr lang="fr-FR" sz="1100" dirty="0" smtClean="0"/>
              <a:t> Syndicat </a:t>
            </a:r>
            <a:r>
              <a:rPr lang="fr-FR" sz="1100" dirty="0"/>
              <a:t>Mixte Grand Site Dunaire de </a:t>
            </a:r>
            <a:r>
              <a:rPr lang="fr-FR" sz="1100" dirty="0" err="1"/>
              <a:t>Gâvres</a:t>
            </a:r>
            <a:r>
              <a:rPr lang="fr-FR" sz="1100" dirty="0"/>
              <a:t> </a:t>
            </a:r>
            <a:r>
              <a:rPr lang="fr-FR" sz="1100" dirty="0" smtClean="0"/>
              <a:t>Quiberon a-</a:t>
            </a:r>
            <a:r>
              <a:rPr lang="fr-FR" sz="1100" dirty="0" err="1" smtClean="0"/>
              <a:t>benn</a:t>
            </a:r>
            <a:r>
              <a:rPr lang="fr-FR" sz="1100" dirty="0" smtClean="0"/>
              <a:t> </a:t>
            </a:r>
            <a:r>
              <a:rPr lang="fr-FR" sz="1100" dirty="0" err="1" smtClean="0"/>
              <a:t>gwareziñ</a:t>
            </a:r>
            <a:r>
              <a:rPr lang="fr-FR" sz="1100" dirty="0" smtClean="0"/>
              <a:t> </a:t>
            </a:r>
            <a:r>
              <a:rPr lang="fr-FR" sz="1100" dirty="0" err="1" smtClean="0"/>
              <a:t>ar</a:t>
            </a:r>
            <a:r>
              <a:rPr lang="fr-FR" sz="1100" dirty="0" smtClean="0"/>
              <a:t> </a:t>
            </a:r>
            <a:r>
              <a:rPr lang="fr-FR" sz="1100" dirty="0" err="1" smtClean="0"/>
              <a:t>evned</a:t>
            </a:r>
            <a:r>
              <a:rPr lang="fr-FR" sz="1100" dirty="0" smtClean="0"/>
              <a:t> </a:t>
            </a:r>
            <a:r>
              <a:rPr lang="fr-FR" sz="1100" dirty="0" err="1" smtClean="0"/>
              <a:t>hag</a:t>
            </a:r>
            <a:r>
              <a:rPr lang="fr-FR" sz="1100" dirty="0" smtClean="0"/>
              <a:t> </a:t>
            </a:r>
            <a:r>
              <a:rPr lang="fr-FR" sz="1100" dirty="0" err="1" smtClean="0"/>
              <a:t>ar</a:t>
            </a:r>
            <a:r>
              <a:rPr lang="fr-FR" sz="1100" dirty="0" smtClean="0"/>
              <a:t> </a:t>
            </a:r>
            <a:r>
              <a:rPr lang="fr-FR" sz="1100" dirty="0" err="1" smtClean="0"/>
              <a:t>glad</a:t>
            </a:r>
            <a:r>
              <a:rPr lang="fr-FR" sz="1100" dirty="0"/>
              <a:t> </a:t>
            </a:r>
            <a:r>
              <a:rPr lang="fr-FR" sz="1100" dirty="0" err="1" smtClean="0"/>
              <a:t>loened-plantoù</a:t>
            </a:r>
            <a:r>
              <a:rPr lang="fr-FR" sz="1100" dirty="0" smtClean="0"/>
              <a:t>.</a:t>
            </a:r>
            <a:endParaRPr lang="br-FR" sz="1100" dirty="0"/>
          </a:p>
        </p:txBody>
      </p:sp>
      <p:sp>
        <p:nvSpPr>
          <p:cNvPr id="26" name="ZoneTexte 25"/>
          <p:cNvSpPr txBox="1"/>
          <p:nvPr/>
        </p:nvSpPr>
        <p:spPr>
          <a:xfrm>
            <a:off x="3268232" y="0"/>
            <a:ext cx="3777920" cy="230832"/>
          </a:xfrm>
          <a:prstGeom prst="rect">
            <a:avLst/>
          </a:prstGeom>
          <a:noFill/>
          <a:ln>
            <a:solidFill>
              <a:schemeClr val="accent1"/>
            </a:solidFill>
          </a:ln>
        </p:spPr>
        <p:txBody>
          <a:bodyPr wrap="square" rtlCol="0">
            <a:spAutoFit/>
          </a:bodyPr>
          <a:lstStyle/>
          <a:p>
            <a:pPr algn="ctr"/>
            <a:r>
              <a:rPr lang="fr-FR" sz="900" b="1" dirty="0" err="1" smtClean="0">
                <a:solidFill>
                  <a:srgbClr val="FF0000"/>
                </a:solidFill>
              </a:rPr>
              <a:t>Diazez</a:t>
            </a:r>
            <a:r>
              <a:rPr lang="fr-FR" sz="900" b="1" dirty="0" smtClean="0">
                <a:solidFill>
                  <a:srgbClr val="FF0000"/>
                </a:solidFill>
              </a:rPr>
              <a:t> </a:t>
            </a:r>
            <a:r>
              <a:rPr lang="fr-FR" sz="900" b="1" dirty="0" err="1" smtClean="0">
                <a:solidFill>
                  <a:srgbClr val="FF0000"/>
                </a:solidFill>
              </a:rPr>
              <a:t>boutin</a:t>
            </a:r>
            <a:r>
              <a:rPr lang="fr-FR" sz="900" b="1" dirty="0" smtClean="0">
                <a:solidFill>
                  <a:srgbClr val="FF0000"/>
                </a:solidFill>
              </a:rPr>
              <a:t> C6: </a:t>
            </a:r>
            <a:r>
              <a:rPr lang="fr-FR" sz="900" b="1" dirty="0" err="1" smtClean="0">
                <a:solidFill>
                  <a:srgbClr val="FF0000"/>
                </a:solidFill>
              </a:rPr>
              <a:t>anaouet</a:t>
            </a:r>
            <a:r>
              <a:rPr lang="fr-FR" sz="900" b="1" dirty="0" smtClean="0">
                <a:solidFill>
                  <a:srgbClr val="FF0000"/>
                </a:solidFill>
              </a:rPr>
              <a:t> ha </a:t>
            </a:r>
            <a:r>
              <a:rPr lang="fr-FR" sz="900" b="1" dirty="0" err="1" smtClean="0">
                <a:solidFill>
                  <a:srgbClr val="FF0000"/>
                </a:solidFill>
              </a:rPr>
              <a:t>displegiñ</a:t>
            </a:r>
            <a:r>
              <a:rPr lang="fr-FR" sz="900" b="1" dirty="0" smtClean="0">
                <a:solidFill>
                  <a:srgbClr val="FF0000"/>
                </a:solidFill>
              </a:rPr>
              <a:t> </a:t>
            </a:r>
            <a:r>
              <a:rPr lang="fr-FR" sz="900" b="1" dirty="0" err="1" smtClean="0">
                <a:solidFill>
                  <a:srgbClr val="FF0000"/>
                </a:solidFill>
              </a:rPr>
              <a:t>rol</a:t>
            </a:r>
            <a:r>
              <a:rPr lang="fr-FR" sz="900" b="1" dirty="0" smtClean="0">
                <a:solidFill>
                  <a:srgbClr val="FF0000"/>
                </a:solidFill>
              </a:rPr>
              <a:t> </a:t>
            </a:r>
            <a:r>
              <a:rPr lang="fr-FR" sz="900" b="1" dirty="0" err="1" smtClean="0">
                <a:solidFill>
                  <a:srgbClr val="FF0000"/>
                </a:solidFill>
              </a:rPr>
              <a:t>ar</a:t>
            </a:r>
            <a:r>
              <a:rPr lang="fr-FR" sz="900" b="1" dirty="0" smtClean="0">
                <a:solidFill>
                  <a:srgbClr val="FF0000"/>
                </a:solidFill>
              </a:rPr>
              <a:t> </a:t>
            </a:r>
            <a:r>
              <a:rPr lang="fr-FR" sz="900" b="1" dirty="0" err="1" smtClean="0">
                <a:solidFill>
                  <a:srgbClr val="FF0000"/>
                </a:solidFill>
              </a:rPr>
              <a:t>savadurioù</a:t>
            </a:r>
            <a:r>
              <a:rPr lang="fr-FR" sz="900" b="1" dirty="0" smtClean="0">
                <a:solidFill>
                  <a:srgbClr val="FF0000"/>
                </a:solidFill>
              </a:rPr>
              <a:t> </a:t>
            </a:r>
            <a:r>
              <a:rPr lang="fr-FR" sz="900" b="1" dirty="0" err="1" smtClean="0">
                <a:solidFill>
                  <a:srgbClr val="FF0000"/>
                </a:solidFill>
              </a:rPr>
              <a:t>europat</a:t>
            </a:r>
            <a:endParaRPr lang="fr-FR" sz="900" b="1" dirty="0">
              <a:solidFill>
                <a:srgbClr val="FF0000"/>
              </a:solidFill>
            </a:endParaRPr>
          </a:p>
        </p:txBody>
      </p:sp>
      <p:sp>
        <p:nvSpPr>
          <p:cNvPr id="27" name="Rectangle 26"/>
          <p:cNvSpPr/>
          <p:nvPr/>
        </p:nvSpPr>
        <p:spPr>
          <a:xfrm>
            <a:off x="5772439" y="2118334"/>
            <a:ext cx="1035256" cy="938719"/>
          </a:xfrm>
          <a:prstGeom prst="rect">
            <a:avLst/>
          </a:prstGeom>
          <a:ln>
            <a:solidFill>
              <a:schemeClr val="accent1"/>
            </a:solidFill>
          </a:ln>
        </p:spPr>
        <p:txBody>
          <a:bodyPr wrap="square">
            <a:spAutoFit/>
          </a:bodyPr>
          <a:lstStyle/>
          <a:p>
            <a:pPr algn="ctr"/>
            <a:r>
              <a:rPr lang="fr-FR" sz="1100" b="1" dirty="0" err="1"/>
              <a:t>Parlamantoù</a:t>
            </a:r>
            <a:r>
              <a:rPr lang="fr-FR" sz="1100" b="1" dirty="0"/>
              <a:t> </a:t>
            </a:r>
          </a:p>
          <a:p>
            <a:pPr algn="ctr"/>
            <a:r>
              <a:rPr lang="fr-FR" sz="1100" b="1" dirty="0" err="1" smtClean="0"/>
              <a:t>Broadel</a:t>
            </a:r>
            <a:r>
              <a:rPr lang="fr-FR" sz="1100" b="1" dirty="0" smtClean="0"/>
              <a:t>( </a:t>
            </a:r>
            <a:r>
              <a:rPr lang="fr-FR" sz="1100" b="1" dirty="0" err="1" smtClean="0"/>
              <a:t>sevel</a:t>
            </a:r>
            <a:r>
              <a:rPr lang="fr-FR" sz="1100" b="1" dirty="0" smtClean="0"/>
              <a:t> </a:t>
            </a:r>
            <a:r>
              <a:rPr lang="fr-FR" sz="1100" b="1" dirty="0" err="1" smtClean="0"/>
              <a:t>ul</a:t>
            </a:r>
            <a:r>
              <a:rPr lang="fr-FR" sz="1100" b="1" dirty="0" smtClean="0"/>
              <a:t> </a:t>
            </a:r>
            <a:r>
              <a:rPr lang="fr-FR" sz="1100" b="1" dirty="0" err="1" smtClean="0"/>
              <a:t>lezenn</a:t>
            </a:r>
            <a:r>
              <a:rPr lang="fr-FR" sz="1100" b="1" dirty="0" smtClean="0"/>
              <a:t> </a:t>
            </a:r>
            <a:r>
              <a:rPr lang="fr-FR" sz="1100" b="1" dirty="0" err="1" smtClean="0"/>
              <a:t>vroadel</a:t>
            </a:r>
            <a:r>
              <a:rPr lang="fr-FR" sz="1100" b="1" dirty="0" smtClean="0"/>
              <a:t> </a:t>
            </a:r>
            <a:r>
              <a:rPr lang="fr-FR" sz="1100" b="1" dirty="0" err="1" smtClean="0"/>
              <a:t>evit</a:t>
            </a:r>
            <a:r>
              <a:rPr lang="fr-FR" sz="1100" b="1" dirty="0" smtClean="0"/>
              <a:t> pep </a:t>
            </a:r>
            <a:r>
              <a:rPr lang="fr-FR" sz="1100" b="1" dirty="0" err="1" smtClean="0"/>
              <a:t>Stad</a:t>
            </a:r>
            <a:r>
              <a:rPr lang="fr-FR" sz="1100" b="1" dirty="0" smtClean="0"/>
              <a:t>)</a:t>
            </a:r>
            <a:endParaRPr lang="fr-FR" sz="1100" dirty="0"/>
          </a:p>
        </p:txBody>
      </p:sp>
      <p:sp>
        <p:nvSpPr>
          <p:cNvPr id="28" name="Flèche vers le bas 27"/>
          <p:cNvSpPr/>
          <p:nvPr/>
        </p:nvSpPr>
        <p:spPr>
          <a:xfrm flipH="1" flipV="1">
            <a:off x="6245687" y="3043548"/>
            <a:ext cx="271282" cy="353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294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733" y="2483768"/>
            <a:ext cx="6904597" cy="892552"/>
          </a:xfrm>
          <a:prstGeom prst="rect">
            <a:avLst/>
          </a:prstGeom>
          <a:noFill/>
        </p:spPr>
        <p:txBody>
          <a:bodyPr wrap="square" rtlCol="0">
            <a:spAutoFit/>
          </a:bodyPr>
          <a:lstStyle/>
          <a:p>
            <a:r>
              <a:rPr lang="fr-FR" sz="2000" b="1" u="sng" smtClean="0">
                <a:latin typeface="Agency FB" pitchFamily="34" charset="0"/>
              </a:rPr>
              <a:t>Kudennadur: penaos e vez lakaet </a:t>
            </a:r>
            <a:r>
              <a:rPr lang="fr-FR" sz="3200" b="1" u="sng" smtClean="0">
                <a:latin typeface="Agency FB" pitchFamily="34" charset="0"/>
              </a:rPr>
              <a:t>e-pleustr</a:t>
            </a:r>
            <a:r>
              <a:rPr lang="fr-FR" sz="2000" b="1" u="sng" smtClean="0">
                <a:latin typeface="Agency FB" pitchFamily="34" charset="0"/>
              </a:rPr>
              <a:t> ar gwir europat en vuhez bemdeziek?</a:t>
            </a:r>
            <a:endParaRPr lang="fr-FR" sz="2000" b="1" u="sng" dirty="0">
              <a:latin typeface="Agency FB" pitchFamily="34" charset="0"/>
            </a:endParaRPr>
          </a:p>
        </p:txBody>
      </p:sp>
      <p:sp>
        <p:nvSpPr>
          <p:cNvPr id="5" name="Rectangle 4"/>
          <p:cNvSpPr/>
          <p:nvPr/>
        </p:nvSpPr>
        <p:spPr>
          <a:xfrm>
            <a:off x="33916" y="1331640"/>
            <a:ext cx="5483316" cy="584775"/>
          </a:xfrm>
          <a:prstGeom prst="rect">
            <a:avLst/>
          </a:prstGeom>
        </p:spPr>
        <p:txBody>
          <a:bodyPr wrap="square">
            <a:spAutoFit/>
          </a:bodyPr>
          <a:lstStyle/>
          <a:p>
            <a:pPr lvl="0"/>
            <a:r>
              <a:rPr lang="fr-FR" sz="3200" b="1" u="sng">
                <a:solidFill>
                  <a:srgbClr val="FF0000"/>
                </a:solidFill>
                <a:latin typeface="Agency FB" pitchFamily="34" charset="0"/>
              </a:rPr>
              <a:t>III. Ar gwir</a:t>
            </a:r>
            <a:r>
              <a:rPr lang="fr-FR" sz="2800" b="1" u="sng">
                <a:solidFill>
                  <a:srgbClr val="FF0000"/>
                </a:solidFill>
                <a:latin typeface="Agency FB" pitchFamily="34" charset="0"/>
              </a:rPr>
              <a:t> </a:t>
            </a:r>
            <a:r>
              <a:rPr lang="fr-FR" sz="3200" b="1" u="sng">
                <a:solidFill>
                  <a:srgbClr val="FF0000"/>
                </a:solidFill>
                <a:latin typeface="Agency FB" pitchFamily="34" charset="0"/>
              </a:rPr>
              <a:t>broadel</a:t>
            </a:r>
            <a:r>
              <a:rPr lang="fr-FR" sz="2400" b="1" u="sng">
                <a:solidFill>
                  <a:srgbClr val="FF0000"/>
                </a:solidFill>
                <a:latin typeface="Agency FB" pitchFamily="34" charset="0"/>
              </a:rPr>
              <a:t> </a:t>
            </a:r>
            <a:r>
              <a:rPr lang="fr-FR" sz="3200" b="1" u="sng">
                <a:solidFill>
                  <a:srgbClr val="FF0000"/>
                </a:solidFill>
                <a:latin typeface="Agency FB" pitchFamily="34" charset="0"/>
              </a:rPr>
              <a:t>hag</a:t>
            </a:r>
            <a:r>
              <a:rPr lang="fr-FR" sz="2800" b="1" u="sng">
                <a:solidFill>
                  <a:srgbClr val="FF0000"/>
                </a:solidFill>
                <a:latin typeface="Agency FB" pitchFamily="34" charset="0"/>
              </a:rPr>
              <a:t> ar gwir europat</a:t>
            </a:r>
            <a:endParaRPr lang="fr-FR" sz="2400" b="1" u="sng">
              <a:solidFill>
                <a:srgbClr val="FF0000"/>
              </a:solidFill>
              <a:latin typeface="Agency FB" pitchFamily="34" charset="0"/>
            </a:endParaRPr>
          </a:p>
        </p:txBody>
      </p:sp>
    </p:spTree>
    <p:extLst>
      <p:ext uri="{BB962C8B-B14F-4D97-AF65-F5344CB8AC3E}">
        <p14:creationId xmlns:p14="http://schemas.microsoft.com/office/powerpoint/2010/main" val="31940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7" y="1907704"/>
            <a:ext cx="6834163" cy="3240360"/>
          </a:xfrm>
          <a:prstGeom prst="rect">
            <a:avLst/>
          </a:prstGeom>
          <a:ln>
            <a:solidFill>
              <a:schemeClr val="accent1"/>
            </a:solidFill>
          </a:ln>
        </p:spPr>
      </p:pic>
      <p:sp>
        <p:nvSpPr>
          <p:cNvPr id="3" name="ZoneTexte 2"/>
          <p:cNvSpPr txBox="1"/>
          <p:nvPr/>
        </p:nvSpPr>
        <p:spPr>
          <a:xfrm>
            <a:off x="1124744" y="683568"/>
            <a:ext cx="5544616" cy="830997"/>
          </a:xfrm>
          <a:prstGeom prst="rect">
            <a:avLst/>
          </a:prstGeom>
          <a:noFill/>
        </p:spPr>
        <p:txBody>
          <a:bodyPr wrap="square" rtlCol="0">
            <a:spAutoFit/>
          </a:bodyPr>
          <a:lstStyle/>
          <a:p>
            <a:r>
              <a:rPr lang="fr-FR" sz="2400" b="1" err="1" smtClean="0"/>
              <a:t>Diell</a:t>
            </a:r>
            <a:r>
              <a:rPr lang="fr-FR" sz="2400" b="1" smtClean="0"/>
              <a:t> : </a:t>
            </a:r>
            <a:r>
              <a:rPr lang="fr-FR" sz="2400" b="1" dirty="0" err="1" smtClean="0"/>
              <a:t>nec’h</a:t>
            </a:r>
            <a:r>
              <a:rPr lang="fr-FR" sz="2400" b="1" dirty="0" smtClean="0"/>
              <a:t> an </a:t>
            </a:r>
            <a:r>
              <a:rPr lang="fr-FR" sz="2400" b="1" dirty="0" err="1" smtClean="0"/>
              <a:t>dud</a:t>
            </a:r>
            <a:r>
              <a:rPr lang="fr-FR" sz="2400" b="1" dirty="0" smtClean="0"/>
              <a:t> </a:t>
            </a:r>
            <a:r>
              <a:rPr lang="fr-FR" sz="2400" b="1" dirty="0" err="1" smtClean="0"/>
              <a:t>diàr-benn</a:t>
            </a:r>
            <a:r>
              <a:rPr lang="fr-FR" sz="2400" b="1" dirty="0" smtClean="0"/>
              <a:t> an </a:t>
            </a:r>
            <a:r>
              <a:rPr lang="fr-FR" sz="2400" b="1" dirty="0" err="1" smtClean="0"/>
              <a:t>evned</a:t>
            </a:r>
            <a:r>
              <a:rPr lang="fr-FR" sz="2400" b="1" dirty="0" smtClean="0"/>
              <a:t> </a:t>
            </a:r>
            <a:r>
              <a:rPr lang="fr-FR" sz="2400" b="1" dirty="0" err="1" smtClean="0"/>
              <a:t>tremenia</a:t>
            </a:r>
            <a:r>
              <a:rPr lang="fr-FR" sz="2400" b="1" dirty="0" err="1"/>
              <a:t>d</a:t>
            </a:r>
            <a:endParaRPr lang="fr-FR" sz="2400" b="1" dirty="0"/>
          </a:p>
        </p:txBody>
      </p:sp>
    </p:spTree>
    <p:extLst>
      <p:ext uri="{BB962C8B-B14F-4D97-AF65-F5344CB8AC3E}">
        <p14:creationId xmlns:p14="http://schemas.microsoft.com/office/powerpoint/2010/main" val="31940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39" y="755576"/>
            <a:ext cx="6585813" cy="460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3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59632"/>
            <a:ext cx="6858000" cy="3108543"/>
          </a:xfrm>
          <a:prstGeom prst="rect">
            <a:avLst/>
          </a:prstGeom>
          <a:noFill/>
        </p:spPr>
        <p:txBody>
          <a:bodyPr wrap="square" rtlCol="0">
            <a:spAutoFit/>
          </a:bodyPr>
          <a:lstStyle/>
          <a:p>
            <a:pPr algn="just"/>
            <a:r>
              <a:rPr lang="fr-FR" sz="2800" dirty="0" smtClean="0"/>
              <a:t>A-</a:t>
            </a:r>
            <a:r>
              <a:rPr lang="fr-FR" sz="2800" dirty="0" err="1" smtClean="0"/>
              <a:t>benn</a:t>
            </a:r>
            <a:r>
              <a:rPr lang="fr-FR" sz="2800" dirty="0" smtClean="0"/>
              <a:t> </a:t>
            </a:r>
            <a:r>
              <a:rPr lang="fr-FR" sz="2800" dirty="0" err="1" smtClean="0"/>
              <a:t>gwareziñ</a:t>
            </a:r>
            <a:r>
              <a:rPr lang="fr-FR" sz="2800" dirty="0" smtClean="0"/>
              <a:t> </a:t>
            </a:r>
            <a:r>
              <a:rPr lang="fr-FR" sz="2800" dirty="0" err="1" smtClean="0"/>
              <a:t>ar</a:t>
            </a:r>
            <a:r>
              <a:rPr lang="fr-FR" sz="2800" dirty="0"/>
              <a:t> </a:t>
            </a:r>
            <a:r>
              <a:rPr lang="fr-FR" sz="2800" dirty="0" err="1"/>
              <a:t>spesadoù</a:t>
            </a:r>
            <a:r>
              <a:rPr lang="fr-FR" sz="2800" dirty="0"/>
              <a:t> en </a:t>
            </a:r>
            <a:r>
              <a:rPr lang="fr-FR" sz="2800" dirty="0" err="1"/>
              <a:t>arvar</a:t>
            </a:r>
            <a:r>
              <a:rPr lang="fr-FR" sz="2800" dirty="0"/>
              <a:t> da vont da </a:t>
            </a:r>
            <a:r>
              <a:rPr lang="fr-FR" sz="2800" dirty="0" err="1"/>
              <a:t>get</a:t>
            </a:r>
            <a:r>
              <a:rPr lang="fr-FR" sz="2800" dirty="0"/>
              <a:t> </a:t>
            </a:r>
            <a:r>
              <a:rPr lang="fr-FR" sz="2800" dirty="0" smtClean="0"/>
              <a:t> en Europa </a:t>
            </a:r>
            <a:r>
              <a:rPr lang="fr-FR" sz="2800" dirty="0" err="1" smtClean="0"/>
              <a:t>eo</a:t>
            </a:r>
            <a:r>
              <a:rPr lang="fr-FR" sz="2800" dirty="0" smtClean="0"/>
              <a:t> </a:t>
            </a:r>
            <a:r>
              <a:rPr lang="fr-FR" sz="2800" dirty="0" err="1" smtClean="0"/>
              <a:t>bet</a:t>
            </a:r>
            <a:r>
              <a:rPr lang="fr-FR" sz="2800" dirty="0" smtClean="0"/>
              <a:t> </a:t>
            </a:r>
            <a:r>
              <a:rPr lang="fr-FR" sz="2800" dirty="0" err="1" smtClean="0"/>
              <a:t>savet</a:t>
            </a:r>
            <a:r>
              <a:rPr lang="fr-FR" sz="2800" dirty="0" smtClean="0"/>
              <a:t> </a:t>
            </a:r>
            <a:r>
              <a:rPr lang="fr-FR" sz="2800" b="1" dirty="0" err="1" smtClean="0">
                <a:solidFill>
                  <a:srgbClr val="FF0000"/>
                </a:solidFill>
              </a:rPr>
              <a:t>ur</a:t>
            </a:r>
            <a:r>
              <a:rPr lang="fr-FR" sz="2800" b="1" dirty="0" smtClean="0">
                <a:solidFill>
                  <a:srgbClr val="FF0000"/>
                </a:solidFill>
              </a:rPr>
              <a:t> </a:t>
            </a:r>
            <a:r>
              <a:rPr lang="fr-FR" sz="2800" b="1" dirty="0" err="1" smtClean="0">
                <a:solidFill>
                  <a:srgbClr val="FF0000"/>
                </a:solidFill>
              </a:rPr>
              <a:t>gwir</a:t>
            </a:r>
            <a:r>
              <a:rPr lang="fr-FR" sz="2800" b="1" dirty="0" smtClean="0">
                <a:solidFill>
                  <a:srgbClr val="FF0000"/>
                </a:solidFill>
              </a:rPr>
              <a:t> </a:t>
            </a:r>
            <a:r>
              <a:rPr lang="fr-FR" sz="2800" b="1" dirty="0" err="1" smtClean="0">
                <a:solidFill>
                  <a:srgbClr val="FF0000"/>
                </a:solidFill>
              </a:rPr>
              <a:t>europat</a:t>
            </a:r>
            <a:r>
              <a:rPr lang="fr-FR" sz="2800" b="1" dirty="0" smtClean="0">
                <a:solidFill>
                  <a:srgbClr val="FF0000"/>
                </a:solidFill>
              </a:rPr>
              <a:t> </a:t>
            </a:r>
            <a:r>
              <a:rPr lang="fr-FR" sz="2800" b="1" dirty="0" err="1" smtClean="0">
                <a:solidFill>
                  <a:srgbClr val="FF0000"/>
                </a:solidFill>
              </a:rPr>
              <a:t>boutin</a:t>
            </a:r>
            <a:r>
              <a:rPr lang="fr-FR" sz="2800" b="1" dirty="0" smtClean="0">
                <a:solidFill>
                  <a:srgbClr val="FF0000"/>
                </a:solidFill>
              </a:rPr>
              <a:t>( </a:t>
            </a:r>
            <a:r>
              <a:rPr lang="fr-FR" sz="2800" b="1" dirty="0" err="1" smtClean="0">
                <a:solidFill>
                  <a:srgbClr val="FF0000"/>
                </a:solidFill>
              </a:rPr>
              <a:t>get</a:t>
            </a:r>
            <a:r>
              <a:rPr lang="fr-FR" sz="2800" b="1" dirty="0" smtClean="0">
                <a:solidFill>
                  <a:srgbClr val="FF0000"/>
                </a:solidFill>
              </a:rPr>
              <a:t> </a:t>
            </a:r>
            <a:r>
              <a:rPr lang="fr-FR" sz="2800" b="1" u="sng" dirty="0" err="1" smtClean="0">
                <a:solidFill>
                  <a:srgbClr val="FF0000"/>
                </a:solidFill>
              </a:rPr>
              <a:t>sturiadoù</a:t>
            </a:r>
            <a:r>
              <a:rPr lang="fr-FR" sz="2800" b="1" u="sng" dirty="0" smtClean="0">
                <a:solidFill>
                  <a:srgbClr val="FF0000"/>
                </a:solidFill>
              </a:rPr>
              <a:t> </a:t>
            </a:r>
            <a:r>
              <a:rPr lang="fr-FR" sz="2800" b="1" u="sng" dirty="0" err="1" smtClean="0">
                <a:solidFill>
                  <a:srgbClr val="FF0000"/>
                </a:solidFill>
              </a:rPr>
              <a:t>europat</a:t>
            </a:r>
            <a:r>
              <a:rPr lang="fr-FR" sz="2800" b="1" u="sng" dirty="0" smtClean="0">
                <a:solidFill>
                  <a:srgbClr val="FF0000"/>
                </a:solidFill>
              </a:rPr>
              <a:t> ha </a:t>
            </a:r>
            <a:r>
              <a:rPr lang="fr-FR" sz="2800" b="1" u="sng" dirty="0" err="1" smtClean="0">
                <a:solidFill>
                  <a:srgbClr val="FF0000"/>
                </a:solidFill>
              </a:rPr>
              <a:t>reoliadurioù</a:t>
            </a:r>
            <a:r>
              <a:rPr lang="fr-FR" sz="2800" b="1" dirty="0" smtClean="0">
                <a:solidFill>
                  <a:srgbClr val="FF0000"/>
                </a:solidFill>
              </a:rPr>
              <a:t>) </a:t>
            </a:r>
            <a:r>
              <a:rPr lang="fr-FR" sz="2800" dirty="0" smtClean="0"/>
              <a:t>ha da </a:t>
            </a:r>
            <a:r>
              <a:rPr lang="fr-FR" sz="2800" dirty="0" err="1" smtClean="0"/>
              <a:t>lakaat</a:t>
            </a:r>
            <a:r>
              <a:rPr lang="fr-FR" sz="2800" dirty="0" smtClean="0"/>
              <a:t> </a:t>
            </a:r>
            <a:r>
              <a:rPr lang="fr-FR" sz="2800" dirty="0" err="1" smtClean="0"/>
              <a:t>anezhañ</a:t>
            </a:r>
            <a:r>
              <a:rPr lang="fr-FR" sz="2800" dirty="0" smtClean="0"/>
              <a:t> e-</a:t>
            </a:r>
            <a:r>
              <a:rPr lang="fr-FR" sz="2800" dirty="0" err="1" smtClean="0"/>
              <a:t>pleustr</a:t>
            </a:r>
            <a:r>
              <a:rPr lang="fr-FR" sz="2800" dirty="0" smtClean="0"/>
              <a:t> e </a:t>
            </a:r>
            <a:r>
              <a:rPr lang="fr-FR" sz="2800" dirty="0" err="1" smtClean="0"/>
              <a:t>Frañs</a:t>
            </a:r>
            <a:r>
              <a:rPr lang="fr-FR" sz="2800" dirty="0"/>
              <a:t> </a:t>
            </a:r>
            <a:r>
              <a:rPr lang="fr-FR" sz="2800" dirty="0" err="1" smtClean="0"/>
              <a:t>hag</a:t>
            </a:r>
            <a:r>
              <a:rPr lang="fr-FR" sz="2800" dirty="0" smtClean="0"/>
              <a:t> </a:t>
            </a:r>
            <a:r>
              <a:rPr lang="fr-FR" sz="2800" dirty="0" err="1" smtClean="0"/>
              <a:t>ivez</a:t>
            </a:r>
            <a:r>
              <a:rPr lang="fr-FR" sz="2800" dirty="0" smtClean="0"/>
              <a:t> er </a:t>
            </a:r>
            <a:r>
              <a:rPr lang="fr-FR" sz="2800" dirty="0" err="1" smtClean="0"/>
              <a:t>Stadoù</a:t>
            </a:r>
            <a:r>
              <a:rPr lang="fr-FR" sz="2800" dirty="0" smtClean="0"/>
              <a:t> </a:t>
            </a:r>
            <a:r>
              <a:rPr lang="fr-FR" sz="2800" dirty="0" err="1" smtClean="0"/>
              <a:t>ezel</a:t>
            </a:r>
            <a:r>
              <a:rPr lang="fr-FR" sz="2800" dirty="0" smtClean="0"/>
              <a:t> a </a:t>
            </a:r>
            <a:r>
              <a:rPr lang="fr-FR" sz="2800" dirty="0" err="1" smtClean="0"/>
              <a:t>Unvaniezh</a:t>
            </a:r>
            <a:r>
              <a:rPr lang="fr-FR" sz="2800" dirty="0" smtClean="0"/>
              <a:t> </a:t>
            </a:r>
            <a:r>
              <a:rPr lang="fr-FR" sz="2800" dirty="0" err="1" smtClean="0"/>
              <a:t>Europa.Evezhiiñ</a:t>
            </a:r>
            <a:r>
              <a:rPr lang="fr-FR" sz="2800" dirty="0" smtClean="0"/>
              <a:t> a ra </a:t>
            </a:r>
            <a:r>
              <a:rPr lang="fr-FR" sz="2800" b="1" u="sng" dirty="0" smtClean="0">
                <a:solidFill>
                  <a:srgbClr val="FF0000"/>
                </a:solidFill>
              </a:rPr>
              <a:t>Lez-</a:t>
            </a:r>
            <a:r>
              <a:rPr lang="fr-FR" sz="2800" b="1" u="sng" dirty="0" err="1" smtClean="0">
                <a:solidFill>
                  <a:srgbClr val="FF0000"/>
                </a:solidFill>
              </a:rPr>
              <a:t>varn</a:t>
            </a:r>
            <a:r>
              <a:rPr lang="fr-FR" sz="2800" b="1" u="sng" dirty="0" smtClean="0">
                <a:solidFill>
                  <a:srgbClr val="FF0000"/>
                </a:solidFill>
              </a:rPr>
              <a:t> an </a:t>
            </a:r>
            <a:r>
              <a:rPr lang="fr-FR" sz="2800" b="1" u="sng" dirty="0" err="1" smtClean="0">
                <a:solidFill>
                  <a:srgbClr val="FF0000"/>
                </a:solidFill>
              </a:rPr>
              <a:t>Unvaniezh</a:t>
            </a:r>
            <a:r>
              <a:rPr lang="fr-FR" sz="2800" b="1" u="sng" dirty="0" smtClean="0">
                <a:solidFill>
                  <a:srgbClr val="FF0000"/>
                </a:solidFill>
              </a:rPr>
              <a:t> </a:t>
            </a:r>
            <a:r>
              <a:rPr lang="fr-FR" sz="2800" b="1" u="sng" dirty="0" err="1" smtClean="0">
                <a:solidFill>
                  <a:srgbClr val="FF0000"/>
                </a:solidFill>
              </a:rPr>
              <a:t>Europat</a:t>
            </a:r>
            <a:r>
              <a:rPr lang="fr-FR" sz="2800" b="1" u="sng" dirty="0" smtClean="0">
                <a:solidFill>
                  <a:srgbClr val="FF0000"/>
                </a:solidFill>
              </a:rPr>
              <a:t> </a:t>
            </a:r>
            <a:r>
              <a:rPr lang="fr-FR" sz="2800" dirty="0" smtClean="0"/>
              <a:t>ma </a:t>
            </a:r>
            <a:r>
              <a:rPr lang="fr-FR" sz="2800" dirty="0" err="1" smtClean="0"/>
              <a:t>z’eo</a:t>
            </a:r>
            <a:r>
              <a:rPr lang="fr-FR" sz="2800" dirty="0" smtClean="0"/>
              <a:t> </a:t>
            </a:r>
            <a:r>
              <a:rPr lang="fr-FR" sz="2800" dirty="0" err="1" smtClean="0"/>
              <a:t>lakaet</a:t>
            </a:r>
            <a:r>
              <a:rPr lang="fr-FR" sz="2800" dirty="0" smtClean="0"/>
              <a:t> e-</a:t>
            </a:r>
            <a:r>
              <a:rPr lang="fr-FR" sz="2800" dirty="0" err="1" smtClean="0"/>
              <a:t>pleustr</a:t>
            </a:r>
            <a:r>
              <a:rPr lang="fr-FR" sz="2800" dirty="0" smtClean="0"/>
              <a:t>. </a:t>
            </a:r>
            <a:endParaRPr lang="fr-FR" sz="2800" dirty="0"/>
          </a:p>
        </p:txBody>
      </p:sp>
    </p:spTree>
    <p:extLst>
      <p:ext uri="{BB962C8B-B14F-4D97-AF65-F5344CB8AC3E}">
        <p14:creationId xmlns:p14="http://schemas.microsoft.com/office/powerpoint/2010/main" val="31940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1546" y="0"/>
            <a:ext cx="4357718" cy="307777"/>
          </a:xfrm>
          <a:prstGeom prst="rect">
            <a:avLst/>
          </a:prstGeom>
          <a:noFill/>
        </p:spPr>
        <p:txBody>
          <a:bodyPr wrap="square" rtlCol="0">
            <a:spAutoFit/>
          </a:bodyPr>
          <a:lstStyle/>
          <a:p>
            <a:pPr algn="ctr"/>
            <a:r>
              <a:rPr lang="br-FR" sz="1400" b="1" dirty="0" smtClean="0"/>
              <a:t>Frañs hag Unvaniezh Europa</a:t>
            </a:r>
            <a:endParaRPr lang="br-FR" sz="1400" b="1" dirty="0"/>
          </a:p>
        </p:txBody>
      </p:sp>
      <p:sp>
        <p:nvSpPr>
          <p:cNvPr id="5" name="ZoneTexte 4"/>
          <p:cNvSpPr txBox="1"/>
          <p:nvPr/>
        </p:nvSpPr>
        <p:spPr>
          <a:xfrm>
            <a:off x="0" y="285720"/>
            <a:ext cx="6858000" cy="307777"/>
          </a:xfrm>
          <a:prstGeom prst="rect">
            <a:avLst/>
          </a:prstGeom>
          <a:noFill/>
        </p:spPr>
        <p:txBody>
          <a:bodyPr wrap="square" rtlCol="0">
            <a:spAutoFit/>
          </a:bodyPr>
          <a:lstStyle/>
          <a:p>
            <a:r>
              <a:rPr lang="br-FR" sz="1400" b="1" u="sng" dirty="0" smtClean="0"/>
              <a:t>A. Savadurioù Unvaniezh Europa</a:t>
            </a:r>
            <a:endParaRPr lang="br-FR" sz="1400" b="1" u="sng" dirty="0"/>
          </a:p>
        </p:txBody>
      </p:sp>
      <p:grpSp>
        <p:nvGrpSpPr>
          <p:cNvPr id="6" name="Group 79"/>
          <p:cNvGrpSpPr>
            <a:grpSpLocks/>
          </p:cNvGrpSpPr>
          <p:nvPr/>
        </p:nvGrpSpPr>
        <p:grpSpPr bwMode="auto">
          <a:xfrm>
            <a:off x="500042" y="615434"/>
            <a:ext cx="5997430" cy="1979329"/>
            <a:chOff x="183" y="255"/>
            <a:chExt cx="5523" cy="1098"/>
          </a:xfrm>
        </p:grpSpPr>
        <p:sp>
          <p:nvSpPr>
            <p:cNvPr id="7" name="Text Box 9"/>
            <p:cNvSpPr txBox="1">
              <a:spLocks noChangeArrowheads="1"/>
            </p:cNvSpPr>
            <p:nvPr/>
          </p:nvSpPr>
          <p:spPr bwMode="auto">
            <a:xfrm>
              <a:off x="489" y="255"/>
              <a:ext cx="5217" cy="205"/>
            </a:xfrm>
            <a:prstGeom prst="rect">
              <a:avLst/>
            </a:prstGeom>
            <a:noFill/>
            <a:ln w="57150" cmpd="thickThin">
              <a:solidFill>
                <a:schemeClr val="tx1"/>
              </a:solidFill>
              <a:miter lim="800000"/>
              <a:headEnd/>
              <a:tailEnd/>
            </a:ln>
            <a:effectLst/>
          </p:spPr>
          <p:txBody>
            <a:bodyPr>
              <a:spAutoFit/>
            </a:bodyPr>
            <a:lstStyle/>
            <a:p>
              <a:pPr>
                <a:spcBef>
                  <a:spcPct val="50000"/>
                </a:spcBef>
              </a:pPr>
              <a:r>
                <a:rPr lang="fr-FR" sz="1400" b="1" dirty="0" smtClean="0"/>
                <a:t>KEODEDIZ EUROPA    (</a:t>
              </a:r>
              <a:r>
                <a:rPr lang="fr-FR" sz="1400" b="1" dirty="0" err="1" smtClean="0"/>
                <a:t>keodediz</a:t>
              </a:r>
              <a:r>
                <a:rPr lang="fr-FR" sz="1400" b="1" dirty="0" smtClean="0"/>
                <a:t> </a:t>
              </a:r>
              <a:r>
                <a:rPr lang="fr-FR" sz="1400" b="1" err="1" smtClean="0"/>
                <a:t>ar</a:t>
              </a:r>
              <a:r>
                <a:rPr lang="fr-FR" sz="1400" b="1" smtClean="0"/>
                <a:t> 28 </a:t>
              </a:r>
              <a:r>
                <a:rPr lang="fr-FR" sz="1400" b="1" dirty="0" err="1" smtClean="0"/>
                <a:t>Stad</a:t>
              </a:r>
              <a:r>
                <a:rPr lang="fr-FR" sz="1400" b="1" dirty="0" smtClean="0"/>
                <a:t>-</a:t>
              </a:r>
              <a:r>
                <a:rPr lang="fr-FR" sz="1400" b="1" dirty="0" err="1" smtClean="0"/>
                <a:t>ezel</a:t>
              </a:r>
              <a:r>
                <a:rPr lang="fr-FR" sz="1400" b="1" dirty="0" smtClean="0"/>
                <a:t>)</a:t>
              </a:r>
              <a:r>
                <a:rPr lang="fr-FR" dirty="0" smtClean="0"/>
                <a:t>                  </a:t>
              </a:r>
              <a:endParaRPr lang="fr-FR" dirty="0"/>
            </a:p>
          </p:txBody>
        </p:sp>
        <p:sp>
          <p:nvSpPr>
            <p:cNvPr id="8" name="AutoShape 10"/>
            <p:cNvSpPr>
              <a:spLocks noChangeArrowheads="1"/>
            </p:cNvSpPr>
            <p:nvPr/>
          </p:nvSpPr>
          <p:spPr bwMode="auto">
            <a:xfrm rot="10800000">
              <a:off x="183" y="804"/>
              <a:ext cx="1382" cy="549"/>
            </a:xfrm>
            <a:custGeom>
              <a:avLst/>
              <a:gdLst>
                <a:gd name="G0" fmla="+- 5128 0 0"/>
                <a:gd name="G1" fmla="+- 21600 0 5128"/>
                <a:gd name="G2" fmla="*/ 5128 1 2"/>
                <a:gd name="G3" fmla="+- 21600 0 G2"/>
                <a:gd name="G4" fmla="+/ 5128 21600 2"/>
                <a:gd name="G5" fmla="+/ G1 0 2"/>
                <a:gd name="G6" fmla="*/ 21600 21600 5128"/>
                <a:gd name="G7" fmla="*/ G6 1 2"/>
                <a:gd name="G8" fmla="+- 21600 0 G7"/>
                <a:gd name="G9" fmla="*/ 21600 1 2"/>
                <a:gd name="G10" fmla="+- 5128 0 G9"/>
                <a:gd name="G11" fmla="?: G10 G8 0"/>
                <a:gd name="G12" fmla="?: G10 G7 21600"/>
                <a:gd name="T0" fmla="*/ 19036 w 21600"/>
                <a:gd name="T1" fmla="*/ 10800 h 21600"/>
                <a:gd name="T2" fmla="*/ 10800 w 21600"/>
                <a:gd name="T3" fmla="*/ 21600 h 21600"/>
                <a:gd name="T4" fmla="*/ 2564 w 21600"/>
                <a:gd name="T5" fmla="*/ 10800 h 21600"/>
                <a:gd name="T6" fmla="*/ 10800 w 21600"/>
                <a:gd name="T7" fmla="*/ 0 h 21600"/>
                <a:gd name="T8" fmla="*/ 4364 w 21600"/>
                <a:gd name="T9" fmla="*/ 4364 h 21600"/>
                <a:gd name="T10" fmla="*/ 17236 w 21600"/>
                <a:gd name="T11" fmla="*/ 17236 h 21600"/>
              </a:gdLst>
              <a:ahLst/>
              <a:cxnLst>
                <a:cxn ang="0">
                  <a:pos x="T0" y="T1"/>
                </a:cxn>
                <a:cxn ang="0">
                  <a:pos x="T2" y="T3"/>
                </a:cxn>
                <a:cxn ang="0">
                  <a:pos x="T4" y="T5"/>
                </a:cxn>
                <a:cxn ang="0">
                  <a:pos x="T6" y="T7"/>
                </a:cxn>
              </a:cxnLst>
              <a:rect l="T8" t="T9" r="T10" b="T11"/>
              <a:pathLst>
                <a:path w="21600" h="21600">
                  <a:moveTo>
                    <a:pt x="0" y="0"/>
                  </a:moveTo>
                  <a:lnTo>
                    <a:pt x="5128" y="21600"/>
                  </a:lnTo>
                  <a:lnTo>
                    <a:pt x="16472" y="21600"/>
                  </a:lnTo>
                  <a:lnTo>
                    <a:pt x="21600"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rot="10800000" wrap="none" anchor="ctr"/>
            <a:lstStyle/>
            <a:p>
              <a:pPr algn="ctr"/>
              <a:r>
                <a:rPr lang="fr-FR" sz="1200" b="1" dirty="0" err="1" smtClean="0"/>
                <a:t>Parlamantoù</a:t>
              </a:r>
              <a:r>
                <a:rPr lang="fr-FR" sz="1200" b="1" dirty="0" smtClean="0"/>
                <a:t> </a:t>
              </a:r>
            </a:p>
            <a:p>
              <a:pPr algn="ctr"/>
              <a:r>
                <a:rPr lang="fr-FR" sz="1200" b="1" dirty="0" err="1" smtClean="0"/>
                <a:t>Broadel</a:t>
              </a:r>
              <a:endParaRPr lang="fr-FR" sz="1200" b="1" dirty="0" smtClean="0"/>
            </a:p>
            <a:p>
              <a:pPr algn="ctr"/>
              <a:r>
                <a:rPr lang="fr-FR" sz="1200" b="1" dirty="0" err="1" smtClean="0"/>
                <a:t>Stadoù</a:t>
              </a:r>
              <a:r>
                <a:rPr lang="fr-FR" sz="1200" b="1" dirty="0" smtClean="0"/>
                <a:t> </a:t>
              </a:r>
              <a:r>
                <a:rPr lang="fr-FR" sz="1200" b="1" dirty="0" err="1" smtClean="0"/>
                <a:t>ezel</a:t>
              </a:r>
              <a:endParaRPr lang="fr-FR" dirty="0"/>
            </a:p>
          </p:txBody>
        </p:sp>
        <p:sp>
          <p:nvSpPr>
            <p:cNvPr id="9" name="Line 36"/>
            <p:cNvSpPr>
              <a:spLocks noChangeShapeType="1"/>
            </p:cNvSpPr>
            <p:nvPr/>
          </p:nvSpPr>
          <p:spPr bwMode="auto">
            <a:xfrm>
              <a:off x="907" y="474"/>
              <a:ext cx="0" cy="453"/>
            </a:xfrm>
            <a:prstGeom prst="line">
              <a:avLst/>
            </a:prstGeom>
            <a:noFill/>
            <a:ln w="38100" cmpd="dbl">
              <a:solidFill>
                <a:schemeClr val="tx1"/>
              </a:solidFill>
              <a:round/>
              <a:headEnd/>
              <a:tailEnd type="triangle" w="med" len="med"/>
            </a:ln>
            <a:effectLst/>
          </p:spPr>
          <p:txBody>
            <a:bodyPr/>
            <a:lstStyle/>
            <a:p>
              <a:endParaRPr lang="br-FR"/>
            </a:p>
          </p:txBody>
        </p:sp>
      </p:grpSp>
      <p:sp>
        <p:nvSpPr>
          <p:cNvPr id="10" name="Text Box 20"/>
          <p:cNvSpPr txBox="1">
            <a:spLocks noChangeArrowheads="1"/>
          </p:cNvSpPr>
          <p:nvPr/>
        </p:nvSpPr>
        <p:spPr bwMode="auto">
          <a:xfrm>
            <a:off x="2428868" y="1077033"/>
            <a:ext cx="4214842" cy="2015936"/>
          </a:xfrm>
          <a:prstGeom prst="rect">
            <a:avLst/>
          </a:prstGeom>
          <a:solidFill>
            <a:srgbClr val="CCFFCC"/>
          </a:solidFill>
          <a:ln w="9525">
            <a:noFill/>
            <a:miter lim="800000"/>
            <a:headEnd/>
            <a:tailEnd/>
          </a:ln>
          <a:effectLst/>
        </p:spPr>
        <p:txBody>
          <a:bodyPr wrap="square">
            <a:spAutoFit/>
          </a:bodyPr>
          <a:lstStyle/>
          <a:p>
            <a:pPr algn="l">
              <a:spcBef>
                <a:spcPct val="50000"/>
              </a:spcBef>
            </a:pPr>
            <a:r>
              <a:rPr lang="fr-FR" sz="1400" i="1" dirty="0" err="1" smtClean="0">
                <a:latin typeface="Monotype Corsiva" pitchFamily="66" charset="0"/>
              </a:rPr>
              <a:t>Galloud</a:t>
            </a:r>
            <a:r>
              <a:rPr lang="fr-FR" sz="1400" i="1" dirty="0" smtClean="0">
                <a:latin typeface="Monotype Corsiva" pitchFamily="66" charset="0"/>
              </a:rPr>
              <a:t> </a:t>
            </a:r>
            <a:r>
              <a:rPr lang="fr-FR" sz="1400" i="1" dirty="0" err="1" smtClean="0">
                <a:latin typeface="Monotype Corsiva" pitchFamily="66" charset="0"/>
              </a:rPr>
              <a:t>lezenniñ</a:t>
            </a:r>
            <a:r>
              <a:rPr lang="fr-FR" sz="1400" i="1" dirty="0" smtClean="0">
                <a:latin typeface="Monotype Corsiva" pitchFamily="66" charset="0"/>
              </a:rPr>
              <a:t> : </a:t>
            </a:r>
            <a:r>
              <a:rPr lang="fr-FR" sz="1400" i="1" dirty="0" err="1" smtClean="0">
                <a:latin typeface="Monotype Corsiva" pitchFamily="66" charset="0"/>
              </a:rPr>
              <a:t>sevel</a:t>
            </a:r>
            <a:r>
              <a:rPr lang="fr-FR" sz="1400" i="1" dirty="0" smtClean="0">
                <a:latin typeface="Monotype Corsiva" pitchFamily="66" charset="0"/>
              </a:rPr>
              <a:t> ha </a:t>
            </a:r>
            <a:r>
              <a:rPr lang="fr-FR" sz="1400" i="1" dirty="0" err="1" smtClean="0">
                <a:latin typeface="Monotype Corsiva" pitchFamily="66" charset="0"/>
              </a:rPr>
              <a:t>votiñ</a:t>
            </a:r>
            <a:r>
              <a:rPr lang="fr-FR" sz="1400" i="1" dirty="0" smtClean="0">
                <a:latin typeface="Monotype Corsiva" pitchFamily="66" charset="0"/>
              </a:rPr>
              <a:t> al </a:t>
            </a:r>
            <a:r>
              <a:rPr lang="fr-FR" sz="1400" i="1" dirty="0" err="1" smtClean="0">
                <a:latin typeface="Monotype Corsiva" pitchFamily="66" charset="0"/>
              </a:rPr>
              <a:t>lezennoù</a:t>
            </a:r>
            <a:r>
              <a:rPr lang="fr-FR" sz="1400" i="1" dirty="0" smtClean="0">
                <a:latin typeface="Monotype Corsiva" pitchFamily="66" charset="0"/>
              </a:rPr>
              <a:t>  </a:t>
            </a:r>
            <a:endParaRPr lang="fr-FR" sz="1400" i="1" dirty="0">
              <a:latin typeface="Monotype Corsiva" pitchFamily="66" charset="0"/>
            </a:endParaRPr>
          </a:p>
          <a:p>
            <a:pPr>
              <a:spcBef>
                <a:spcPct val="50000"/>
              </a:spcBef>
            </a:pPr>
            <a:endParaRPr lang="fr-FR" sz="1400" i="1" dirty="0">
              <a:latin typeface="Monotype Corsiva" pitchFamily="66" charset="0"/>
            </a:endParaRPr>
          </a:p>
          <a:p>
            <a:pPr>
              <a:spcBef>
                <a:spcPct val="50000"/>
              </a:spcBef>
            </a:pPr>
            <a:endParaRPr lang="fr-FR" sz="1400" i="1" dirty="0">
              <a:latin typeface="Monotype Corsiva" pitchFamily="66" charset="0"/>
            </a:endParaRPr>
          </a:p>
          <a:p>
            <a:pPr>
              <a:spcBef>
                <a:spcPct val="50000"/>
              </a:spcBef>
            </a:pPr>
            <a:endParaRPr lang="fr-FR" sz="1400" i="1" dirty="0">
              <a:latin typeface="Monotype Corsiva" pitchFamily="66" charset="0"/>
            </a:endParaRPr>
          </a:p>
          <a:p>
            <a:pPr>
              <a:spcBef>
                <a:spcPct val="50000"/>
              </a:spcBef>
            </a:pPr>
            <a:endParaRPr lang="fr-FR" sz="1400" i="1" dirty="0">
              <a:latin typeface="Monotype Corsiva" pitchFamily="66" charset="0"/>
            </a:endParaRPr>
          </a:p>
          <a:p>
            <a:pPr>
              <a:spcBef>
                <a:spcPct val="50000"/>
              </a:spcBef>
            </a:pPr>
            <a:r>
              <a:rPr lang="fr-FR" i="1" dirty="0"/>
              <a:t> </a:t>
            </a:r>
          </a:p>
        </p:txBody>
      </p:sp>
      <p:sp>
        <p:nvSpPr>
          <p:cNvPr id="11" name="Line 33"/>
          <p:cNvSpPr>
            <a:spLocks noChangeShapeType="1"/>
          </p:cNvSpPr>
          <p:nvPr/>
        </p:nvSpPr>
        <p:spPr bwMode="auto">
          <a:xfrm>
            <a:off x="5786454" y="747320"/>
            <a:ext cx="0" cy="670984"/>
          </a:xfrm>
          <a:prstGeom prst="line">
            <a:avLst/>
          </a:prstGeom>
          <a:noFill/>
          <a:ln w="38100" cmpd="dbl">
            <a:solidFill>
              <a:schemeClr val="tx1"/>
            </a:solidFill>
            <a:round/>
            <a:headEnd/>
            <a:tailEnd type="triangle" w="med" len="med"/>
          </a:ln>
          <a:effectLst/>
        </p:spPr>
        <p:txBody>
          <a:bodyPr/>
          <a:lstStyle/>
          <a:p>
            <a:endParaRPr lang="br-FR"/>
          </a:p>
        </p:txBody>
      </p:sp>
      <p:sp>
        <p:nvSpPr>
          <p:cNvPr id="12" name="AutoShape 14"/>
          <p:cNvSpPr>
            <a:spLocks noChangeArrowheads="1"/>
          </p:cNvSpPr>
          <p:nvPr/>
        </p:nvSpPr>
        <p:spPr bwMode="auto">
          <a:xfrm rot="10800000">
            <a:off x="4786322" y="1406743"/>
            <a:ext cx="1714512" cy="1529371"/>
          </a:xfrm>
          <a:custGeom>
            <a:avLst/>
            <a:gdLst>
              <a:gd name="G0" fmla="+- 5340 0 0"/>
              <a:gd name="G1" fmla="+- 21600 0 5340"/>
              <a:gd name="G2" fmla="*/ 5340 1 2"/>
              <a:gd name="G3" fmla="+- 21600 0 G2"/>
              <a:gd name="G4" fmla="+/ 5340 21600 2"/>
              <a:gd name="G5" fmla="+/ G1 0 2"/>
              <a:gd name="G6" fmla="*/ 21600 21600 5340"/>
              <a:gd name="G7" fmla="*/ G6 1 2"/>
              <a:gd name="G8" fmla="+- 21600 0 G7"/>
              <a:gd name="G9" fmla="*/ 21600 1 2"/>
              <a:gd name="G10" fmla="+- 5340 0 G9"/>
              <a:gd name="G11" fmla="?: G10 G8 0"/>
              <a:gd name="G12" fmla="?: G10 G7 21600"/>
              <a:gd name="T0" fmla="*/ 18930 w 21600"/>
              <a:gd name="T1" fmla="*/ 10800 h 21600"/>
              <a:gd name="T2" fmla="*/ 10800 w 21600"/>
              <a:gd name="T3" fmla="*/ 21600 h 21600"/>
              <a:gd name="T4" fmla="*/ 2670 w 21600"/>
              <a:gd name="T5" fmla="*/ 10800 h 21600"/>
              <a:gd name="T6" fmla="*/ 10800 w 21600"/>
              <a:gd name="T7" fmla="*/ 0 h 21600"/>
              <a:gd name="T8" fmla="*/ 4470 w 21600"/>
              <a:gd name="T9" fmla="*/ 4470 h 21600"/>
              <a:gd name="T10" fmla="*/ 17130 w 21600"/>
              <a:gd name="T11" fmla="*/ 17130 h 21600"/>
            </a:gdLst>
            <a:ahLst/>
            <a:cxnLst>
              <a:cxn ang="0">
                <a:pos x="T0" y="T1"/>
              </a:cxn>
              <a:cxn ang="0">
                <a:pos x="T2" y="T3"/>
              </a:cxn>
              <a:cxn ang="0">
                <a:pos x="T4" y="T5"/>
              </a:cxn>
              <a:cxn ang="0">
                <a:pos x="T6" y="T7"/>
              </a:cxn>
            </a:cxnLst>
            <a:rect l="T8" t="T9" r="T10" b="T11"/>
            <a:pathLst>
              <a:path w="21600" h="21600">
                <a:moveTo>
                  <a:pt x="0" y="0"/>
                </a:moveTo>
                <a:lnTo>
                  <a:pt x="5340" y="21600"/>
                </a:lnTo>
                <a:lnTo>
                  <a:pt x="16260" y="21600"/>
                </a:lnTo>
                <a:lnTo>
                  <a:pt x="21600" y="0"/>
                </a:lnTo>
                <a:close/>
              </a:path>
            </a:pathLst>
          </a:custGeom>
          <a:solidFill>
            <a:srgbClr val="99FF33"/>
          </a:solidFill>
          <a:ln w="28575">
            <a:solidFill>
              <a:srgbClr val="33CC33"/>
            </a:solidFill>
            <a:miter lim="800000"/>
            <a:headEnd/>
            <a:tailEnd/>
          </a:ln>
          <a:effectLst/>
        </p:spPr>
        <p:txBody>
          <a:bodyPr rot="10800000" wrap="none" anchor="ctr"/>
          <a:lstStyle/>
          <a:p>
            <a:pPr algn="ctr"/>
            <a:r>
              <a:rPr lang="fr-FR" sz="1400" b="1" dirty="0" smtClean="0"/>
              <a:t>PARLAMANT </a:t>
            </a:r>
            <a:endParaRPr lang="fr-FR" sz="1400" b="1" dirty="0"/>
          </a:p>
          <a:p>
            <a:pPr algn="ctr"/>
            <a:r>
              <a:rPr lang="fr-FR" sz="1400" b="1" dirty="0"/>
              <a:t> </a:t>
            </a:r>
            <a:r>
              <a:rPr lang="fr-FR" sz="1400" b="1" dirty="0" smtClean="0"/>
              <a:t>EUROPA </a:t>
            </a:r>
            <a:r>
              <a:rPr lang="fr-FR" sz="1200" dirty="0" smtClean="0"/>
              <a:t> </a:t>
            </a:r>
            <a:endParaRPr lang="fr-FR" sz="1200" dirty="0"/>
          </a:p>
          <a:p>
            <a:endParaRPr lang="fr-FR" sz="1200" dirty="0"/>
          </a:p>
          <a:p>
            <a:pPr algn="ctr"/>
            <a:r>
              <a:rPr lang="fr-FR" sz="1200" dirty="0" smtClean="0"/>
              <a:t> 750 </a:t>
            </a:r>
            <a:r>
              <a:rPr lang="fr-FR" sz="1200" dirty="0" err="1" smtClean="0"/>
              <a:t>eurodepute</a:t>
            </a:r>
            <a:r>
              <a:rPr lang="fr-FR" sz="1200" dirty="0" smtClean="0"/>
              <a:t> </a:t>
            </a:r>
          </a:p>
          <a:p>
            <a:pPr algn="ctr"/>
            <a:r>
              <a:rPr lang="fr-FR" sz="1200" dirty="0" err="1" smtClean="0"/>
              <a:t>Dilennet</a:t>
            </a:r>
            <a:endParaRPr lang="fr-FR" sz="1200" dirty="0" smtClean="0"/>
          </a:p>
          <a:p>
            <a:pPr algn="ctr"/>
            <a:r>
              <a:rPr lang="fr-FR" sz="1200" dirty="0" smtClean="0"/>
              <a:t> </a:t>
            </a:r>
            <a:r>
              <a:rPr lang="fr-FR" sz="1200" dirty="0" err="1" smtClean="0"/>
              <a:t>dre</a:t>
            </a:r>
            <a:r>
              <a:rPr lang="fr-FR" sz="1200" dirty="0" smtClean="0"/>
              <a:t> </a:t>
            </a:r>
            <a:r>
              <a:rPr lang="fr-FR" sz="1200" dirty="0" err="1" smtClean="0"/>
              <a:t>vouezhiadeg</a:t>
            </a:r>
            <a:r>
              <a:rPr lang="fr-FR" sz="1200" dirty="0" smtClean="0"/>
              <a:t> </a:t>
            </a:r>
          </a:p>
          <a:p>
            <a:pPr algn="ctr"/>
            <a:r>
              <a:rPr lang="fr-FR" sz="1200" dirty="0" err="1" smtClean="0"/>
              <a:t>hollek</a:t>
            </a:r>
            <a:r>
              <a:rPr lang="fr-FR" sz="1200" dirty="0" smtClean="0"/>
              <a:t> </a:t>
            </a:r>
            <a:r>
              <a:rPr lang="fr-FR" sz="1200" dirty="0" err="1" smtClean="0"/>
              <a:t>evit</a:t>
            </a:r>
            <a:r>
              <a:rPr lang="fr-FR" sz="1200" dirty="0" smtClean="0"/>
              <a:t> 5 </a:t>
            </a:r>
            <a:r>
              <a:rPr lang="fr-FR" sz="1200" dirty="0" err="1" smtClean="0"/>
              <a:t>blez</a:t>
            </a:r>
            <a:endParaRPr lang="fr-FR" sz="1200" dirty="0" smtClean="0"/>
          </a:p>
          <a:p>
            <a:pPr algn="ctr"/>
            <a:r>
              <a:rPr lang="fr-FR" sz="1200" dirty="0" smtClean="0"/>
              <a:t>e Strasbourg  </a:t>
            </a:r>
            <a:endParaRPr lang="fr-FR" dirty="0"/>
          </a:p>
        </p:txBody>
      </p:sp>
      <p:sp>
        <p:nvSpPr>
          <p:cNvPr id="13" name="Oval 12"/>
          <p:cNvSpPr>
            <a:spLocks noChangeArrowheads="1"/>
          </p:cNvSpPr>
          <p:nvPr/>
        </p:nvSpPr>
        <p:spPr bwMode="auto">
          <a:xfrm>
            <a:off x="2571744" y="1406747"/>
            <a:ext cx="2214578" cy="1522881"/>
          </a:xfrm>
          <a:prstGeom prst="ellipse">
            <a:avLst/>
          </a:prstGeom>
          <a:solidFill>
            <a:srgbClr val="AEFF95"/>
          </a:solidFill>
          <a:ln w="28575">
            <a:solidFill>
              <a:schemeClr val="hlink"/>
            </a:solidFill>
            <a:round/>
            <a:headEnd/>
            <a:tailEnd/>
          </a:ln>
          <a:effectLst/>
        </p:spPr>
        <p:txBody>
          <a:bodyPr wrap="none" anchor="ctr"/>
          <a:lstStyle/>
          <a:p>
            <a:pPr algn="ctr"/>
            <a:r>
              <a:rPr lang="fr-FR" sz="1400" b="1" dirty="0" smtClean="0"/>
              <a:t>KUZUL AN UNVANIEZH </a:t>
            </a:r>
          </a:p>
          <a:p>
            <a:pPr algn="ctr"/>
            <a:r>
              <a:rPr lang="fr-FR" sz="1400" b="1" dirty="0" smtClean="0"/>
              <a:t>EUROPA  </a:t>
            </a:r>
          </a:p>
          <a:p>
            <a:pPr algn="ctr"/>
            <a:r>
              <a:rPr lang="fr-FR" sz="1400" b="1" dirty="0" smtClean="0"/>
              <a:t>PE KUZUL </a:t>
            </a:r>
          </a:p>
          <a:p>
            <a:pPr algn="ctr"/>
            <a:r>
              <a:rPr lang="fr-FR" sz="1400" b="1" dirty="0" smtClean="0"/>
              <a:t>AR VINISTRED</a:t>
            </a:r>
            <a:r>
              <a:rPr lang="fr-FR" sz="1400" b="1" smtClean="0"/>
              <a:t>: 28 </a:t>
            </a:r>
            <a:endParaRPr lang="fr-FR" sz="1400" b="1" dirty="0" smtClean="0"/>
          </a:p>
          <a:p>
            <a:pPr algn="ctr"/>
            <a:r>
              <a:rPr lang="fr-FR" sz="1100" dirty="0" err="1" smtClean="0"/>
              <a:t>Ministr</a:t>
            </a:r>
            <a:r>
              <a:rPr lang="fr-FR" sz="1100" dirty="0" smtClean="0"/>
              <a:t> a labour </a:t>
            </a:r>
            <a:r>
              <a:rPr lang="fr-FR" sz="1100" dirty="0" err="1" smtClean="0"/>
              <a:t>hervez</a:t>
            </a:r>
            <a:r>
              <a:rPr lang="fr-FR" sz="1100" dirty="0" smtClean="0"/>
              <a:t> </a:t>
            </a:r>
          </a:p>
          <a:p>
            <a:pPr algn="ctr"/>
            <a:r>
              <a:rPr lang="fr-FR" sz="1100" dirty="0" smtClean="0"/>
              <a:t>an </a:t>
            </a:r>
            <a:r>
              <a:rPr lang="fr-FR" sz="1100" dirty="0" err="1" smtClean="0"/>
              <a:t>danvez</a:t>
            </a:r>
            <a:r>
              <a:rPr lang="fr-FR" sz="1100" dirty="0" smtClean="0"/>
              <a:t>(ECOFIN)</a:t>
            </a:r>
            <a:endParaRPr lang="fr-FR" sz="1100" dirty="0"/>
          </a:p>
          <a:p>
            <a:pPr algn="ctr"/>
            <a:endParaRPr lang="fr-FR" sz="1200" dirty="0"/>
          </a:p>
        </p:txBody>
      </p:sp>
      <p:sp>
        <p:nvSpPr>
          <p:cNvPr id="14" name="Text Box 22"/>
          <p:cNvSpPr txBox="1">
            <a:spLocks noChangeArrowheads="1"/>
          </p:cNvSpPr>
          <p:nvPr/>
        </p:nvSpPr>
        <p:spPr bwMode="auto">
          <a:xfrm>
            <a:off x="4319588" y="4769828"/>
            <a:ext cx="2538413" cy="3077766"/>
          </a:xfrm>
          <a:prstGeom prst="rect">
            <a:avLst/>
          </a:prstGeom>
          <a:solidFill>
            <a:srgbClr val="B9FFFF"/>
          </a:solidFill>
          <a:ln w="9525">
            <a:noFill/>
            <a:miter lim="800000"/>
            <a:headEnd/>
            <a:tailEnd/>
          </a:ln>
          <a:effectLst/>
        </p:spPr>
        <p:txBody>
          <a:bodyPr wrap="square">
            <a:spAutoFit/>
          </a:bodyPr>
          <a:lstStyle/>
          <a:p>
            <a:pPr algn="l">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1400">
              <a:latin typeface="Monotype Corsiva" pitchFamily="66" charset="0"/>
            </a:endParaRPr>
          </a:p>
          <a:p>
            <a:pPr>
              <a:spcBef>
                <a:spcPct val="50000"/>
              </a:spcBef>
            </a:pPr>
            <a:endParaRPr lang="fr-FR" sz="800">
              <a:latin typeface="Monotype Corsiva" pitchFamily="66" charset="0"/>
            </a:endParaRPr>
          </a:p>
        </p:txBody>
      </p:sp>
      <p:sp>
        <p:nvSpPr>
          <p:cNvPr id="15" name="Text Box 27"/>
          <p:cNvSpPr txBox="1">
            <a:spLocks noChangeArrowheads="1"/>
          </p:cNvSpPr>
          <p:nvPr/>
        </p:nvSpPr>
        <p:spPr bwMode="auto">
          <a:xfrm>
            <a:off x="1857364" y="6022741"/>
            <a:ext cx="1565672" cy="320087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pPr>
            <a:endParaRPr lang="fr-FR" dirty="0">
              <a:latin typeface="Monotype Corsiva" pitchFamily="66" charset="0"/>
            </a:endParaRPr>
          </a:p>
          <a:p>
            <a:pPr>
              <a:spcBef>
                <a:spcPct val="50000"/>
              </a:spcBef>
            </a:pPr>
            <a:endParaRPr lang="fr-FR" dirty="0">
              <a:latin typeface="Monotype Corsiva" pitchFamily="66" charset="0"/>
            </a:endParaRPr>
          </a:p>
          <a:p>
            <a:pPr>
              <a:spcBef>
                <a:spcPct val="50000"/>
              </a:spcBef>
            </a:pPr>
            <a:endParaRPr lang="fr-FR" dirty="0">
              <a:latin typeface="Monotype Corsiva" pitchFamily="66" charset="0"/>
            </a:endParaRPr>
          </a:p>
          <a:p>
            <a:pPr>
              <a:spcBef>
                <a:spcPct val="50000"/>
              </a:spcBef>
            </a:pPr>
            <a:endParaRPr lang="fr-FR" dirty="0">
              <a:latin typeface="Monotype Corsiva" pitchFamily="66" charset="0"/>
            </a:endParaRPr>
          </a:p>
          <a:p>
            <a:pPr>
              <a:spcBef>
                <a:spcPct val="50000"/>
              </a:spcBef>
            </a:pPr>
            <a:endParaRPr lang="fr-FR" dirty="0">
              <a:latin typeface="Monotype Corsiva" pitchFamily="66" charset="0"/>
            </a:endParaRPr>
          </a:p>
          <a:p>
            <a:pPr>
              <a:spcBef>
                <a:spcPct val="50000"/>
              </a:spcBef>
            </a:pPr>
            <a:endParaRPr lang="fr-FR" dirty="0">
              <a:latin typeface="Monotype Corsiva" pitchFamily="66" charset="0"/>
            </a:endParaRPr>
          </a:p>
          <a:p>
            <a:pPr algn="ctr">
              <a:spcBef>
                <a:spcPct val="50000"/>
              </a:spcBef>
            </a:pPr>
            <a:r>
              <a:rPr lang="fr-FR" sz="1400" dirty="0" err="1" smtClean="0">
                <a:latin typeface="Monotype Corsiva" pitchFamily="66" charset="0"/>
              </a:rPr>
              <a:t>Galloud</a:t>
            </a:r>
            <a:r>
              <a:rPr lang="fr-FR" sz="1400" dirty="0" smtClean="0">
                <a:latin typeface="Monotype Corsiva" pitchFamily="66" charset="0"/>
              </a:rPr>
              <a:t> </a:t>
            </a:r>
            <a:r>
              <a:rPr lang="fr-FR" sz="1400" dirty="0" err="1" smtClean="0">
                <a:latin typeface="Monotype Corsiva" pitchFamily="66" charset="0"/>
              </a:rPr>
              <a:t>barnel</a:t>
            </a:r>
            <a:r>
              <a:rPr lang="fr-FR" sz="1400" dirty="0" smtClean="0">
                <a:latin typeface="Monotype Corsiva" pitchFamily="66" charset="0"/>
              </a:rPr>
              <a:t>: </a:t>
            </a:r>
            <a:r>
              <a:rPr lang="fr-FR" sz="1400" dirty="0" err="1" smtClean="0">
                <a:latin typeface="Monotype Corsiva" pitchFamily="66" charset="0"/>
              </a:rPr>
              <a:t>kontroliñ</a:t>
            </a:r>
            <a:r>
              <a:rPr lang="fr-FR" sz="1400" dirty="0" smtClean="0">
                <a:latin typeface="Monotype Corsiva" pitchFamily="66" charset="0"/>
              </a:rPr>
              <a:t> </a:t>
            </a:r>
            <a:r>
              <a:rPr lang="fr-FR" sz="1400" dirty="0" err="1" smtClean="0">
                <a:latin typeface="Monotype Corsiva" pitchFamily="66" charset="0"/>
              </a:rPr>
              <a:t>mard</a:t>
            </a:r>
            <a:r>
              <a:rPr lang="fr-FR" sz="1400" dirty="0" smtClean="0">
                <a:latin typeface="Monotype Corsiva" pitchFamily="66" charset="0"/>
              </a:rPr>
              <a:t> </a:t>
            </a:r>
            <a:r>
              <a:rPr lang="fr-FR" sz="1400" dirty="0" err="1" smtClean="0">
                <a:latin typeface="Monotype Corsiva" pitchFamily="66" charset="0"/>
              </a:rPr>
              <a:t>eo</a:t>
            </a:r>
            <a:r>
              <a:rPr lang="fr-FR" sz="1400" dirty="0" smtClean="0">
                <a:latin typeface="Monotype Corsiva" pitchFamily="66" charset="0"/>
              </a:rPr>
              <a:t> </a:t>
            </a:r>
            <a:r>
              <a:rPr lang="fr-FR" sz="1400" dirty="0" err="1" smtClean="0">
                <a:latin typeface="Monotype Corsiva" pitchFamily="66" charset="0"/>
              </a:rPr>
              <a:t>lezennek</a:t>
            </a:r>
            <a:r>
              <a:rPr lang="fr-FR" sz="1400" dirty="0" smtClean="0">
                <a:latin typeface="Monotype Corsiva" pitchFamily="66" charset="0"/>
              </a:rPr>
              <a:t> al </a:t>
            </a:r>
            <a:r>
              <a:rPr lang="fr-FR" sz="1400" dirty="0" err="1" smtClean="0">
                <a:latin typeface="Monotype Corsiva" pitchFamily="66" charset="0"/>
              </a:rPr>
              <a:t>lezennoù</a:t>
            </a:r>
            <a:endParaRPr lang="fr-FR" sz="1400" dirty="0">
              <a:latin typeface="Monotype Corsiva" pitchFamily="66" charset="0"/>
            </a:endParaRPr>
          </a:p>
        </p:txBody>
      </p:sp>
      <p:sp>
        <p:nvSpPr>
          <p:cNvPr id="18" name="AutoShape 24"/>
          <p:cNvSpPr>
            <a:spLocks noChangeArrowheads="1"/>
          </p:cNvSpPr>
          <p:nvPr/>
        </p:nvSpPr>
        <p:spPr bwMode="auto">
          <a:xfrm>
            <a:off x="2000241" y="6945940"/>
            <a:ext cx="1368425" cy="930519"/>
          </a:xfrm>
          <a:prstGeom prst="plus">
            <a:avLst>
              <a:gd name="adj" fmla="val 25000"/>
            </a:avLst>
          </a:prstGeom>
          <a:solidFill>
            <a:srgbClr val="CCCC00"/>
          </a:solidFill>
          <a:ln w="28575">
            <a:solidFill>
              <a:srgbClr val="996633"/>
            </a:solidFill>
            <a:miter lim="800000"/>
            <a:headEnd/>
            <a:tailEnd/>
          </a:ln>
          <a:effectLst/>
        </p:spPr>
        <p:txBody>
          <a:bodyPr wrap="none" anchor="ctr"/>
          <a:lstStyle/>
          <a:p>
            <a:pPr algn="ctr"/>
            <a:r>
              <a:rPr lang="fr-FR" sz="1200" b="1" dirty="0" smtClean="0"/>
              <a:t>LEZ-VARN </a:t>
            </a:r>
            <a:endParaRPr lang="fr-FR" sz="1200" b="1" dirty="0"/>
          </a:p>
          <a:p>
            <a:pPr algn="ctr"/>
            <a:r>
              <a:rPr lang="fr-FR" sz="1200" b="1" dirty="0" smtClean="0"/>
              <a:t>27 </a:t>
            </a:r>
            <a:r>
              <a:rPr lang="fr-FR" sz="1200" b="1" dirty="0" err="1" smtClean="0"/>
              <a:t>barnour</a:t>
            </a:r>
            <a:endParaRPr lang="fr-FR" sz="1200" b="1" dirty="0" smtClean="0"/>
          </a:p>
          <a:p>
            <a:pPr algn="ctr"/>
            <a:r>
              <a:rPr lang="fr-FR" sz="1200" b="1" dirty="0" smtClean="0"/>
              <a:t>E Luxembourg</a:t>
            </a:r>
            <a:r>
              <a:rPr lang="fr-FR" dirty="0" smtClean="0"/>
              <a:t> </a:t>
            </a:r>
            <a:endParaRPr lang="fr-FR" dirty="0"/>
          </a:p>
        </p:txBody>
      </p:sp>
      <p:sp>
        <p:nvSpPr>
          <p:cNvPr id="19" name="Text Box 29"/>
          <p:cNvSpPr txBox="1">
            <a:spLocks noChangeArrowheads="1"/>
          </p:cNvSpPr>
          <p:nvPr/>
        </p:nvSpPr>
        <p:spPr bwMode="auto">
          <a:xfrm>
            <a:off x="214291" y="4271660"/>
            <a:ext cx="1566863" cy="5278368"/>
          </a:xfrm>
          <a:prstGeom prst="rect">
            <a:avLst/>
          </a:prstGeom>
          <a:solidFill>
            <a:srgbClr val="FFDFFF"/>
          </a:solidFill>
          <a:ln w="9525">
            <a:noFill/>
            <a:miter lim="800000"/>
            <a:headEnd/>
            <a:tailEnd/>
          </a:ln>
          <a:effectLst/>
        </p:spPr>
        <p:txBody>
          <a:bodyPr wrap="square">
            <a:spAutoFit/>
          </a:bodyPr>
          <a:lstStyle/>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endParaRPr lang="fr-FR" dirty="0"/>
          </a:p>
          <a:p>
            <a:pPr algn="l">
              <a:spcBef>
                <a:spcPct val="50000"/>
              </a:spcBef>
            </a:pPr>
            <a:r>
              <a:rPr lang="fr-FR" sz="1400" dirty="0" err="1" smtClean="0">
                <a:latin typeface="Monotype Corsiva" pitchFamily="66" charset="0"/>
              </a:rPr>
              <a:t>Roiñ</a:t>
            </a:r>
            <a:r>
              <a:rPr lang="fr-FR" sz="1400" dirty="0" smtClean="0">
                <a:latin typeface="Monotype Corsiva" pitchFamily="66" charset="0"/>
              </a:rPr>
              <a:t> </a:t>
            </a:r>
            <a:r>
              <a:rPr lang="fr-FR" sz="1400" dirty="0" err="1" smtClean="0">
                <a:latin typeface="Monotype Corsiva" pitchFamily="66" charset="0"/>
              </a:rPr>
              <a:t>ar</a:t>
            </a:r>
            <a:r>
              <a:rPr lang="fr-FR" sz="1400" dirty="0" smtClean="0">
                <a:latin typeface="Monotype Corsiva" pitchFamily="66" charset="0"/>
              </a:rPr>
              <a:t> </a:t>
            </a:r>
            <a:r>
              <a:rPr lang="fr-FR" sz="1400" dirty="0" err="1" smtClean="0">
                <a:latin typeface="Monotype Corsiva" pitchFamily="66" charset="0"/>
              </a:rPr>
              <a:t>palioù</a:t>
            </a:r>
            <a:r>
              <a:rPr lang="fr-FR" sz="1400" dirty="0" smtClean="0">
                <a:latin typeface="Monotype Corsiva" pitchFamily="66" charset="0"/>
              </a:rPr>
              <a:t>, </a:t>
            </a:r>
            <a:r>
              <a:rPr lang="fr-FR" sz="1400" dirty="0" err="1" smtClean="0">
                <a:latin typeface="Monotype Corsiva" pitchFamily="66" charset="0"/>
              </a:rPr>
              <a:t>reprezantiñ</a:t>
            </a:r>
            <a:r>
              <a:rPr lang="fr-FR" sz="1400" dirty="0" smtClean="0">
                <a:latin typeface="Monotype Corsiva" pitchFamily="66" charset="0"/>
              </a:rPr>
              <a:t> a ra </a:t>
            </a:r>
            <a:r>
              <a:rPr lang="fr-FR" sz="1400" dirty="0" err="1" smtClean="0">
                <a:latin typeface="Monotype Corsiva" pitchFamily="66" charset="0"/>
              </a:rPr>
              <a:t>Unvaniezh</a:t>
            </a:r>
            <a:r>
              <a:rPr lang="fr-FR" sz="1400" dirty="0" smtClean="0">
                <a:latin typeface="Monotype Corsiva" pitchFamily="66" charset="0"/>
              </a:rPr>
              <a:t> Europa</a:t>
            </a:r>
            <a:endParaRPr lang="fr-FR" sz="1400" dirty="0">
              <a:latin typeface="Monotype Corsiva" pitchFamily="66" charset="0"/>
            </a:endParaRPr>
          </a:p>
        </p:txBody>
      </p:sp>
      <p:sp>
        <p:nvSpPr>
          <p:cNvPr id="20" name="Oval 11"/>
          <p:cNvSpPr>
            <a:spLocks noChangeArrowheads="1"/>
          </p:cNvSpPr>
          <p:nvPr/>
        </p:nvSpPr>
        <p:spPr bwMode="auto">
          <a:xfrm>
            <a:off x="214290" y="4901714"/>
            <a:ext cx="1512094" cy="1536700"/>
          </a:xfrm>
          <a:prstGeom prst="ellipse">
            <a:avLst/>
          </a:prstGeom>
          <a:solidFill>
            <a:srgbClr val="FF99FF"/>
          </a:solidFill>
          <a:ln w="28575">
            <a:solidFill>
              <a:srgbClr val="CC66FF"/>
            </a:solidFill>
            <a:round/>
            <a:headEnd/>
            <a:tailEnd/>
          </a:ln>
          <a:effectLst/>
        </p:spPr>
        <p:txBody>
          <a:bodyPr wrap="none" anchor="ctr"/>
          <a:lstStyle/>
          <a:p>
            <a:r>
              <a:rPr lang="fr-FR" sz="1400" b="1" dirty="0" smtClean="0"/>
              <a:t>KUZUL </a:t>
            </a:r>
          </a:p>
          <a:p>
            <a:r>
              <a:rPr lang="fr-FR" sz="1400" b="1" dirty="0" smtClean="0"/>
              <a:t>EUROPA: </a:t>
            </a:r>
          </a:p>
          <a:p>
            <a:pPr algn="ctr"/>
            <a:r>
              <a:rPr lang="fr-FR" sz="1400" b="1" dirty="0" err="1" smtClean="0"/>
              <a:t>Emvod</a:t>
            </a:r>
            <a:r>
              <a:rPr lang="fr-FR" sz="1400" b="1" dirty="0" smtClean="0"/>
              <a:t> </a:t>
            </a:r>
            <a:r>
              <a:rPr lang="fr-FR" sz="1400" b="1" err="1" smtClean="0"/>
              <a:t>get</a:t>
            </a:r>
            <a:r>
              <a:rPr lang="fr-FR" sz="1400" b="1" smtClean="0"/>
              <a:t> 28</a:t>
            </a:r>
            <a:endParaRPr lang="fr-FR" sz="1400" b="1" dirty="0" smtClean="0"/>
          </a:p>
          <a:p>
            <a:pPr algn="ctr"/>
            <a:r>
              <a:rPr lang="fr-FR" sz="1200" dirty="0" smtClean="0"/>
              <a:t>Penn-</a:t>
            </a:r>
            <a:r>
              <a:rPr lang="fr-FR" sz="1200" dirty="0" err="1" smtClean="0"/>
              <a:t>Stad</a:t>
            </a:r>
            <a:r>
              <a:rPr lang="fr-FR" sz="1200" dirty="0" smtClean="0"/>
              <a:t>  </a:t>
            </a:r>
            <a:r>
              <a:rPr lang="fr-FR" sz="1200" dirty="0" err="1" smtClean="0"/>
              <a:t>pe</a:t>
            </a:r>
            <a:r>
              <a:rPr lang="fr-FR" sz="1200" dirty="0" smtClean="0"/>
              <a:t> </a:t>
            </a:r>
          </a:p>
          <a:p>
            <a:pPr algn="ctr"/>
            <a:r>
              <a:rPr lang="fr-FR" sz="1200" dirty="0" smtClean="0"/>
              <a:t>Penn </a:t>
            </a:r>
            <a:r>
              <a:rPr lang="fr-FR" sz="1200" dirty="0" err="1" smtClean="0"/>
              <a:t>ar</a:t>
            </a:r>
            <a:endParaRPr lang="fr-FR" sz="1200" dirty="0" smtClean="0"/>
          </a:p>
          <a:p>
            <a:pPr algn="ctr"/>
            <a:r>
              <a:rPr lang="fr-FR" sz="1200" dirty="0" smtClean="0"/>
              <a:t> </a:t>
            </a:r>
            <a:r>
              <a:rPr lang="fr-FR" sz="1200" dirty="0" err="1" smtClean="0"/>
              <a:t>gouarnamant</a:t>
            </a:r>
            <a:endParaRPr lang="fr-FR" sz="1200" dirty="0" smtClean="0"/>
          </a:p>
        </p:txBody>
      </p:sp>
      <p:sp>
        <p:nvSpPr>
          <p:cNvPr id="21" name="AutoShape 15"/>
          <p:cNvSpPr>
            <a:spLocks noChangeArrowheads="1"/>
          </p:cNvSpPr>
          <p:nvPr/>
        </p:nvSpPr>
        <p:spPr bwMode="auto">
          <a:xfrm>
            <a:off x="4500570" y="5561142"/>
            <a:ext cx="2107406" cy="1153583"/>
          </a:xfrm>
          <a:prstGeom prst="hexagon">
            <a:avLst>
              <a:gd name="adj" fmla="val 81193"/>
              <a:gd name="vf" fmla="val 115470"/>
            </a:avLst>
          </a:prstGeom>
          <a:solidFill>
            <a:srgbClr val="66FFFF"/>
          </a:solidFill>
          <a:ln w="28575">
            <a:solidFill>
              <a:srgbClr val="0066FF"/>
            </a:solidFill>
            <a:miter lim="800000"/>
            <a:headEnd/>
            <a:tailEnd/>
          </a:ln>
          <a:effectLst/>
        </p:spPr>
        <p:txBody>
          <a:bodyPr wrap="none" anchor="ctr"/>
          <a:lstStyle/>
          <a:p>
            <a:pPr algn="ctr"/>
            <a:r>
              <a:rPr lang="fr-FR" sz="1400" b="1" dirty="0" smtClean="0"/>
              <a:t>KOMISION </a:t>
            </a:r>
          </a:p>
          <a:p>
            <a:pPr algn="ctr"/>
            <a:r>
              <a:rPr lang="fr-FR" sz="1400" b="1" dirty="0" smtClean="0"/>
              <a:t>EUROPA</a:t>
            </a:r>
          </a:p>
          <a:p>
            <a:pPr algn="ctr"/>
            <a:r>
              <a:rPr lang="fr-FR" sz="1400" b="1" dirty="0" smtClean="0"/>
              <a:t>20 </a:t>
            </a:r>
            <a:r>
              <a:rPr lang="fr-FR" sz="1400" b="1" dirty="0" err="1" smtClean="0"/>
              <a:t>ezel</a:t>
            </a:r>
            <a:r>
              <a:rPr lang="fr-FR" sz="1400" b="1" dirty="0" smtClean="0"/>
              <a:t> </a:t>
            </a:r>
          </a:p>
          <a:p>
            <a:pPr algn="ctr"/>
            <a:r>
              <a:rPr lang="fr-FR" sz="1400" b="1" dirty="0" smtClean="0"/>
              <a:t>E Bruxelles</a:t>
            </a:r>
            <a:endParaRPr lang="fr-FR" sz="1400" b="1" dirty="0"/>
          </a:p>
        </p:txBody>
      </p:sp>
      <p:sp>
        <p:nvSpPr>
          <p:cNvPr id="23" name="Rectangle 22"/>
          <p:cNvSpPr/>
          <p:nvPr/>
        </p:nvSpPr>
        <p:spPr>
          <a:xfrm>
            <a:off x="2143116" y="3648801"/>
            <a:ext cx="1785950" cy="131885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r-FR"/>
          </a:p>
        </p:txBody>
      </p:sp>
      <p:sp>
        <p:nvSpPr>
          <p:cNvPr id="24" name="ZoneTexte 23"/>
          <p:cNvSpPr txBox="1"/>
          <p:nvPr/>
        </p:nvSpPr>
        <p:spPr>
          <a:xfrm>
            <a:off x="2285992" y="3912573"/>
            <a:ext cx="1428760" cy="954107"/>
          </a:xfrm>
          <a:prstGeom prst="rect">
            <a:avLst/>
          </a:prstGeom>
          <a:noFill/>
        </p:spPr>
        <p:txBody>
          <a:bodyPr wrap="square" rtlCol="0">
            <a:spAutoFit/>
          </a:bodyPr>
          <a:lstStyle/>
          <a:p>
            <a:pPr algn="ctr"/>
            <a:r>
              <a:rPr lang="br-FR" sz="1400" dirty="0" smtClean="0"/>
              <a:t>Lezennoù europat( direktiv, budjed, reolennoù)</a:t>
            </a:r>
            <a:endParaRPr lang="br-FR" sz="1400" dirty="0"/>
          </a:p>
        </p:txBody>
      </p:sp>
      <p:sp>
        <p:nvSpPr>
          <p:cNvPr id="25" name="Line 66"/>
          <p:cNvSpPr>
            <a:spLocks noChangeShapeType="1"/>
          </p:cNvSpPr>
          <p:nvPr/>
        </p:nvSpPr>
        <p:spPr bwMode="auto">
          <a:xfrm flipH="1" flipV="1">
            <a:off x="5286388" y="2923431"/>
            <a:ext cx="142876" cy="2439882"/>
          </a:xfrm>
          <a:prstGeom prst="line">
            <a:avLst/>
          </a:prstGeom>
          <a:noFill/>
          <a:ln w="19050">
            <a:solidFill>
              <a:schemeClr val="tx1"/>
            </a:solidFill>
            <a:prstDash val="dash"/>
            <a:round/>
            <a:headEnd/>
            <a:tailEnd type="triangle" w="med" len="med"/>
          </a:ln>
          <a:effectLst/>
        </p:spPr>
        <p:txBody>
          <a:bodyPr/>
          <a:lstStyle/>
          <a:p>
            <a:endParaRPr lang="br-FR"/>
          </a:p>
        </p:txBody>
      </p:sp>
      <p:sp>
        <p:nvSpPr>
          <p:cNvPr id="26" name="Line 66"/>
          <p:cNvSpPr>
            <a:spLocks noChangeShapeType="1"/>
          </p:cNvSpPr>
          <p:nvPr/>
        </p:nvSpPr>
        <p:spPr bwMode="auto">
          <a:xfrm flipV="1">
            <a:off x="857232" y="2527774"/>
            <a:ext cx="142876" cy="1780455"/>
          </a:xfrm>
          <a:prstGeom prst="line">
            <a:avLst/>
          </a:prstGeom>
          <a:noFill/>
          <a:ln w="19050">
            <a:solidFill>
              <a:schemeClr val="tx1"/>
            </a:solidFill>
            <a:prstDash val="dash"/>
            <a:round/>
            <a:headEnd/>
            <a:tailEnd type="triangle" w="med" len="med"/>
          </a:ln>
          <a:effectLst/>
        </p:spPr>
        <p:txBody>
          <a:bodyPr/>
          <a:lstStyle/>
          <a:p>
            <a:endParaRPr lang="br-FR"/>
          </a:p>
        </p:txBody>
      </p:sp>
      <p:sp>
        <p:nvSpPr>
          <p:cNvPr id="27" name="ZoneTexte 26"/>
          <p:cNvSpPr txBox="1"/>
          <p:nvPr/>
        </p:nvSpPr>
        <p:spPr>
          <a:xfrm rot="18951647">
            <a:off x="4193318" y="3118826"/>
            <a:ext cx="714380" cy="261610"/>
          </a:xfrm>
          <a:prstGeom prst="rect">
            <a:avLst/>
          </a:prstGeom>
          <a:noFill/>
        </p:spPr>
        <p:txBody>
          <a:bodyPr wrap="square" rtlCol="0">
            <a:spAutoFit/>
          </a:bodyPr>
          <a:lstStyle/>
          <a:p>
            <a:r>
              <a:rPr lang="br-FR" sz="1100" dirty="0" smtClean="0"/>
              <a:t>a vot</a:t>
            </a:r>
            <a:endParaRPr lang="br-FR" sz="1100" dirty="0"/>
          </a:p>
        </p:txBody>
      </p:sp>
      <p:sp>
        <p:nvSpPr>
          <p:cNvPr id="28" name="ZoneTexte 27"/>
          <p:cNvSpPr txBox="1"/>
          <p:nvPr/>
        </p:nvSpPr>
        <p:spPr>
          <a:xfrm rot="17800295">
            <a:off x="3019316" y="3207397"/>
            <a:ext cx="659428" cy="261610"/>
          </a:xfrm>
          <a:prstGeom prst="rect">
            <a:avLst/>
          </a:prstGeom>
          <a:noFill/>
        </p:spPr>
        <p:txBody>
          <a:bodyPr wrap="square" rtlCol="0">
            <a:spAutoFit/>
          </a:bodyPr>
          <a:lstStyle/>
          <a:p>
            <a:r>
              <a:rPr lang="br-FR" sz="1100" dirty="0" smtClean="0"/>
              <a:t>a vot</a:t>
            </a:r>
            <a:endParaRPr lang="br-FR" sz="1100" dirty="0"/>
          </a:p>
        </p:txBody>
      </p:sp>
      <p:sp>
        <p:nvSpPr>
          <p:cNvPr id="29" name="Line 66"/>
          <p:cNvSpPr>
            <a:spLocks noChangeShapeType="1"/>
          </p:cNvSpPr>
          <p:nvPr/>
        </p:nvSpPr>
        <p:spPr bwMode="auto">
          <a:xfrm flipH="1" flipV="1">
            <a:off x="3500437" y="5033599"/>
            <a:ext cx="1643074" cy="329714"/>
          </a:xfrm>
          <a:prstGeom prst="line">
            <a:avLst/>
          </a:prstGeom>
          <a:noFill/>
          <a:ln w="19050">
            <a:solidFill>
              <a:schemeClr val="tx1"/>
            </a:solidFill>
            <a:prstDash val="dash"/>
            <a:round/>
            <a:headEnd/>
            <a:tailEnd type="triangle" w="med" len="med"/>
          </a:ln>
          <a:effectLst/>
        </p:spPr>
        <p:txBody>
          <a:bodyPr/>
          <a:lstStyle/>
          <a:p>
            <a:endParaRPr lang="br-FR"/>
          </a:p>
        </p:txBody>
      </p:sp>
      <p:sp>
        <p:nvSpPr>
          <p:cNvPr id="30" name="ZoneTexte 29"/>
          <p:cNvSpPr txBox="1"/>
          <p:nvPr/>
        </p:nvSpPr>
        <p:spPr>
          <a:xfrm rot="728022">
            <a:off x="3929066" y="5213672"/>
            <a:ext cx="1071570" cy="276999"/>
          </a:xfrm>
          <a:prstGeom prst="rect">
            <a:avLst/>
          </a:prstGeom>
          <a:noFill/>
        </p:spPr>
        <p:txBody>
          <a:bodyPr wrap="square" rtlCol="0">
            <a:spAutoFit/>
          </a:bodyPr>
          <a:lstStyle/>
          <a:p>
            <a:r>
              <a:rPr lang="br-FR" sz="1200" dirty="0" smtClean="0"/>
              <a:t>a ro ali</a:t>
            </a:r>
            <a:endParaRPr lang="br-FR" sz="1200" dirty="0"/>
          </a:p>
        </p:txBody>
      </p:sp>
      <p:sp>
        <p:nvSpPr>
          <p:cNvPr id="31" name="Line 66"/>
          <p:cNvSpPr>
            <a:spLocks noChangeShapeType="1"/>
          </p:cNvSpPr>
          <p:nvPr/>
        </p:nvSpPr>
        <p:spPr bwMode="auto">
          <a:xfrm flipH="1">
            <a:off x="3795715" y="3064108"/>
            <a:ext cx="1071569" cy="923199"/>
          </a:xfrm>
          <a:prstGeom prst="line">
            <a:avLst/>
          </a:prstGeom>
          <a:noFill/>
          <a:ln w="19050">
            <a:solidFill>
              <a:schemeClr val="tx1"/>
            </a:solidFill>
            <a:prstDash val="dash"/>
            <a:round/>
            <a:headEnd/>
            <a:tailEnd type="triangle" w="med" len="med"/>
          </a:ln>
          <a:effectLst/>
        </p:spPr>
        <p:txBody>
          <a:bodyPr/>
          <a:lstStyle/>
          <a:p>
            <a:endParaRPr lang="br-FR"/>
          </a:p>
        </p:txBody>
      </p:sp>
      <p:sp>
        <p:nvSpPr>
          <p:cNvPr id="32" name="ZoneTexte 31"/>
          <p:cNvSpPr txBox="1"/>
          <p:nvPr/>
        </p:nvSpPr>
        <p:spPr>
          <a:xfrm rot="19139849">
            <a:off x="3593982" y="6326841"/>
            <a:ext cx="1143008" cy="276999"/>
          </a:xfrm>
          <a:prstGeom prst="rect">
            <a:avLst/>
          </a:prstGeom>
          <a:noFill/>
        </p:spPr>
        <p:txBody>
          <a:bodyPr wrap="square" rtlCol="0">
            <a:spAutoFit/>
          </a:bodyPr>
          <a:lstStyle/>
          <a:p>
            <a:r>
              <a:rPr lang="br-FR" sz="1200" dirty="0" smtClean="0"/>
              <a:t>a zilenn</a:t>
            </a:r>
            <a:endParaRPr lang="br-FR" sz="1200" dirty="0"/>
          </a:p>
        </p:txBody>
      </p:sp>
      <p:sp>
        <p:nvSpPr>
          <p:cNvPr id="33" name="Line 66"/>
          <p:cNvSpPr>
            <a:spLocks noChangeShapeType="1"/>
          </p:cNvSpPr>
          <p:nvPr/>
        </p:nvSpPr>
        <p:spPr bwMode="auto">
          <a:xfrm>
            <a:off x="1785926" y="5297371"/>
            <a:ext cx="2928958" cy="263771"/>
          </a:xfrm>
          <a:prstGeom prst="line">
            <a:avLst/>
          </a:prstGeom>
          <a:noFill/>
          <a:ln w="19050">
            <a:solidFill>
              <a:schemeClr val="tx1"/>
            </a:solidFill>
            <a:prstDash val="dash"/>
            <a:round/>
            <a:headEnd/>
            <a:tailEnd type="triangle" w="med" len="med"/>
          </a:ln>
          <a:effectLst/>
        </p:spPr>
        <p:txBody>
          <a:bodyPr/>
          <a:lstStyle/>
          <a:p>
            <a:endParaRPr lang="br-FR"/>
          </a:p>
        </p:txBody>
      </p:sp>
      <p:sp>
        <p:nvSpPr>
          <p:cNvPr id="34" name="ZoneTexte 33"/>
          <p:cNvSpPr txBox="1"/>
          <p:nvPr/>
        </p:nvSpPr>
        <p:spPr>
          <a:xfrm rot="340214">
            <a:off x="2722806" y="5506920"/>
            <a:ext cx="1936714" cy="261610"/>
          </a:xfrm>
          <a:prstGeom prst="rect">
            <a:avLst/>
          </a:prstGeom>
          <a:noFill/>
        </p:spPr>
        <p:txBody>
          <a:bodyPr wrap="square" rtlCol="0">
            <a:spAutoFit/>
          </a:bodyPr>
          <a:lstStyle/>
          <a:p>
            <a:r>
              <a:rPr lang="br-FR" sz="1100" dirty="0" smtClean="0"/>
              <a:t>a c’houlenn sevel ul lezenn</a:t>
            </a:r>
            <a:endParaRPr lang="br-FR" sz="1100" dirty="0"/>
          </a:p>
        </p:txBody>
      </p:sp>
      <p:sp>
        <p:nvSpPr>
          <p:cNvPr id="35" name="Line 66"/>
          <p:cNvSpPr>
            <a:spLocks noChangeShapeType="1"/>
          </p:cNvSpPr>
          <p:nvPr/>
        </p:nvSpPr>
        <p:spPr bwMode="auto">
          <a:xfrm flipH="1">
            <a:off x="3438524" y="6163418"/>
            <a:ext cx="1214446" cy="989142"/>
          </a:xfrm>
          <a:prstGeom prst="line">
            <a:avLst/>
          </a:prstGeom>
          <a:noFill/>
          <a:ln w="19050">
            <a:solidFill>
              <a:schemeClr val="tx1"/>
            </a:solidFill>
            <a:prstDash val="dash"/>
            <a:round/>
            <a:headEnd/>
            <a:tailEnd type="triangle" w="med" len="med"/>
          </a:ln>
          <a:effectLst/>
        </p:spPr>
        <p:txBody>
          <a:bodyPr/>
          <a:lstStyle/>
          <a:p>
            <a:endParaRPr lang="br-FR"/>
          </a:p>
        </p:txBody>
      </p:sp>
      <p:sp>
        <p:nvSpPr>
          <p:cNvPr id="36" name="ZoneTexte 35"/>
          <p:cNvSpPr txBox="1"/>
          <p:nvPr/>
        </p:nvSpPr>
        <p:spPr>
          <a:xfrm>
            <a:off x="5429264" y="4703886"/>
            <a:ext cx="1214422" cy="430887"/>
          </a:xfrm>
          <a:prstGeom prst="rect">
            <a:avLst/>
          </a:prstGeom>
          <a:noFill/>
        </p:spPr>
        <p:txBody>
          <a:bodyPr wrap="square" rtlCol="0">
            <a:spAutoFit/>
          </a:bodyPr>
          <a:lstStyle/>
          <a:p>
            <a:r>
              <a:rPr lang="br-FR" sz="1100" dirty="0"/>
              <a:t>a</a:t>
            </a:r>
            <a:r>
              <a:rPr lang="br-FR" sz="1100" dirty="0" smtClean="0"/>
              <a:t> ginnig ur c’hinnig-lezenn</a:t>
            </a:r>
            <a:endParaRPr lang="br-FR" sz="1100" dirty="0"/>
          </a:p>
        </p:txBody>
      </p:sp>
      <p:sp>
        <p:nvSpPr>
          <p:cNvPr id="37" name="Line 66"/>
          <p:cNvSpPr>
            <a:spLocks noChangeShapeType="1"/>
          </p:cNvSpPr>
          <p:nvPr/>
        </p:nvSpPr>
        <p:spPr bwMode="auto">
          <a:xfrm flipH="1">
            <a:off x="4500569" y="2923431"/>
            <a:ext cx="500066" cy="1978283"/>
          </a:xfrm>
          <a:prstGeom prst="line">
            <a:avLst/>
          </a:prstGeom>
          <a:noFill/>
          <a:ln w="19050">
            <a:solidFill>
              <a:schemeClr val="tx1"/>
            </a:solidFill>
            <a:prstDash val="dash"/>
            <a:round/>
            <a:headEnd/>
            <a:tailEnd type="triangle" w="med" len="med"/>
          </a:ln>
          <a:effectLst/>
        </p:spPr>
        <p:txBody>
          <a:bodyPr/>
          <a:lstStyle/>
          <a:p>
            <a:endParaRPr lang="br-FR"/>
          </a:p>
        </p:txBody>
      </p:sp>
      <p:sp>
        <p:nvSpPr>
          <p:cNvPr id="38" name="ZoneTexte 37"/>
          <p:cNvSpPr txBox="1"/>
          <p:nvPr/>
        </p:nvSpPr>
        <p:spPr>
          <a:xfrm rot="16997050">
            <a:off x="4703704" y="3473462"/>
            <a:ext cx="659428" cy="261610"/>
          </a:xfrm>
          <a:prstGeom prst="rect">
            <a:avLst/>
          </a:prstGeom>
          <a:noFill/>
        </p:spPr>
        <p:txBody>
          <a:bodyPr wrap="square" rtlCol="0">
            <a:spAutoFit/>
          </a:bodyPr>
          <a:lstStyle/>
          <a:p>
            <a:r>
              <a:rPr lang="br-FR" sz="1100" dirty="0" smtClean="0"/>
              <a:t>Sañsur</a:t>
            </a:r>
            <a:endParaRPr lang="br-FR" sz="1100" dirty="0"/>
          </a:p>
        </p:txBody>
      </p:sp>
      <p:sp>
        <p:nvSpPr>
          <p:cNvPr id="39" name="ZoneTexte 38"/>
          <p:cNvSpPr txBox="1"/>
          <p:nvPr/>
        </p:nvSpPr>
        <p:spPr>
          <a:xfrm>
            <a:off x="4214818" y="1868347"/>
            <a:ext cx="1143008" cy="246221"/>
          </a:xfrm>
          <a:prstGeom prst="rect">
            <a:avLst/>
          </a:prstGeom>
          <a:noFill/>
        </p:spPr>
        <p:txBody>
          <a:bodyPr wrap="square" rtlCol="0">
            <a:spAutoFit/>
          </a:bodyPr>
          <a:lstStyle/>
          <a:p>
            <a:pPr algn="ctr"/>
            <a:r>
              <a:rPr lang="br-FR" sz="1000" dirty="0" smtClean="0"/>
              <a:t>monedone</a:t>
            </a:r>
            <a:endParaRPr lang="br-FR" sz="1000" dirty="0"/>
          </a:p>
        </p:txBody>
      </p:sp>
      <p:sp>
        <p:nvSpPr>
          <p:cNvPr id="40" name="Line 66"/>
          <p:cNvSpPr>
            <a:spLocks noChangeShapeType="1"/>
          </p:cNvSpPr>
          <p:nvPr/>
        </p:nvSpPr>
        <p:spPr bwMode="auto">
          <a:xfrm flipH="1" flipV="1">
            <a:off x="4357694" y="2132118"/>
            <a:ext cx="714379" cy="0"/>
          </a:xfrm>
          <a:prstGeom prst="line">
            <a:avLst/>
          </a:prstGeom>
          <a:noFill/>
          <a:ln w="19050">
            <a:solidFill>
              <a:schemeClr val="tx1"/>
            </a:solidFill>
            <a:prstDash val="dash"/>
            <a:round/>
            <a:headEnd/>
            <a:tailEnd type="triangle" w="med" len="med"/>
          </a:ln>
          <a:effectLst/>
        </p:spPr>
        <p:txBody>
          <a:bodyPr/>
          <a:lstStyle/>
          <a:p>
            <a:endParaRPr lang="br-FR"/>
          </a:p>
        </p:txBody>
      </p:sp>
      <p:sp>
        <p:nvSpPr>
          <p:cNvPr id="41" name="Line 66"/>
          <p:cNvSpPr>
            <a:spLocks noChangeShapeType="1"/>
          </p:cNvSpPr>
          <p:nvPr/>
        </p:nvSpPr>
        <p:spPr bwMode="auto">
          <a:xfrm>
            <a:off x="4143380" y="1868346"/>
            <a:ext cx="1071570" cy="0"/>
          </a:xfrm>
          <a:prstGeom prst="line">
            <a:avLst/>
          </a:prstGeom>
          <a:noFill/>
          <a:ln w="19050">
            <a:solidFill>
              <a:schemeClr val="tx1"/>
            </a:solidFill>
            <a:prstDash val="dash"/>
            <a:round/>
            <a:headEnd/>
            <a:tailEnd type="triangle" w="med" len="med"/>
          </a:ln>
          <a:effectLst/>
        </p:spPr>
        <p:txBody>
          <a:bodyPr/>
          <a:lstStyle/>
          <a:p>
            <a:endParaRPr lang="br-FR"/>
          </a:p>
        </p:txBody>
      </p:sp>
      <p:sp>
        <p:nvSpPr>
          <p:cNvPr id="42" name="Line 66"/>
          <p:cNvSpPr>
            <a:spLocks noChangeShapeType="1"/>
          </p:cNvSpPr>
          <p:nvPr/>
        </p:nvSpPr>
        <p:spPr bwMode="auto">
          <a:xfrm flipH="1">
            <a:off x="3000373" y="2923431"/>
            <a:ext cx="500065" cy="989142"/>
          </a:xfrm>
          <a:prstGeom prst="line">
            <a:avLst/>
          </a:prstGeom>
          <a:noFill/>
          <a:ln w="19050">
            <a:solidFill>
              <a:schemeClr val="tx1"/>
            </a:solidFill>
            <a:prstDash val="dash"/>
            <a:round/>
            <a:headEnd/>
            <a:tailEnd type="triangle" w="med" len="med"/>
          </a:ln>
          <a:effectLst/>
        </p:spPr>
        <p:txBody>
          <a:bodyPr/>
          <a:lstStyle/>
          <a:p>
            <a:endParaRPr lang="br-FR"/>
          </a:p>
        </p:txBody>
      </p:sp>
      <p:sp>
        <p:nvSpPr>
          <p:cNvPr id="43" name="ZoneTexte 42"/>
          <p:cNvSpPr txBox="1"/>
          <p:nvPr/>
        </p:nvSpPr>
        <p:spPr>
          <a:xfrm rot="3653676">
            <a:off x="1328370" y="2966074"/>
            <a:ext cx="1230823" cy="600164"/>
          </a:xfrm>
          <a:prstGeom prst="rect">
            <a:avLst/>
          </a:prstGeom>
          <a:noFill/>
        </p:spPr>
        <p:txBody>
          <a:bodyPr wrap="square" rtlCol="0">
            <a:spAutoFit/>
          </a:bodyPr>
          <a:lstStyle/>
          <a:p>
            <a:pPr algn="ctr"/>
            <a:r>
              <a:rPr lang="br-FR" sz="1100" dirty="0" smtClean="0"/>
              <a:t>Da vout lakaet e-</a:t>
            </a:r>
          </a:p>
          <a:p>
            <a:pPr algn="ctr"/>
            <a:endParaRPr lang="br-FR" sz="1100" dirty="0"/>
          </a:p>
          <a:p>
            <a:pPr algn="ctr"/>
            <a:r>
              <a:rPr lang="br-FR" sz="1100" dirty="0" smtClean="0"/>
              <a:t>pleustr</a:t>
            </a:r>
            <a:endParaRPr lang="br-FR" sz="1100" dirty="0"/>
          </a:p>
        </p:txBody>
      </p:sp>
      <p:sp>
        <p:nvSpPr>
          <p:cNvPr id="44" name="Line 66"/>
          <p:cNvSpPr>
            <a:spLocks noChangeShapeType="1"/>
          </p:cNvSpPr>
          <p:nvPr/>
        </p:nvSpPr>
        <p:spPr bwMode="auto">
          <a:xfrm flipH="1" flipV="1">
            <a:off x="2500306" y="4835771"/>
            <a:ext cx="642941" cy="1846398"/>
          </a:xfrm>
          <a:prstGeom prst="line">
            <a:avLst/>
          </a:prstGeom>
          <a:noFill/>
          <a:ln w="19050">
            <a:solidFill>
              <a:schemeClr val="tx1"/>
            </a:solidFill>
            <a:prstDash val="dash"/>
            <a:round/>
            <a:headEnd/>
            <a:tailEnd type="triangle" w="med" len="med"/>
          </a:ln>
          <a:effectLst/>
        </p:spPr>
        <p:txBody>
          <a:bodyPr/>
          <a:lstStyle/>
          <a:p>
            <a:endParaRPr lang="br-FR"/>
          </a:p>
        </p:txBody>
      </p:sp>
      <p:sp>
        <p:nvSpPr>
          <p:cNvPr id="45" name="ZoneTexte 44"/>
          <p:cNvSpPr txBox="1"/>
          <p:nvPr/>
        </p:nvSpPr>
        <p:spPr>
          <a:xfrm rot="4152633">
            <a:off x="2583651" y="5966387"/>
            <a:ext cx="1055084" cy="261610"/>
          </a:xfrm>
          <a:prstGeom prst="rect">
            <a:avLst/>
          </a:prstGeom>
          <a:noFill/>
        </p:spPr>
        <p:txBody>
          <a:bodyPr wrap="square" rtlCol="0">
            <a:spAutoFit/>
          </a:bodyPr>
          <a:lstStyle/>
          <a:p>
            <a:pPr algn="ctr"/>
            <a:r>
              <a:rPr lang="br-FR" sz="1100" dirty="0" smtClean="0"/>
              <a:t>a  gontrol</a:t>
            </a:r>
            <a:endParaRPr lang="br-FR" sz="1100" dirty="0"/>
          </a:p>
        </p:txBody>
      </p:sp>
      <p:pic>
        <p:nvPicPr>
          <p:cNvPr id="1028" name="Picture 4"/>
          <p:cNvPicPr>
            <a:picLocks noChangeAspect="1" noChangeArrowheads="1"/>
          </p:cNvPicPr>
          <p:nvPr/>
        </p:nvPicPr>
        <p:blipFill>
          <a:blip r:embed="rId2" cstate="print"/>
          <a:srcRect/>
          <a:stretch>
            <a:fillRect/>
          </a:stretch>
        </p:blipFill>
        <p:spPr bwMode="auto">
          <a:xfrm>
            <a:off x="5572140" y="2923431"/>
            <a:ext cx="1058866" cy="694589"/>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5000636" y="6682169"/>
            <a:ext cx="1366172" cy="904956"/>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928803" y="6022741"/>
            <a:ext cx="922337" cy="851388"/>
          </a:xfrm>
          <a:prstGeom prst="rect">
            <a:avLst/>
          </a:prstGeom>
          <a:noFill/>
          <a:ln w="9525">
            <a:noFill/>
            <a:miter lim="800000"/>
            <a:headEnd/>
            <a:tailEnd/>
          </a:ln>
        </p:spPr>
      </p:pic>
      <p:sp>
        <p:nvSpPr>
          <p:cNvPr id="49" name="Line 66"/>
          <p:cNvSpPr>
            <a:spLocks noChangeShapeType="1"/>
          </p:cNvSpPr>
          <p:nvPr/>
        </p:nvSpPr>
        <p:spPr bwMode="auto">
          <a:xfrm flipH="1" flipV="1">
            <a:off x="1571612" y="2527774"/>
            <a:ext cx="714380" cy="1384798"/>
          </a:xfrm>
          <a:prstGeom prst="line">
            <a:avLst/>
          </a:prstGeom>
          <a:noFill/>
          <a:ln w="19050">
            <a:solidFill>
              <a:schemeClr val="tx1"/>
            </a:solidFill>
            <a:prstDash val="dash"/>
            <a:round/>
            <a:headEnd/>
            <a:tailEnd type="triangle" w="med" len="med"/>
          </a:ln>
          <a:effectLst/>
        </p:spPr>
        <p:txBody>
          <a:bodyPr/>
          <a:lstStyle/>
          <a:p>
            <a:endParaRPr lang="br-FR"/>
          </a:p>
        </p:txBody>
      </p:sp>
    </p:spTree>
    <p:extLst>
      <p:ext uri="{BB962C8B-B14F-4D97-AF65-F5344CB8AC3E}">
        <p14:creationId xmlns:p14="http://schemas.microsoft.com/office/powerpoint/2010/main" val="34437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3218" y="3286251"/>
            <a:ext cx="2209863" cy="923330"/>
          </a:xfrm>
          <a:prstGeom prst="rect">
            <a:avLst/>
          </a:prstGeom>
          <a:ln>
            <a:solidFill>
              <a:schemeClr val="accent1"/>
            </a:solidFill>
          </a:ln>
        </p:spPr>
        <p:txBody>
          <a:bodyPr wrap="square">
            <a:spAutoFit/>
          </a:bodyPr>
          <a:lstStyle/>
          <a:p>
            <a:pPr algn="ctr"/>
            <a:r>
              <a:rPr lang="fr-FR" sz="900" b="1" dirty="0"/>
              <a:t>KUZUL AN UNVANIEZH </a:t>
            </a:r>
          </a:p>
          <a:p>
            <a:pPr algn="ctr"/>
            <a:r>
              <a:rPr lang="fr-FR" sz="900" b="1" dirty="0"/>
              <a:t>EUROPA  </a:t>
            </a:r>
          </a:p>
          <a:p>
            <a:pPr algn="ctr"/>
            <a:r>
              <a:rPr lang="fr-FR" sz="900" b="1" dirty="0"/>
              <a:t>PE KUZUL </a:t>
            </a:r>
          </a:p>
          <a:p>
            <a:pPr algn="ctr"/>
            <a:r>
              <a:rPr lang="fr-FR" sz="900" b="1" dirty="0"/>
              <a:t>AR VINISTRED: 27 </a:t>
            </a:r>
          </a:p>
          <a:p>
            <a:pPr algn="ctr"/>
            <a:r>
              <a:rPr lang="fr-FR" sz="900" dirty="0" err="1"/>
              <a:t>Ministr</a:t>
            </a:r>
            <a:r>
              <a:rPr lang="fr-FR" sz="900" dirty="0"/>
              <a:t> a labour </a:t>
            </a:r>
            <a:r>
              <a:rPr lang="fr-FR" sz="900" dirty="0" err="1"/>
              <a:t>hervez</a:t>
            </a:r>
            <a:r>
              <a:rPr lang="fr-FR" sz="900" dirty="0"/>
              <a:t> </a:t>
            </a:r>
          </a:p>
          <a:p>
            <a:pPr algn="ctr"/>
            <a:r>
              <a:rPr lang="fr-FR" sz="900" dirty="0"/>
              <a:t>an </a:t>
            </a:r>
            <a:r>
              <a:rPr lang="fr-FR" sz="900" dirty="0" err="1" smtClean="0"/>
              <a:t>danvez</a:t>
            </a:r>
            <a:r>
              <a:rPr lang="fr-FR" sz="900" dirty="0" smtClean="0"/>
              <a:t> , a </a:t>
            </a:r>
            <a:r>
              <a:rPr lang="fr-FR" sz="900" dirty="0" err="1" smtClean="0"/>
              <a:t>vot</a:t>
            </a:r>
            <a:r>
              <a:rPr lang="fr-FR" sz="900" dirty="0" smtClean="0"/>
              <a:t> al « </a:t>
            </a:r>
            <a:r>
              <a:rPr lang="fr-FR" sz="900" dirty="0" err="1" smtClean="0"/>
              <a:t>lezennoù</a:t>
            </a:r>
            <a:r>
              <a:rPr lang="fr-FR" sz="900" dirty="0" smtClean="0"/>
              <a:t> » a UE</a:t>
            </a:r>
            <a:endParaRPr lang="fr-FR" sz="1200" dirty="0"/>
          </a:p>
        </p:txBody>
      </p:sp>
      <p:sp>
        <p:nvSpPr>
          <p:cNvPr id="3" name="Rectangle 2"/>
          <p:cNvSpPr/>
          <p:nvPr/>
        </p:nvSpPr>
        <p:spPr>
          <a:xfrm>
            <a:off x="1572816" y="3286251"/>
            <a:ext cx="1080120" cy="1546577"/>
          </a:xfrm>
          <a:prstGeom prst="rect">
            <a:avLst/>
          </a:prstGeom>
          <a:ln>
            <a:solidFill>
              <a:schemeClr val="accent1"/>
            </a:solidFill>
          </a:ln>
        </p:spPr>
        <p:txBody>
          <a:bodyPr wrap="square">
            <a:spAutoFit/>
          </a:bodyPr>
          <a:lstStyle/>
          <a:p>
            <a:pPr algn="ctr"/>
            <a:r>
              <a:rPr lang="fr-FR" sz="1050" b="1" dirty="0"/>
              <a:t>KOMISION </a:t>
            </a:r>
          </a:p>
          <a:p>
            <a:pPr algn="ctr"/>
            <a:r>
              <a:rPr lang="fr-FR" sz="1050" b="1" dirty="0"/>
              <a:t>EUROPA</a:t>
            </a:r>
          </a:p>
          <a:p>
            <a:pPr algn="ctr"/>
            <a:r>
              <a:rPr lang="fr-FR" sz="1050" dirty="0" smtClean="0"/>
              <a:t>27 </a:t>
            </a:r>
            <a:r>
              <a:rPr lang="fr-FR" sz="1050" dirty="0" err="1" smtClean="0"/>
              <a:t>komiser</a:t>
            </a:r>
            <a:r>
              <a:rPr lang="fr-FR" sz="1050" dirty="0" smtClean="0"/>
              <a:t> a </a:t>
            </a:r>
            <a:r>
              <a:rPr lang="fr-FR" sz="1050" dirty="0" err="1" smtClean="0"/>
              <a:t>sav</a:t>
            </a:r>
            <a:r>
              <a:rPr lang="fr-FR" sz="1050" dirty="0" smtClean="0"/>
              <a:t> </a:t>
            </a:r>
            <a:r>
              <a:rPr lang="fr-FR" sz="1050" dirty="0" err="1" smtClean="0"/>
              <a:t>raktresoù</a:t>
            </a:r>
            <a:r>
              <a:rPr lang="fr-FR" sz="1050" dirty="0" smtClean="0"/>
              <a:t>(</a:t>
            </a:r>
            <a:r>
              <a:rPr lang="fr-FR" sz="1050" dirty="0" err="1" smtClean="0"/>
              <a:t>sturiadoù</a:t>
            </a:r>
            <a:r>
              <a:rPr lang="fr-FR" sz="1050" dirty="0" smtClean="0"/>
              <a:t> </a:t>
            </a:r>
            <a:r>
              <a:rPr lang="fr-FR" sz="1050" dirty="0" err="1" smtClean="0"/>
              <a:t>europat</a:t>
            </a:r>
            <a:r>
              <a:rPr lang="fr-FR" sz="1050" dirty="0" smtClean="0"/>
              <a:t> ha </a:t>
            </a:r>
            <a:r>
              <a:rPr lang="fr-FR" sz="1050" dirty="0" err="1" smtClean="0"/>
              <a:t>reoliadurioù</a:t>
            </a:r>
            <a:r>
              <a:rPr lang="fr-FR" sz="1050" dirty="0" smtClean="0"/>
              <a:t>) </a:t>
            </a:r>
            <a:endParaRPr lang="fr-FR" sz="1050" dirty="0"/>
          </a:p>
          <a:p>
            <a:pPr algn="ctr"/>
            <a:r>
              <a:rPr lang="fr-FR" sz="1050" dirty="0"/>
              <a:t>E </a:t>
            </a:r>
            <a:r>
              <a:rPr lang="fr-FR" sz="1050" dirty="0" smtClean="0"/>
              <a:t>Bruxelles</a:t>
            </a:r>
          </a:p>
          <a:p>
            <a:pPr algn="ctr"/>
            <a:endParaRPr lang="fr-FR" sz="1050" b="1" dirty="0"/>
          </a:p>
        </p:txBody>
      </p:sp>
      <p:sp>
        <p:nvSpPr>
          <p:cNvPr id="4" name="Rectangle 3"/>
          <p:cNvSpPr/>
          <p:nvPr/>
        </p:nvSpPr>
        <p:spPr>
          <a:xfrm>
            <a:off x="-10244" y="3274839"/>
            <a:ext cx="1495028" cy="1500411"/>
          </a:xfrm>
          <a:prstGeom prst="rect">
            <a:avLst/>
          </a:prstGeom>
          <a:ln>
            <a:solidFill>
              <a:schemeClr val="accent1"/>
            </a:solidFill>
          </a:ln>
        </p:spPr>
        <p:txBody>
          <a:bodyPr wrap="square">
            <a:spAutoFit/>
          </a:bodyPr>
          <a:lstStyle/>
          <a:p>
            <a:pPr algn="ctr"/>
            <a:r>
              <a:rPr lang="fr-FR" sz="1050" b="1" dirty="0"/>
              <a:t>KUZUL </a:t>
            </a:r>
          </a:p>
          <a:p>
            <a:pPr algn="ctr"/>
            <a:r>
              <a:rPr lang="fr-FR" sz="1050" b="1" dirty="0"/>
              <a:t>EUROPA: </a:t>
            </a:r>
          </a:p>
          <a:p>
            <a:pPr algn="ctr"/>
            <a:r>
              <a:rPr lang="fr-FR" sz="1050" b="1" dirty="0" err="1"/>
              <a:t>Emvod</a:t>
            </a:r>
            <a:r>
              <a:rPr lang="fr-FR" sz="1050" b="1" dirty="0"/>
              <a:t> </a:t>
            </a:r>
            <a:r>
              <a:rPr lang="fr-FR" sz="1050" b="1" dirty="0" err="1"/>
              <a:t>get</a:t>
            </a:r>
            <a:r>
              <a:rPr lang="fr-FR" sz="1050" b="1" dirty="0"/>
              <a:t> 27</a:t>
            </a:r>
          </a:p>
          <a:p>
            <a:pPr algn="ctr"/>
            <a:r>
              <a:rPr lang="fr-FR" sz="1000" dirty="0"/>
              <a:t>Penn-</a:t>
            </a:r>
            <a:r>
              <a:rPr lang="fr-FR" sz="1000" dirty="0" err="1"/>
              <a:t>Stad</a:t>
            </a:r>
            <a:r>
              <a:rPr lang="fr-FR" sz="1000" dirty="0"/>
              <a:t>  </a:t>
            </a:r>
            <a:r>
              <a:rPr lang="fr-FR" sz="1000" dirty="0" err="1"/>
              <a:t>pe</a:t>
            </a:r>
            <a:r>
              <a:rPr lang="fr-FR" sz="1000" dirty="0"/>
              <a:t> </a:t>
            </a:r>
          </a:p>
          <a:p>
            <a:pPr algn="ctr"/>
            <a:r>
              <a:rPr lang="fr-FR" sz="1000" dirty="0"/>
              <a:t>Penn </a:t>
            </a:r>
            <a:r>
              <a:rPr lang="fr-FR" sz="1000" dirty="0" err="1"/>
              <a:t>ar</a:t>
            </a:r>
            <a:endParaRPr lang="fr-FR" sz="1000" dirty="0"/>
          </a:p>
          <a:p>
            <a:pPr algn="ctr"/>
            <a:r>
              <a:rPr lang="fr-FR" sz="1000" dirty="0"/>
              <a:t> </a:t>
            </a:r>
            <a:r>
              <a:rPr lang="fr-FR" sz="1000" dirty="0" err="1" smtClean="0"/>
              <a:t>gouarnamant</a:t>
            </a:r>
            <a:endParaRPr lang="fr-FR" sz="1000" dirty="0" smtClean="0"/>
          </a:p>
          <a:p>
            <a:pPr algn="ctr"/>
            <a:r>
              <a:rPr lang="fr-FR" sz="1000" dirty="0" err="1">
                <a:latin typeface="Monotype Corsiva" pitchFamily="66" charset="0"/>
              </a:rPr>
              <a:t>Roiñ</a:t>
            </a:r>
            <a:r>
              <a:rPr lang="fr-FR" sz="1000" dirty="0">
                <a:latin typeface="Monotype Corsiva" pitchFamily="66" charset="0"/>
              </a:rPr>
              <a:t> </a:t>
            </a:r>
            <a:r>
              <a:rPr lang="fr-FR" sz="1000" dirty="0" err="1">
                <a:latin typeface="Monotype Corsiva" pitchFamily="66" charset="0"/>
              </a:rPr>
              <a:t>ar</a:t>
            </a:r>
            <a:r>
              <a:rPr lang="fr-FR" sz="1000" dirty="0">
                <a:latin typeface="Monotype Corsiva" pitchFamily="66" charset="0"/>
              </a:rPr>
              <a:t> </a:t>
            </a:r>
            <a:r>
              <a:rPr lang="fr-FR" sz="1000" dirty="0" err="1">
                <a:latin typeface="Monotype Corsiva" pitchFamily="66" charset="0"/>
              </a:rPr>
              <a:t>palioù</a:t>
            </a:r>
            <a:r>
              <a:rPr lang="fr-FR" sz="1000" dirty="0">
                <a:latin typeface="Monotype Corsiva" pitchFamily="66" charset="0"/>
              </a:rPr>
              <a:t>, </a:t>
            </a:r>
            <a:r>
              <a:rPr lang="fr-FR" sz="1000" dirty="0" err="1">
                <a:latin typeface="Monotype Corsiva" pitchFamily="66" charset="0"/>
              </a:rPr>
              <a:t>reprezantiñ</a:t>
            </a:r>
            <a:r>
              <a:rPr lang="fr-FR" sz="1000" dirty="0">
                <a:latin typeface="Monotype Corsiva" pitchFamily="66" charset="0"/>
              </a:rPr>
              <a:t> a ra </a:t>
            </a:r>
            <a:r>
              <a:rPr lang="fr-FR" sz="1000" dirty="0" err="1">
                <a:latin typeface="Monotype Corsiva" pitchFamily="66" charset="0"/>
              </a:rPr>
              <a:t>Unvaniezh</a:t>
            </a:r>
            <a:r>
              <a:rPr lang="fr-FR" sz="1000" dirty="0">
                <a:latin typeface="Monotype Corsiva" pitchFamily="66" charset="0"/>
              </a:rPr>
              <a:t> Europa</a:t>
            </a:r>
          </a:p>
          <a:p>
            <a:pPr algn="ctr"/>
            <a:endParaRPr lang="fr-FR" sz="1000" dirty="0"/>
          </a:p>
        </p:txBody>
      </p:sp>
      <p:sp>
        <p:nvSpPr>
          <p:cNvPr id="5" name="Rectangle 4"/>
          <p:cNvSpPr/>
          <p:nvPr/>
        </p:nvSpPr>
        <p:spPr>
          <a:xfrm>
            <a:off x="2773217" y="4304356"/>
            <a:ext cx="2209863" cy="861774"/>
          </a:xfrm>
          <a:prstGeom prst="rect">
            <a:avLst/>
          </a:prstGeom>
          <a:ln>
            <a:solidFill>
              <a:schemeClr val="accent1"/>
            </a:solidFill>
          </a:ln>
        </p:spPr>
        <p:txBody>
          <a:bodyPr wrap="square">
            <a:spAutoFit/>
          </a:bodyPr>
          <a:lstStyle/>
          <a:p>
            <a:pPr algn="ctr"/>
            <a:r>
              <a:rPr lang="fr-FR" sz="900" b="1" dirty="0"/>
              <a:t>PARLAMANT </a:t>
            </a:r>
          </a:p>
          <a:p>
            <a:pPr algn="ctr"/>
            <a:r>
              <a:rPr lang="fr-FR" sz="900" b="1" dirty="0"/>
              <a:t> EUROPA </a:t>
            </a:r>
            <a:r>
              <a:rPr lang="fr-FR" sz="800" dirty="0"/>
              <a:t> </a:t>
            </a:r>
          </a:p>
          <a:p>
            <a:pPr algn="ctr"/>
            <a:r>
              <a:rPr lang="fr-FR" sz="800" dirty="0" smtClean="0"/>
              <a:t> </a:t>
            </a:r>
            <a:r>
              <a:rPr lang="fr-FR" sz="800" dirty="0"/>
              <a:t>750 </a:t>
            </a:r>
            <a:r>
              <a:rPr lang="fr-FR" sz="800" dirty="0" err="1"/>
              <a:t>eurodepute</a:t>
            </a:r>
            <a:r>
              <a:rPr lang="fr-FR" sz="800" dirty="0"/>
              <a:t> </a:t>
            </a:r>
          </a:p>
          <a:p>
            <a:pPr algn="ctr"/>
            <a:r>
              <a:rPr lang="fr-FR" sz="800" dirty="0" err="1" smtClean="0"/>
              <a:t>Dilennet</a:t>
            </a:r>
            <a:r>
              <a:rPr lang="fr-FR" sz="800" dirty="0" smtClean="0"/>
              <a:t>   </a:t>
            </a:r>
            <a:r>
              <a:rPr lang="fr-FR" sz="800" dirty="0" err="1"/>
              <a:t>dre</a:t>
            </a:r>
            <a:r>
              <a:rPr lang="fr-FR" sz="800" dirty="0"/>
              <a:t> </a:t>
            </a:r>
            <a:r>
              <a:rPr lang="fr-FR" sz="800" dirty="0" err="1"/>
              <a:t>vouezhiadeg</a:t>
            </a:r>
            <a:r>
              <a:rPr lang="fr-FR" sz="800" dirty="0"/>
              <a:t> </a:t>
            </a:r>
          </a:p>
          <a:p>
            <a:pPr algn="ctr"/>
            <a:r>
              <a:rPr lang="fr-FR" sz="800" dirty="0" err="1"/>
              <a:t>hollek</a:t>
            </a:r>
            <a:r>
              <a:rPr lang="fr-FR" sz="800" dirty="0"/>
              <a:t> </a:t>
            </a:r>
            <a:r>
              <a:rPr lang="fr-FR" sz="800" dirty="0" err="1"/>
              <a:t>evit</a:t>
            </a:r>
            <a:r>
              <a:rPr lang="fr-FR" sz="800" dirty="0"/>
              <a:t> 5 </a:t>
            </a:r>
            <a:r>
              <a:rPr lang="fr-FR" sz="800" dirty="0" err="1" smtClean="0"/>
              <a:t>blez</a:t>
            </a:r>
            <a:r>
              <a:rPr lang="fr-FR" sz="800" dirty="0" smtClean="0"/>
              <a:t> e </a:t>
            </a:r>
            <a:r>
              <a:rPr lang="fr-FR" sz="800" dirty="0"/>
              <a:t>Strasbourg </a:t>
            </a:r>
            <a:endParaRPr lang="fr-FR" sz="800" dirty="0" smtClean="0"/>
          </a:p>
          <a:p>
            <a:pPr algn="ctr"/>
            <a:r>
              <a:rPr lang="fr-FR" sz="800" dirty="0" smtClean="0"/>
              <a:t>A </a:t>
            </a:r>
            <a:r>
              <a:rPr lang="fr-FR" sz="800" dirty="0" err="1" smtClean="0"/>
              <a:t>vot</a:t>
            </a:r>
            <a:r>
              <a:rPr lang="fr-FR" sz="800" dirty="0" smtClean="0"/>
              <a:t> al « </a:t>
            </a:r>
            <a:r>
              <a:rPr lang="fr-FR" sz="800" dirty="0" err="1" smtClean="0"/>
              <a:t>lezennoù</a:t>
            </a:r>
            <a:r>
              <a:rPr lang="fr-FR" sz="800" dirty="0" smtClean="0"/>
              <a:t> » a UE </a:t>
            </a:r>
            <a:endParaRPr lang="fr-FR" sz="800" dirty="0"/>
          </a:p>
        </p:txBody>
      </p:sp>
      <p:sp>
        <p:nvSpPr>
          <p:cNvPr id="6" name="ZoneTexte 5"/>
          <p:cNvSpPr txBox="1"/>
          <p:nvPr/>
        </p:nvSpPr>
        <p:spPr>
          <a:xfrm>
            <a:off x="5733255" y="3274839"/>
            <a:ext cx="1113625" cy="1815882"/>
          </a:xfrm>
          <a:prstGeom prst="rect">
            <a:avLst/>
          </a:prstGeom>
          <a:noFill/>
          <a:ln>
            <a:solidFill>
              <a:schemeClr val="accent1"/>
            </a:solidFill>
          </a:ln>
        </p:spPr>
        <p:txBody>
          <a:bodyPr wrap="square" rtlCol="0">
            <a:spAutoFit/>
          </a:bodyPr>
          <a:lstStyle/>
          <a:p>
            <a:pPr algn="ctr"/>
            <a:endParaRPr lang="fr-FR" sz="1600" b="1" dirty="0" smtClean="0"/>
          </a:p>
          <a:p>
            <a:pPr algn="ctr"/>
            <a:endParaRPr lang="fr-FR" sz="1600" b="1" dirty="0"/>
          </a:p>
          <a:p>
            <a:pPr algn="ctr"/>
            <a:r>
              <a:rPr lang="fr-FR" sz="1600" b="1" dirty="0" smtClean="0"/>
              <a:t>LEZENN</a:t>
            </a:r>
          </a:p>
          <a:p>
            <a:pPr algn="ctr"/>
            <a:r>
              <a:rPr lang="fr-FR" sz="1600" b="1" dirty="0" smtClean="0"/>
              <a:t>EUROPAT</a:t>
            </a:r>
          </a:p>
          <a:p>
            <a:pPr algn="ctr"/>
            <a:endParaRPr lang="fr-FR" sz="1600" b="1" dirty="0"/>
          </a:p>
          <a:p>
            <a:pPr algn="ctr"/>
            <a:endParaRPr lang="fr-FR" sz="1600" b="1" dirty="0" smtClean="0"/>
          </a:p>
          <a:p>
            <a:pPr algn="ctr"/>
            <a:endParaRPr lang="fr-FR" sz="1600" b="1" dirty="0"/>
          </a:p>
        </p:txBody>
      </p:sp>
      <p:sp>
        <p:nvSpPr>
          <p:cNvPr id="7" name="ZoneTexte 6"/>
          <p:cNvSpPr txBox="1"/>
          <p:nvPr/>
        </p:nvSpPr>
        <p:spPr>
          <a:xfrm>
            <a:off x="5030513" y="3393973"/>
            <a:ext cx="675599" cy="1631216"/>
          </a:xfrm>
          <a:prstGeom prst="rect">
            <a:avLst/>
          </a:prstGeom>
          <a:noFill/>
          <a:ln>
            <a:solidFill>
              <a:schemeClr val="accent1"/>
            </a:solidFill>
          </a:ln>
        </p:spPr>
        <p:txBody>
          <a:bodyPr wrap="square" rtlCol="0">
            <a:spAutoFit/>
          </a:bodyPr>
          <a:lstStyle/>
          <a:p>
            <a:pPr algn="ctr"/>
            <a:r>
              <a:rPr lang="fr-FR" sz="1000" dirty="0" smtClean="0"/>
              <a:t>A </a:t>
            </a:r>
            <a:r>
              <a:rPr lang="fr-FR" sz="1000" dirty="0" err="1" smtClean="0"/>
              <a:t>rank</a:t>
            </a:r>
            <a:r>
              <a:rPr lang="fr-FR" sz="1000" dirty="0" smtClean="0"/>
              <a:t> bout </a:t>
            </a:r>
            <a:r>
              <a:rPr lang="fr-FR" sz="1000" dirty="0" err="1" smtClean="0"/>
              <a:t>votet</a:t>
            </a:r>
            <a:r>
              <a:rPr lang="fr-FR" sz="1000" dirty="0" smtClean="0"/>
              <a:t> </a:t>
            </a:r>
            <a:r>
              <a:rPr lang="fr-FR" sz="1000" dirty="0" err="1" smtClean="0"/>
              <a:t>ar</a:t>
            </a:r>
            <a:r>
              <a:rPr lang="fr-FR" sz="1000" dirty="0" smtClean="0"/>
              <a:t> </a:t>
            </a:r>
            <a:r>
              <a:rPr lang="fr-FR" sz="1000" dirty="0" err="1" smtClean="0"/>
              <a:t>memes</a:t>
            </a:r>
            <a:r>
              <a:rPr lang="fr-FR" sz="1000" dirty="0" smtClean="0"/>
              <a:t> </a:t>
            </a:r>
            <a:r>
              <a:rPr lang="fr-FR" sz="1000" dirty="0" err="1" smtClean="0"/>
              <a:t>testenn</a:t>
            </a:r>
            <a:r>
              <a:rPr lang="fr-FR" sz="1000" dirty="0" smtClean="0"/>
              <a:t> </a:t>
            </a:r>
            <a:r>
              <a:rPr lang="fr-FR" sz="1000" dirty="0" err="1" smtClean="0"/>
              <a:t>evit</a:t>
            </a:r>
            <a:r>
              <a:rPr lang="fr-FR" sz="1000" dirty="0" smtClean="0"/>
              <a:t> dont da </a:t>
            </a:r>
            <a:r>
              <a:rPr lang="fr-FR" sz="1000" dirty="0" err="1" smtClean="0"/>
              <a:t>benn</a:t>
            </a:r>
            <a:r>
              <a:rPr lang="fr-FR" sz="1000" dirty="0" smtClean="0"/>
              <a:t> da </a:t>
            </a:r>
            <a:r>
              <a:rPr lang="fr-FR" sz="1000" dirty="0" err="1" smtClean="0"/>
              <a:t>vout</a:t>
            </a:r>
            <a:r>
              <a:rPr lang="fr-FR" sz="1000" dirty="0" smtClean="0"/>
              <a:t> </a:t>
            </a:r>
            <a:r>
              <a:rPr lang="fr-FR" sz="1000" dirty="0" err="1" smtClean="0"/>
              <a:t>ul</a:t>
            </a:r>
            <a:r>
              <a:rPr lang="fr-FR" sz="1000" dirty="0" smtClean="0"/>
              <a:t> </a:t>
            </a:r>
            <a:r>
              <a:rPr lang="fr-FR" sz="1000" dirty="0" err="1" smtClean="0"/>
              <a:t>lezenn</a:t>
            </a:r>
            <a:r>
              <a:rPr lang="fr-FR" sz="1000" dirty="0" smtClean="0"/>
              <a:t> a UE </a:t>
            </a:r>
            <a:endParaRPr lang="fr-FR" sz="1000" dirty="0"/>
          </a:p>
        </p:txBody>
      </p:sp>
      <p:sp>
        <p:nvSpPr>
          <p:cNvPr id="8" name="Flèche droite 7"/>
          <p:cNvSpPr/>
          <p:nvPr/>
        </p:nvSpPr>
        <p:spPr>
          <a:xfrm>
            <a:off x="1484784" y="3851920"/>
            <a:ext cx="144016" cy="207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2652936" y="3563888"/>
            <a:ext cx="200000" cy="18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2652936" y="4499992"/>
            <a:ext cx="200000" cy="235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4902522" y="3563888"/>
            <a:ext cx="254670" cy="18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4902522" y="4617617"/>
            <a:ext cx="254670" cy="15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5706112" y="4059539"/>
            <a:ext cx="171160" cy="150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244" y="2118334"/>
            <a:ext cx="4303340" cy="400110"/>
          </a:xfrm>
          <a:prstGeom prst="rect">
            <a:avLst/>
          </a:prstGeom>
          <a:noFill/>
        </p:spPr>
        <p:txBody>
          <a:bodyPr wrap="square" rtlCol="0">
            <a:spAutoFit/>
          </a:bodyPr>
          <a:lstStyle/>
          <a:p>
            <a:r>
              <a:rPr lang="fr-FR" sz="2000" b="1" u="sng" dirty="0" err="1" smtClean="0"/>
              <a:t>Diell</a:t>
            </a:r>
            <a:r>
              <a:rPr lang="fr-FR" sz="2000" b="1" u="sng" dirty="0" smtClean="0"/>
              <a:t> 6: mont en-</a:t>
            </a:r>
            <a:r>
              <a:rPr lang="fr-FR" sz="2000" b="1" u="sng" dirty="0" err="1" smtClean="0"/>
              <a:t>dro</a:t>
            </a:r>
            <a:r>
              <a:rPr lang="fr-FR" sz="2000" b="1" u="sng" dirty="0" smtClean="0"/>
              <a:t> </a:t>
            </a:r>
            <a:r>
              <a:rPr lang="fr-FR" sz="2000" b="1" u="sng" dirty="0" err="1" smtClean="0"/>
              <a:t>ar</a:t>
            </a:r>
            <a:r>
              <a:rPr lang="fr-FR" sz="2000" b="1" u="sng" dirty="0" smtClean="0"/>
              <a:t> </a:t>
            </a:r>
            <a:r>
              <a:rPr lang="fr-FR" sz="2000" b="1" u="sng" dirty="0" err="1" smtClean="0"/>
              <a:t>gwir</a:t>
            </a:r>
            <a:r>
              <a:rPr lang="fr-FR" sz="2000" b="1" u="sng" dirty="0" smtClean="0"/>
              <a:t> </a:t>
            </a:r>
            <a:r>
              <a:rPr lang="fr-FR" sz="2000" b="1" u="sng" dirty="0" err="1" smtClean="0"/>
              <a:t>europat</a:t>
            </a:r>
            <a:endParaRPr lang="fr-FR" sz="2000" b="1" u="sng" dirty="0"/>
          </a:p>
        </p:txBody>
      </p:sp>
      <p:sp>
        <p:nvSpPr>
          <p:cNvPr id="15" name="Rectangle 14"/>
          <p:cNvSpPr/>
          <p:nvPr/>
        </p:nvSpPr>
        <p:spPr>
          <a:xfrm>
            <a:off x="5772439" y="2118334"/>
            <a:ext cx="1035256" cy="938719"/>
          </a:xfrm>
          <a:prstGeom prst="rect">
            <a:avLst/>
          </a:prstGeom>
          <a:ln>
            <a:solidFill>
              <a:schemeClr val="accent1"/>
            </a:solidFill>
          </a:ln>
        </p:spPr>
        <p:txBody>
          <a:bodyPr wrap="square">
            <a:spAutoFit/>
          </a:bodyPr>
          <a:lstStyle/>
          <a:p>
            <a:pPr algn="ctr"/>
            <a:r>
              <a:rPr lang="fr-FR" sz="1100" b="1" dirty="0" err="1"/>
              <a:t>Parlamantoù</a:t>
            </a:r>
            <a:r>
              <a:rPr lang="fr-FR" sz="1100" b="1" dirty="0"/>
              <a:t> </a:t>
            </a:r>
          </a:p>
          <a:p>
            <a:pPr algn="ctr"/>
            <a:r>
              <a:rPr lang="fr-FR" sz="1100" b="1" dirty="0" err="1" smtClean="0"/>
              <a:t>Broadel</a:t>
            </a:r>
            <a:r>
              <a:rPr lang="fr-FR" sz="1100" b="1" dirty="0" smtClean="0"/>
              <a:t>( </a:t>
            </a:r>
            <a:r>
              <a:rPr lang="fr-FR" sz="1100" b="1" dirty="0" err="1" smtClean="0"/>
              <a:t>sevel</a:t>
            </a:r>
            <a:r>
              <a:rPr lang="fr-FR" sz="1100" b="1" dirty="0" smtClean="0"/>
              <a:t> </a:t>
            </a:r>
            <a:r>
              <a:rPr lang="fr-FR" sz="1100" b="1" dirty="0" err="1" smtClean="0"/>
              <a:t>ul</a:t>
            </a:r>
            <a:r>
              <a:rPr lang="fr-FR" sz="1100" b="1" dirty="0" smtClean="0"/>
              <a:t> </a:t>
            </a:r>
            <a:r>
              <a:rPr lang="fr-FR" sz="1100" b="1" dirty="0" err="1" smtClean="0"/>
              <a:t>lezenn</a:t>
            </a:r>
            <a:r>
              <a:rPr lang="fr-FR" sz="1100" b="1" dirty="0" smtClean="0"/>
              <a:t> </a:t>
            </a:r>
            <a:r>
              <a:rPr lang="fr-FR" sz="1100" b="1" dirty="0" err="1" smtClean="0"/>
              <a:t>vroadel</a:t>
            </a:r>
            <a:r>
              <a:rPr lang="fr-FR" sz="1100" b="1" dirty="0" smtClean="0"/>
              <a:t> </a:t>
            </a:r>
            <a:r>
              <a:rPr lang="fr-FR" sz="1100" b="1" dirty="0" err="1" smtClean="0"/>
              <a:t>evit</a:t>
            </a:r>
            <a:r>
              <a:rPr lang="fr-FR" sz="1100" b="1" dirty="0" smtClean="0"/>
              <a:t> pep </a:t>
            </a:r>
            <a:r>
              <a:rPr lang="fr-FR" sz="1100" b="1" dirty="0" err="1" smtClean="0"/>
              <a:t>Stad</a:t>
            </a:r>
            <a:r>
              <a:rPr lang="fr-FR" sz="1100" b="1" dirty="0" smtClean="0"/>
              <a:t>)</a:t>
            </a:r>
            <a:endParaRPr lang="fr-FR" sz="1100" dirty="0"/>
          </a:p>
        </p:txBody>
      </p:sp>
      <p:sp>
        <p:nvSpPr>
          <p:cNvPr id="16" name="Flèche vers le bas 15"/>
          <p:cNvSpPr/>
          <p:nvPr/>
        </p:nvSpPr>
        <p:spPr>
          <a:xfrm flipH="1" flipV="1">
            <a:off x="6245687" y="3043548"/>
            <a:ext cx="271282" cy="353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40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2" y="14327"/>
            <a:ext cx="3600400" cy="174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907704"/>
            <a:ext cx="6858000" cy="2862322"/>
          </a:xfrm>
          <a:prstGeom prst="rect">
            <a:avLst/>
          </a:prstGeom>
          <a:ln>
            <a:solidFill>
              <a:schemeClr val="accent1"/>
            </a:solidFill>
          </a:ln>
        </p:spPr>
        <p:txBody>
          <a:bodyPr wrap="square">
            <a:spAutoFit/>
          </a:bodyPr>
          <a:lstStyle/>
          <a:p>
            <a:r>
              <a:rPr lang="fr-FR" sz="1000" dirty="0" err="1" smtClean="0"/>
              <a:t>Diell</a:t>
            </a:r>
            <a:r>
              <a:rPr lang="fr-FR" sz="1000" dirty="0" smtClean="0"/>
              <a:t> 10: </a:t>
            </a:r>
            <a:r>
              <a:rPr lang="fr-FR" sz="1000" dirty="0" smtClean="0">
                <a:hlinkClick r:id="rId3"/>
              </a:rPr>
              <a:t>www.wikipedia.fr</a:t>
            </a:r>
            <a:endParaRPr lang="fr-FR" sz="1000" dirty="0" smtClean="0"/>
          </a:p>
          <a:p>
            <a:r>
              <a:rPr lang="fr-FR" sz="1000" dirty="0" smtClean="0"/>
              <a:t>Le </a:t>
            </a:r>
            <a:r>
              <a:rPr lang="fr-FR" sz="1000" dirty="0"/>
              <a:t>réseau de sites </a:t>
            </a:r>
            <a:r>
              <a:rPr lang="fr-FR" sz="1000" dirty="0" err="1"/>
              <a:t>Natura</a:t>
            </a:r>
            <a:r>
              <a:rPr lang="fr-FR" sz="1000" dirty="0"/>
              <a:t> 2000 </a:t>
            </a:r>
            <a:r>
              <a:rPr lang="fr-FR" sz="1000" dirty="0">
                <a:hlinkClick r:id="rId4" tooltip="France"/>
              </a:rPr>
              <a:t>français</a:t>
            </a:r>
            <a:r>
              <a:rPr lang="fr-FR" sz="1000" dirty="0"/>
              <a:t> a été particulièrement long à se mettre en place, souvent du fait des polémiques et du mauvais accueil réservé à ce qui a été perçu comme une confiscation des terres (voir le chapitre « </a:t>
            </a:r>
            <a:r>
              <a:rPr lang="fr-FR" sz="1000" dirty="0">
                <a:hlinkClick r:id="rId5" tooltip="Réseau Natura 2000"/>
              </a:rPr>
              <a:t>La polémique autour de </a:t>
            </a:r>
            <a:r>
              <a:rPr lang="fr-FR" sz="1000" dirty="0" err="1">
                <a:hlinkClick r:id="rId5" tooltip="Réseau Natura 2000"/>
              </a:rPr>
              <a:t>Natura</a:t>
            </a:r>
            <a:r>
              <a:rPr lang="fr-FR" sz="1000" dirty="0">
                <a:hlinkClick r:id="rId5" tooltip="Réseau Natura 2000"/>
              </a:rPr>
              <a:t> 2000</a:t>
            </a:r>
            <a:r>
              <a:rPr lang="fr-FR" sz="1000" dirty="0"/>
              <a:t> »). Aussi la </a:t>
            </a:r>
            <a:r>
              <a:rPr lang="fr-FR" sz="1000" dirty="0">
                <a:hlinkClick r:id="rId6" tooltip="Cour de justice des Communautés européennes"/>
              </a:rPr>
              <a:t>Cour de justice des Communautés européennes</a:t>
            </a:r>
            <a:r>
              <a:rPr lang="fr-FR" sz="1000" dirty="0"/>
              <a:t> a sanctionné la France à trois reprises, malgré des avancées significatives, pour le retard pris dans la constitution du réseau </a:t>
            </a:r>
            <a:r>
              <a:rPr lang="fr-FR" sz="1000" dirty="0" err="1"/>
              <a:t>Natura</a:t>
            </a:r>
            <a:r>
              <a:rPr lang="fr-FR" sz="1000" dirty="0"/>
              <a:t> 2000 </a:t>
            </a:r>
            <a:r>
              <a:rPr lang="fr-FR" sz="1000" baseline="30000" dirty="0">
                <a:hlinkClick r:id="rId7"/>
              </a:rPr>
              <a:t>30</a:t>
            </a:r>
            <a:r>
              <a:rPr lang="fr-FR" sz="1000" dirty="0"/>
              <a:t>:</a:t>
            </a:r>
          </a:p>
          <a:p>
            <a:r>
              <a:rPr lang="fr-FR" sz="1000" dirty="0"/>
              <a:t>une première fois le 6 avril 2000, pour le retard pris par la France dans la transposition en droit national des deux directives Habitats et Oiseaux</a:t>
            </a:r>
            <a:r>
              <a:rPr lang="fr-FR" sz="1000" baseline="30000" dirty="0">
                <a:hlinkClick r:id="rId8"/>
              </a:rPr>
              <a:t>31</a:t>
            </a:r>
            <a:r>
              <a:rPr lang="fr-FR" sz="1000" dirty="0"/>
              <a:t> ;</a:t>
            </a:r>
          </a:p>
          <a:p>
            <a:r>
              <a:rPr lang="fr-FR" sz="1000" dirty="0"/>
              <a:t>le 11 septembre 2001, pour insuffisance de propositions de zones spéciales de conservation (ZSC)</a:t>
            </a:r>
            <a:r>
              <a:rPr lang="fr-FR" sz="1000" baseline="30000" dirty="0">
                <a:hlinkClick r:id="rId9"/>
              </a:rPr>
              <a:t>32</a:t>
            </a:r>
            <a:r>
              <a:rPr lang="fr-FR" sz="1000" dirty="0"/>
              <a:t> ;</a:t>
            </a:r>
          </a:p>
          <a:p>
            <a:r>
              <a:rPr lang="fr-FR" sz="1000" dirty="0"/>
              <a:t>le 26 novembre 2002, pour insuffisance de désignation de zones de protection spéciale (ZPS)</a:t>
            </a:r>
            <a:r>
              <a:rPr lang="fr-FR" sz="1000" baseline="30000" dirty="0">
                <a:hlinkClick r:id="rId10"/>
              </a:rPr>
              <a:t>33</a:t>
            </a:r>
            <a:r>
              <a:rPr lang="fr-FR" sz="1000" dirty="0"/>
              <a:t>, notamment pour ne pas avoir classé une superficie suffisante de la </a:t>
            </a:r>
            <a:r>
              <a:rPr lang="fr-FR" sz="1000" dirty="0">
                <a:hlinkClick r:id="rId11" tooltip="Massif des Maures"/>
              </a:rPr>
              <a:t>plaine des Maures</a:t>
            </a:r>
            <a:r>
              <a:rPr lang="fr-FR" sz="1000" dirty="0"/>
              <a:t> (département du </a:t>
            </a:r>
            <a:r>
              <a:rPr lang="fr-FR" sz="1000" dirty="0">
                <a:hlinkClick r:id="rId12" tooltip="Var (département)"/>
              </a:rPr>
              <a:t>Var</a:t>
            </a:r>
            <a:r>
              <a:rPr lang="fr-FR" sz="1000" dirty="0"/>
              <a:t>) en ZPS.</a:t>
            </a:r>
          </a:p>
          <a:p>
            <a:r>
              <a:rPr lang="fr-FR" sz="1000" dirty="0"/>
              <a:t>Suite à ces deux condamnations, les rapports entre la France et la Commission européenne sont devenus plus difficiles encore lorsque cette dernière a envoyé en 2004 à l’État français une mise en demeure, puis un avis motivé lui demandant de compléter rapidement son réseau de sites. Cet avis était assorti de menaces de sanctions, notamment de suspension des </a:t>
            </a:r>
            <a:r>
              <a:rPr lang="fr-FR" sz="1000" dirty="0">
                <a:hlinkClick r:id="rId13" tooltip="Fonds structurels européens"/>
              </a:rPr>
              <a:t>fonds structurels européens</a:t>
            </a:r>
            <a:r>
              <a:rPr lang="fr-FR" sz="1000" dirty="0"/>
              <a:t> pour les régions qui ne se mettraient pas en conformité avec la directive Habitats</a:t>
            </a:r>
            <a:r>
              <a:rPr lang="fr-FR" sz="1000" baseline="30000" dirty="0">
                <a:hlinkClick r:id="rId7"/>
              </a:rPr>
              <a:t>30</a:t>
            </a:r>
            <a:r>
              <a:rPr lang="fr-FR" sz="1000" dirty="0"/>
              <a:t>.</a:t>
            </a:r>
            <a:br>
              <a:rPr lang="fr-FR" sz="1000" dirty="0"/>
            </a:br>
            <a:r>
              <a:rPr lang="fr-FR" sz="1000" dirty="0"/>
              <a:t>Pour respecter ses engagements et éviter cette condamnation, la France a transmis en 2006 à la Commission européenne plus de 400 dossiers, se traduisant par un accroissement de la surface du réseau de + 14 % au titre de la directive Habitats-faune-flore et de + 167 % au titre de la directive Oiseaux. Cet effort considérable permet à la France de présenter, au 30 avril 2006, un réseau plus cohérent au regard des enjeux de sauvegarde de la biodiversité de son territoire</a:t>
            </a:r>
          </a:p>
        </p:txBody>
      </p:sp>
      <p:sp>
        <p:nvSpPr>
          <p:cNvPr id="4" name="ZoneTexte 3"/>
          <p:cNvSpPr txBox="1"/>
          <p:nvPr/>
        </p:nvSpPr>
        <p:spPr>
          <a:xfrm>
            <a:off x="3284984" y="323528"/>
            <a:ext cx="288032" cy="369332"/>
          </a:xfrm>
          <a:prstGeom prst="rect">
            <a:avLst/>
          </a:prstGeom>
          <a:noFill/>
        </p:spPr>
        <p:txBody>
          <a:bodyPr wrap="square" rtlCol="0">
            <a:spAutoFit/>
          </a:bodyPr>
          <a:lstStyle/>
          <a:p>
            <a:r>
              <a:rPr lang="fr-FR" dirty="0" smtClean="0"/>
              <a:t>*</a:t>
            </a:r>
            <a:endParaRPr lang="fr-FR" dirty="0"/>
          </a:p>
        </p:txBody>
      </p:sp>
      <p:sp>
        <p:nvSpPr>
          <p:cNvPr id="5" name="ZoneTexte 4"/>
          <p:cNvSpPr txBox="1"/>
          <p:nvPr/>
        </p:nvSpPr>
        <p:spPr>
          <a:xfrm>
            <a:off x="3717032" y="107504"/>
            <a:ext cx="2232248" cy="276999"/>
          </a:xfrm>
          <a:prstGeom prst="rect">
            <a:avLst/>
          </a:prstGeom>
          <a:noFill/>
        </p:spPr>
        <p:txBody>
          <a:bodyPr wrap="square" rtlCol="0">
            <a:spAutoFit/>
          </a:bodyPr>
          <a:lstStyle/>
          <a:p>
            <a:r>
              <a:rPr lang="fr-FR" sz="1200" b="1" dirty="0" smtClean="0"/>
              <a:t>*=</a:t>
            </a:r>
            <a:r>
              <a:rPr lang="fr-FR" sz="1200" b="1" dirty="0" err="1" smtClean="0"/>
              <a:t>sturiad</a:t>
            </a:r>
            <a:r>
              <a:rPr lang="fr-FR" sz="1200" b="1" dirty="0" smtClean="0"/>
              <a:t> </a:t>
            </a:r>
            <a:r>
              <a:rPr lang="fr-FR" sz="1200" b="1" dirty="0" err="1" smtClean="0"/>
              <a:t>europat</a:t>
            </a:r>
            <a:endParaRPr lang="fr-FR" sz="1200" b="1" dirty="0"/>
          </a:p>
        </p:txBody>
      </p:sp>
      <p:sp>
        <p:nvSpPr>
          <p:cNvPr id="6" name="ZoneTexte 5"/>
          <p:cNvSpPr txBox="1"/>
          <p:nvPr/>
        </p:nvSpPr>
        <p:spPr>
          <a:xfrm>
            <a:off x="33164" y="5220072"/>
            <a:ext cx="6858000" cy="2308324"/>
          </a:xfrm>
          <a:prstGeom prst="rect">
            <a:avLst/>
          </a:prstGeom>
          <a:noFill/>
        </p:spPr>
        <p:txBody>
          <a:bodyPr wrap="square" rtlCol="0">
            <a:spAutoFit/>
          </a:bodyPr>
          <a:lstStyle/>
          <a:p>
            <a:r>
              <a:rPr lang="fr-FR" sz="1200" dirty="0" smtClean="0"/>
              <a:t>3.Diell 5:petra </a:t>
            </a:r>
            <a:r>
              <a:rPr lang="fr-FR" sz="1200" dirty="0" err="1" smtClean="0"/>
              <a:t>eo</a:t>
            </a:r>
            <a:r>
              <a:rPr lang="fr-FR" sz="1200" dirty="0" smtClean="0"/>
              <a:t> </a:t>
            </a:r>
            <a:r>
              <a:rPr lang="fr-FR" sz="1200" dirty="0" err="1" smtClean="0"/>
              <a:t>klozadur</a:t>
            </a:r>
            <a:r>
              <a:rPr lang="fr-FR" sz="1200" dirty="0" smtClean="0"/>
              <a:t> </a:t>
            </a:r>
            <a:r>
              <a:rPr lang="fr-FR" sz="1200" dirty="0" err="1" smtClean="0"/>
              <a:t>ar</a:t>
            </a:r>
            <a:r>
              <a:rPr lang="fr-FR" sz="1200" dirty="0" smtClean="0"/>
              <a:t> </a:t>
            </a:r>
            <a:r>
              <a:rPr lang="fr-FR" sz="1200" dirty="0" err="1" smtClean="0"/>
              <a:t>jiboesour</a:t>
            </a:r>
            <a:r>
              <a:rPr lang="fr-FR" sz="1200" dirty="0" smtClean="0"/>
              <a:t> </a:t>
            </a:r>
            <a:r>
              <a:rPr lang="fr-FR" sz="1200" dirty="0" err="1" smtClean="0"/>
              <a:t>hag</a:t>
            </a:r>
            <a:r>
              <a:rPr lang="fr-FR" sz="1200" dirty="0" smtClean="0"/>
              <a:t> </a:t>
            </a:r>
            <a:r>
              <a:rPr lang="fr-FR" sz="1200" dirty="0" err="1" smtClean="0"/>
              <a:t>ar</a:t>
            </a:r>
            <a:r>
              <a:rPr lang="fr-FR" sz="1200" dirty="0" smtClean="0"/>
              <a:t> </a:t>
            </a:r>
            <a:r>
              <a:rPr lang="fr-FR" sz="1200" dirty="0" err="1" smtClean="0"/>
              <a:t>stourmer</a:t>
            </a:r>
            <a:r>
              <a:rPr lang="fr-FR" sz="1200" dirty="0" smtClean="0"/>
              <a:t> ag </a:t>
            </a:r>
            <a:r>
              <a:rPr lang="fr-FR" sz="1200" dirty="0" err="1" smtClean="0"/>
              <a:t>ar</a:t>
            </a:r>
            <a:r>
              <a:rPr lang="fr-FR" sz="1200" dirty="0" smtClean="0"/>
              <a:t> </a:t>
            </a:r>
            <a:r>
              <a:rPr lang="fr-FR" sz="1200" dirty="0" err="1" smtClean="0"/>
              <a:t>LDPO?Daoustoc’h</a:t>
            </a:r>
            <a:r>
              <a:rPr lang="fr-FR" sz="1200" dirty="0" smtClean="0"/>
              <a:t> e </a:t>
            </a:r>
            <a:r>
              <a:rPr lang="fr-FR" sz="1200" dirty="0" err="1" smtClean="0"/>
              <a:t>vez</a:t>
            </a:r>
            <a:r>
              <a:rPr lang="fr-FR" sz="1200" dirty="0" smtClean="0"/>
              <a:t> </a:t>
            </a:r>
            <a:r>
              <a:rPr lang="fr-FR" sz="1200" dirty="0" err="1" smtClean="0"/>
              <a:t>ar</a:t>
            </a:r>
            <a:r>
              <a:rPr lang="fr-FR" sz="1200" dirty="0" smtClean="0"/>
              <a:t> </a:t>
            </a:r>
            <a:r>
              <a:rPr lang="fr-FR" sz="1200" dirty="0" err="1" smtClean="0"/>
              <a:t>memes</a:t>
            </a:r>
            <a:r>
              <a:rPr lang="fr-FR" sz="1200" dirty="0" smtClean="0"/>
              <a:t> c’</a:t>
            </a:r>
            <a:r>
              <a:rPr lang="fr-FR" sz="1200" dirty="0" err="1" smtClean="0"/>
              <a:t>hoantoù</a:t>
            </a:r>
            <a:r>
              <a:rPr lang="fr-FR" sz="1200" dirty="0" smtClean="0"/>
              <a:t> </a:t>
            </a:r>
            <a:r>
              <a:rPr lang="fr-FR" sz="1200" dirty="0" err="1" smtClean="0"/>
              <a:t>get</a:t>
            </a:r>
            <a:r>
              <a:rPr lang="fr-FR" sz="1200" dirty="0" smtClean="0"/>
              <a:t> an </a:t>
            </a:r>
            <a:r>
              <a:rPr lang="fr-FR" sz="1200" dirty="0" err="1" smtClean="0"/>
              <a:t>daou</a:t>
            </a:r>
            <a:r>
              <a:rPr lang="fr-FR" sz="1200" dirty="0" smtClean="0"/>
              <a:t> </a:t>
            </a:r>
            <a:r>
              <a:rPr lang="fr-FR" sz="1200" dirty="0" err="1" smtClean="0"/>
              <a:t>strollad</a:t>
            </a:r>
            <a:r>
              <a:rPr lang="fr-FR" sz="1200" dirty="0" smtClean="0"/>
              <a:t>?</a:t>
            </a:r>
          </a:p>
          <a:p>
            <a:r>
              <a:rPr lang="fr-FR" sz="1200" dirty="0" smtClean="0"/>
              <a:t>4. Diell5 ha 7: Perak e c’</a:t>
            </a:r>
            <a:r>
              <a:rPr lang="fr-FR" sz="1200" dirty="0" err="1" smtClean="0"/>
              <a:t>heller</a:t>
            </a:r>
            <a:r>
              <a:rPr lang="fr-FR" sz="1200" dirty="0" smtClean="0"/>
              <a:t> ket </a:t>
            </a:r>
            <a:r>
              <a:rPr lang="fr-FR" sz="1200" dirty="0" err="1" smtClean="0"/>
              <a:t>gwareziñ</a:t>
            </a:r>
            <a:r>
              <a:rPr lang="fr-FR" sz="1200" dirty="0" smtClean="0"/>
              <a:t> an </a:t>
            </a:r>
            <a:r>
              <a:rPr lang="fr-FR" sz="1200" dirty="0" err="1" smtClean="0"/>
              <a:t>evned</a:t>
            </a:r>
            <a:r>
              <a:rPr lang="fr-FR" sz="1200" dirty="0" smtClean="0"/>
              <a:t> </a:t>
            </a:r>
            <a:r>
              <a:rPr lang="fr-FR" sz="1200" dirty="0" err="1" smtClean="0"/>
              <a:t>tremeniad</a:t>
            </a:r>
            <a:r>
              <a:rPr lang="fr-FR" sz="1200" dirty="0" smtClean="0"/>
              <a:t> </a:t>
            </a:r>
            <a:r>
              <a:rPr lang="fr-FR" sz="1200" dirty="0" err="1" smtClean="0"/>
              <a:t>nemet</a:t>
            </a:r>
            <a:r>
              <a:rPr lang="fr-FR" sz="1200" dirty="0" smtClean="0"/>
              <a:t> en </a:t>
            </a:r>
            <a:r>
              <a:rPr lang="fr-FR" sz="1200" dirty="0" err="1" smtClean="0"/>
              <a:t>departamantoù</a:t>
            </a:r>
            <a:r>
              <a:rPr lang="fr-FR" sz="1200" dirty="0" smtClean="0"/>
              <a:t> </a:t>
            </a:r>
            <a:r>
              <a:rPr lang="fr-FR" sz="1200" dirty="0" err="1" smtClean="0"/>
              <a:t>pe</a:t>
            </a:r>
            <a:r>
              <a:rPr lang="fr-FR" sz="1200" dirty="0" smtClean="0"/>
              <a:t> e </a:t>
            </a:r>
            <a:r>
              <a:rPr lang="fr-FR" sz="1200" dirty="0" err="1" smtClean="0"/>
              <a:t>Frañs</a:t>
            </a:r>
            <a:r>
              <a:rPr lang="fr-FR" sz="1200" dirty="0" smtClean="0"/>
              <a:t>?</a:t>
            </a:r>
          </a:p>
          <a:p>
            <a:r>
              <a:rPr lang="fr-FR" sz="1200" dirty="0" smtClean="0"/>
              <a:t>5. </a:t>
            </a:r>
            <a:r>
              <a:rPr lang="fr-FR" sz="1200" dirty="0" err="1" smtClean="0"/>
              <a:t>Diell</a:t>
            </a:r>
            <a:r>
              <a:rPr lang="fr-FR" sz="1200" dirty="0" smtClean="0"/>
              <a:t> 6: </a:t>
            </a:r>
            <a:r>
              <a:rPr lang="fr-FR" sz="1200" dirty="0" err="1" smtClean="0"/>
              <a:t>petra</a:t>
            </a:r>
            <a:r>
              <a:rPr lang="fr-FR" sz="1200" dirty="0" smtClean="0"/>
              <a:t> </a:t>
            </a:r>
            <a:r>
              <a:rPr lang="fr-FR" sz="1200" dirty="0" err="1" smtClean="0"/>
              <a:t>eo</a:t>
            </a:r>
            <a:r>
              <a:rPr lang="fr-FR" sz="1200" dirty="0" smtClean="0"/>
              <a:t> an div </a:t>
            </a:r>
            <a:r>
              <a:rPr lang="fr-FR" sz="1200" dirty="0" err="1" smtClean="0"/>
              <a:t>savadur</a:t>
            </a:r>
            <a:r>
              <a:rPr lang="fr-FR" sz="1200" dirty="0" smtClean="0"/>
              <a:t> a </a:t>
            </a:r>
            <a:r>
              <a:rPr lang="fr-FR" sz="1200" dirty="0" err="1" smtClean="0"/>
              <a:t>vot</a:t>
            </a:r>
            <a:r>
              <a:rPr lang="fr-FR" sz="1200" dirty="0" smtClean="0"/>
              <a:t> </a:t>
            </a:r>
            <a:r>
              <a:rPr lang="fr-FR" sz="1200" dirty="0" err="1" smtClean="0"/>
              <a:t>ar</a:t>
            </a:r>
            <a:r>
              <a:rPr lang="fr-FR" sz="1200" dirty="0" smtClean="0"/>
              <a:t> </a:t>
            </a:r>
            <a:r>
              <a:rPr lang="fr-FR" sz="1200" dirty="0" err="1" smtClean="0"/>
              <a:t>sturiad</a:t>
            </a:r>
            <a:r>
              <a:rPr lang="fr-FR" sz="1200" dirty="0" smtClean="0"/>
              <a:t> </a:t>
            </a:r>
            <a:r>
              <a:rPr lang="fr-FR" sz="1200" dirty="0" err="1" smtClean="0"/>
              <a:t>europat</a:t>
            </a:r>
            <a:r>
              <a:rPr lang="fr-FR" sz="1200" dirty="0" smtClean="0"/>
              <a:t>? E-</a:t>
            </a:r>
            <a:r>
              <a:rPr lang="fr-FR" sz="1200" dirty="0" err="1" smtClean="0"/>
              <a:t>barzh</a:t>
            </a:r>
            <a:r>
              <a:rPr lang="fr-FR" sz="1200" dirty="0" smtClean="0"/>
              <a:t> </a:t>
            </a:r>
            <a:r>
              <a:rPr lang="fr-FR" sz="1200" dirty="0" err="1" smtClean="0"/>
              <a:t>peseurt</a:t>
            </a:r>
            <a:r>
              <a:rPr lang="fr-FR" sz="1200" dirty="0" smtClean="0"/>
              <a:t> </a:t>
            </a:r>
            <a:r>
              <a:rPr lang="fr-FR" sz="1200" dirty="0" err="1" smtClean="0"/>
              <a:t>hani</a:t>
            </a:r>
            <a:r>
              <a:rPr lang="fr-FR" sz="1200" dirty="0" smtClean="0"/>
              <a:t> </a:t>
            </a:r>
            <a:r>
              <a:rPr lang="fr-FR" sz="1200" dirty="0" err="1" smtClean="0"/>
              <a:t>ez</a:t>
            </a:r>
            <a:r>
              <a:rPr lang="fr-FR" sz="1200" dirty="0" smtClean="0"/>
              <a:t> eus </a:t>
            </a:r>
            <a:r>
              <a:rPr lang="fr-FR" sz="1200" dirty="0" err="1" smtClean="0"/>
              <a:t>dileuridi</a:t>
            </a:r>
            <a:r>
              <a:rPr lang="fr-FR" sz="1200" dirty="0" smtClean="0"/>
              <a:t> </a:t>
            </a:r>
            <a:r>
              <a:rPr lang="fr-FR" sz="1200" dirty="0" err="1" smtClean="0"/>
              <a:t>dilennet</a:t>
            </a:r>
            <a:r>
              <a:rPr lang="fr-FR" sz="1200" dirty="0" smtClean="0"/>
              <a:t> </a:t>
            </a:r>
            <a:r>
              <a:rPr lang="fr-FR" sz="1200" dirty="0" err="1" smtClean="0"/>
              <a:t>get</a:t>
            </a:r>
            <a:r>
              <a:rPr lang="fr-FR" sz="1200" dirty="0" smtClean="0"/>
              <a:t> </a:t>
            </a:r>
            <a:r>
              <a:rPr lang="fr-FR" sz="1200" dirty="0" err="1" smtClean="0"/>
              <a:t>ar</a:t>
            </a:r>
            <a:r>
              <a:rPr lang="fr-FR" sz="1200" dirty="0" smtClean="0"/>
              <a:t> </a:t>
            </a:r>
            <a:r>
              <a:rPr lang="fr-FR" sz="1200" dirty="0" err="1" smtClean="0"/>
              <a:t>geodediz</a:t>
            </a:r>
            <a:r>
              <a:rPr lang="fr-FR" sz="1200" dirty="0" smtClean="0"/>
              <a:t> </a:t>
            </a:r>
            <a:r>
              <a:rPr lang="fr-FR" sz="1200" dirty="0" err="1" smtClean="0"/>
              <a:t>europat</a:t>
            </a:r>
            <a:r>
              <a:rPr lang="fr-FR" sz="1200" dirty="0" smtClean="0"/>
              <a:t>?</a:t>
            </a:r>
          </a:p>
          <a:p>
            <a:r>
              <a:rPr lang="fr-FR" sz="1200" dirty="0" smtClean="0"/>
              <a:t>6.Diell 7: </a:t>
            </a:r>
            <a:r>
              <a:rPr lang="fr-FR" sz="1200" dirty="0" err="1" smtClean="0"/>
              <a:t>penaos</a:t>
            </a:r>
            <a:r>
              <a:rPr lang="fr-FR" sz="1200" dirty="0" smtClean="0"/>
              <a:t> e </a:t>
            </a:r>
            <a:r>
              <a:rPr lang="fr-FR" sz="1200" dirty="0" err="1" smtClean="0"/>
              <a:t>vez</a:t>
            </a:r>
            <a:r>
              <a:rPr lang="fr-FR" sz="1200" dirty="0" smtClean="0"/>
              <a:t> </a:t>
            </a:r>
            <a:r>
              <a:rPr lang="fr-FR" sz="1200" dirty="0" err="1" smtClean="0"/>
              <a:t>anvet</a:t>
            </a:r>
            <a:r>
              <a:rPr lang="fr-FR" sz="1200" dirty="0" smtClean="0"/>
              <a:t> </a:t>
            </a:r>
            <a:r>
              <a:rPr lang="fr-FR" sz="1200" dirty="0" err="1" smtClean="0"/>
              <a:t>ar</a:t>
            </a:r>
            <a:r>
              <a:rPr lang="fr-FR" sz="1200" dirty="0" smtClean="0"/>
              <a:t> </a:t>
            </a:r>
            <a:r>
              <a:rPr lang="fr-FR" sz="1200" dirty="0" err="1" smtClean="0"/>
              <a:t>lec’hioù</a:t>
            </a:r>
            <a:r>
              <a:rPr lang="fr-FR" sz="1200" dirty="0" smtClean="0"/>
              <a:t> naturel </a:t>
            </a:r>
            <a:r>
              <a:rPr lang="fr-FR" sz="1200" dirty="0" err="1" smtClean="0"/>
              <a:t>gwarezet</a:t>
            </a:r>
            <a:r>
              <a:rPr lang="fr-FR" sz="1200" dirty="0" smtClean="0"/>
              <a:t> e pep </a:t>
            </a:r>
            <a:r>
              <a:rPr lang="fr-FR" sz="1200" dirty="0" err="1" smtClean="0"/>
              <a:t>lec’h</a:t>
            </a:r>
            <a:r>
              <a:rPr lang="fr-FR" sz="1200" dirty="0" smtClean="0"/>
              <a:t> en  UE?</a:t>
            </a:r>
          </a:p>
          <a:p>
            <a:r>
              <a:rPr lang="fr-FR" sz="1200" dirty="0" smtClean="0"/>
              <a:t>7.Diell 8:Perak </a:t>
            </a:r>
            <a:r>
              <a:rPr lang="fr-FR" sz="1200" dirty="0" err="1" smtClean="0"/>
              <a:t>emañ</a:t>
            </a:r>
            <a:r>
              <a:rPr lang="fr-FR" sz="1200" dirty="0" smtClean="0"/>
              <a:t> </a:t>
            </a:r>
            <a:r>
              <a:rPr lang="fr-FR" sz="1200" dirty="0" err="1" smtClean="0"/>
              <a:t>daet</a:t>
            </a:r>
            <a:r>
              <a:rPr lang="fr-FR" sz="1200" dirty="0" smtClean="0"/>
              <a:t> an </a:t>
            </a:r>
            <a:r>
              <a:rPr lang="fr-FR" sz="1200" dirty="0" err="1" smtClean="0"/>
              <a:t>arvor</a:t>
            </a:r>
            <a:r>
              <a:rPr lang="fr-FR" sz="1200" dirty="0" smtClean="0"/>
              <a:t> </a:t>
            </a:r>
            <a:r>
              <a:rPr lang="fr-FR" sz="1200" dirty="0" err="1" smtClean="0"/>
              <a:t>Gavr-Kiberen</a:t>
            </a:r>
            <a:r>
              <a:rPr lang="fr-FR" sz="1200" dirty="0" smtClean="0"/>
              <a:t> da </a:t>
            </a:r>
            <a:r>
              <a:rPr lang="fr-FR" sz="1200" dirty="0" err="1" smtClean="0"/>
              <a:t>vout</a:t>
            </a:r>
            <a:r>
              <a:rPr lang="fr-FR" sz="1200" dirty="0" smtClean="0"/>
              <a:t> </a:t>
            </a:r>
            <a:r>
              <a:rPr lang="fr-FR" sz="1200" dirty="0" err="1" smtClean="0"/>
              <a:t>ur</a:t>
            </a:r>
            <a:r>
              <a:rPr lang="fr-FR" sz="1200" dirty="0" smtClean="0"/>
              <a:t> </a:t>
            </a:r>
            <a:r>
              <a:rPr lang="fr-FR" sz="1200" dirty="0" err="1" smtClean="0"/>
              <a:t>zonenn</a:t>
            </a:r>
            <a:r>
              <a:rPr lang="fr-FR" sz="1200" dirty="0" smtClean="0"/>
              <a:t> </a:t>
            </a:r>
            <a:r>
              <a:rPr lang="fr-FR" sz="1200" dirty="0" err="1" smtClean="0"/>
              <a:t>gwwarezet</a:t>
            </a:r>
            <a:r>
              <a:rPr lang="fr-FR" sz="1200" dirty="0"/>
              <a:t> </a:t>
            </a:r>
            <a:r>
              <a:rPr lang="fr-FR" sz="1200" dirty="0" err="1" smtClean="0"/>
              <a:t>Natura</a:t>
            </a:r>
            <a:r>
              <a:rPr lang="fr-FR" sz="1200" dirty="0" smtClean="0"/>
              <a:t> 2000?</a:t>
            </a:r>
          </a:p>
          <a:p>
            <a:r>
              <a:rPr lang="fr-FR" sz="1200" dirty="0" smtClean="0"/>
              <a:t>8.Diell 9: </a:t>
            </a:r>
            <a:r>
              <a:rPr lang="fr-FR" sz="1200" dirty="0" err="1" smtClean="0"/>
              <a:t>petra</a:t>
            </a:r>
            <a:r>
              <a:rPr lang="fr-FR" sz="1200" dirty="0" smtClean="0"/>
              <a:t> </a:t>
            </a:r>
            <a:r>
              <a:rPr lang="fr-FR" sz="1200" dirty="0" err="1" smtClean="0"/>
              <a:t>eo</a:t>
            </a:r>
            <a:r>
              <a:rPr lang="fr-FR" sz="1200" dirty="0" smtClean="0"/>
              <a:t> </a:t>
            </a:r>
            <a:r>
              <a:rPr lang="fr-FR" sz="1200" dirty="0" err="1" smtClean="0"/>
              <a:t>anv</a:t>
            </a:r>
            <a:r>
              <a:rPr lang="fr-FR" sz="1200" dirty="0" smtClean="0"/>
              <a:t> </a:t>
            </a:r>
            <a:r>
              <a:rPr lang="fr-FR" sz="1200" dirty="0" err="1" smtClean="0"/>
              <a:t>roet</a:t>
            </a:r>
            <a:r>
              <a:rPr lang="fr-FR" sz="1200" dirty="0" smtClean="0"/>
              <a:t> da </a:t>
            </a:r>
            <a:r>
              <a:rPr lang="fr-FR" sz="1200" dirty="0" err="1" smtClean="0"/>
              <a:t>lezennoù</a:t>
            </a:r>
            <a:r>
              <a:rPr lang="fr-FR" sz="1200" dirty="0" smtClean="0"/>
              <a:t> </a:t>
            </a:r>
            <a:r>
              <a:rPr lang="fr-FR" sz="1200" dirty="0" err="1" smtClean="0"/>
              <a:t>europat</a:t>
            </a:r>
            <a:r>
              <a:rPr lang="fr-FR" sz="1200" dirty="0" smtClean="0"/>
              <a:t> ?</a:t>
            </a:r>
          </a:p>
          <a:p>
            <a:r>
              <a:rPr lang="fr-FR" sz="1200" dirty="0" smtClean="0"/>
              <a:t>9. </a:t>
            </a:r>
            <a:r>
              <a:rPr lang="fr-FR" sz="1200" dirty="0" err="1" smtClean="0"/>
              <a:t>Diell</a:t>
            </a:r>
            <a:r>
              <a:rPr lang="fr-FR" sz="1200" dirty="0" smtClean="0"/>
              <a:t> 10: </a:t>
            </a:r>
            <a:r>
              <a:rPr lang="fr-FR" sz="1200" dirty="0" err="1" smtClean="0"/>
              <a:t>perak</a:t>
            </a:r>
            <a:r>
              <a:rPr lang="fr-FR" sz="1200" dirty="0" smtClean="0"/>
              <a:t> e </a:t>
            </a:r>
            <a:r>
              <a:rPr lang="fr-FR" sz="1200" dirty="0" err="1" smtClean="0"/>
              <a:t>oa</a:t>
            </a:r>
            <a:r>
              <a:rPr lang="fr-FR" sz="1200" dirty="0" smtClean="0"/>
              <a:t> </a:t>
            </a:r>
            <a:r>
              <a:rPr lang="fr-FR" sz="1200" dirty="0" err="1" smtClean="0"/>
              <a:t>bet</a:t>
            </a:r>
            <a:r>
              <a:rPr lang="fr-FR" sz="1200" dirty="0" smtClean="0"/>
              <a:t> </a:t>
            </a:r>
            <a:r>
              <a:rPr lang="fr-FR" sz="1200" dirty="0" err="1" smtClean="0"/>
              <a:t>kondaonet</a:t>
            </a:r>
            <a:r>
              <a:rPr lang="fr-FR" sz="1200" dirty="0" smtClean="0"/>
              <a:t> </a:t>
            </a:r>
            <a:r>
              <a:rPr lang="fr-FR" sz="1200" dirty="0" err="1" smtClean="0"/>
              <a:t>Frañs</a:t>
            </a:r>
            <a:r>
              <a:rPr lang="fr-FR" sz="1200" dirty="0" smtClean="0"/>
              <a:t> </a:t>
            </a:r>
            <a:r>
              <a:rPr lang="fr-FR" sz="1200" dirty="0" err="1" smtClean="0"/>
              <a:t>meur</a:t>
            </a:r>
            <a:r>
              <a:rPr lang="fr-FR" sz="1200" dirty="0" smtClean="0"/>
              <a:t> a </a:t>
            </a:r>
            <a:r>
              <a:rPr lang="fr-FR" sz="1200" dirty="0" err="1" smtClean="0"/>
              <a:t>wech</a:t>
            </a:r>
            <a:r>
              <a:rPr lang="fr-FR" sz="1200" dirty="0" smtClean="0"/>
              <a:t> ? </a:t>
            </a:r>
            <a:r>
              <a:rPr lang="fr-FR" sz="1200" dirty="0" err="1" smtClean="0"/>
              <a:t>Get</a:t>
            </a:r>
            <a:r>
              <a:rPr lang="fr-FR" sz="1200" dirty="0" smtClean="0"/>
              <a:t> </a:t>
            </a:r>
            <a:r>
              <a:rPr lang="fr-FR" sz="1200" dirty="0" err="1" smtClean="0"/>
              <a:t>piv</a:t>
            </a:r>
            <a:r>
              <a:rPr lang="fr-FR" sz="1200" dirty="0" smtClean="0"/>
              <a:t> e </a:t>
            </a:r>
            <a:r>
              <a:rPr lang="fr-FR" sz="1200" dirty="0" err="1" smtClean="0"/>
              <a:t>oa</a:t>
            </a:r>
            <a:r>
              <a:rPr lang="fr-FR" sz="1200" dirty="0" smtClean="0"/>
              <a:t> </a:t>
            </a:r>
            <a:r>
              <a:rPr lang="fr-FR" sz="1200" dirty="0" err="1" smtClean="0"/>
              <a:t>bet</a:t>
            </a:r>
            <a:r>
              <a:rPr lang="fr-FR" sz="1200" dirty="0" smtClean="0"/>
              <a:t> </a:t>
            </a:r>
            <a:r>
              <a:rPr lang="fr-FR" sz="1200" dirty="0" err="1" smtClean="0"/>
              <a:t>kondaonet</a:t>
            </a:r>
            <a:r>
              <a:rPr lang="fr-FR" sz="1200" dirty="0" smtClean="0"/>
              <a:t>?</a:t>
            </a:r>
          </a:p>
          <a:p>
            <a:r>
              <a:rPr lang="fr-FR" sz="1200" dirty="0" smtClean="0"/>
              <a:t>10. </a:t>
            </a:r>
            <a:r>
              <a:rPr lang="fr-FR" sz="1200" dirty="0" err="1" smtClean="0"/>
              <a:t>Diell</a:t>
            </a:r>
            <a:r>
              <a:rPr lang="fr-FR" sz="1200" dirty="0" smtClean="0"/>
              <a:t> 6: </a:t>
            </a:r>
            <a:r>
              <a:rPr lang="fr-FR" sz="1200" dirty="0" err="1" smtClean="0"/>
              <a:t>perak</a:t>
            </a:r>
            <a:r>
              <a:rPr lang="fr-FR" sz="1200" dirty="0" smtClean="0"/>
              <a:t> a </a:t>
            </a:r>
            <a:r>
              <a:rPr lang="fr-FR" sz="1200" dirty="0" err="1" smtClean="0"/>
              <a:t>rank</a:t>
            </a:r>
            <a:r>
              <a:rPr lang="fr-FR" sz="1200" dirty="0" smtClean="0"/>
              <a:t> </a:t>
            </a:r>
            <a:r>
              <a:rPr lang="fr-FR" sz="1200" dirty="0" err="1" smtClean="0"/>
              <a:t>ober</a:t>
            </a:r>
            <a:r>
              <a:rPr lang="fr-FR" sz="1200" dirty="0" smtClean="0"/>
              <a:t> pep </a:t>
            </a:r>
            <a:r>
              <a:rPr lang="fr-FR" sz="1200" dirty="0" err="1" smtClean="0"/>
              <a:t>stad</a:t>
            </a:r>
            <a:r>
              <a:rPr lang="fr-FR" sz="1200" dirty="0" smtClean="0"/>
              <a:t> </a:t>
            </a:r>
            <a:r>
              <a:rPr lang="fr-FR" sz="1200" dirty="0" err="1" smtClean="0"/>
              <a:t>goude</a:t>
            </a:r>
            <a:r>
              <a:rPr lang="fr-FR" sz="1200" dirty="0" smtClean="0"/>
              <a:t> bout </a:t>
            </a:r>
            <a:r>
              <a:rPr lang="fr-FR" sz="1200" dirty="0" err="1" smtClean="0"/>
              <a:t>degemeret</a:t>
            </a:r>
            <a:r>
              <a:rPr lang="fr-FR" sz="1200" dirty="0" smtClean="0"/>
              <a:t> </a:t>
            </a:r>
            <a:r>
              <a:rPr lang="fr-FR" sz="1200" dirty="0" err="1" smtClean="0"/>
              <a:t>ar</a:t>
            </a:r>
            <a:r>
              <a:rPr lang="fr-FR" sz="1200" dirty="0" smtClean="0"/>
              <a:t> </a:t>
            </a:r>
            <a:r>
              <a:rPr lang="fr-FR" sz="1200" dirty="0" err="1" smtClean="0"/>
              <a:t>sturiad</a:t>
            </a:r>
            <a:r>
              <a:rPr lang="fr-FR" sz="1200" dirty="0" smtClean="0"/>
              <a:t> </a:t>
            </a:r>
            <a:r>
              <a:rPr lang="fr-FR" sz="1200" dirty="0" err="1" smtClean="0"/>
              <a:t>europat</a:t>
            </a:r>
            <a:r>
              <a:rPr lang="fr-FR" sz="1200" dirty="0" smtClean="0"/>
              <a:t> ?</a:t>
            </a:r>
          </a:p>
          <a:p>
            <a:r>
              <a:rPr lang="fr-FR" sz="1200" dirty="0" smtClean="0"/>
              <a:t>11. </a:t>
            </a:r>
            <a:r>
              <a:rPr lang="fr-FR" sz="1200" dirty="0" err="1" smtClean="0"/>
              <a:t>Diell</a:t>
            </a:r>
            <a:r>
              <a:rPr lang="fr-FR" sz="1200" dirty="0" smtClean="0"/>
              <a:t> 6: </a:t>
            </a:r>
            <a:r>
              <a:rPr lang="fr-FR" sz="1200" dirty="0" err="1" smtClean="0"/>
              <a:t>daoustoc’h</a:t>
            </a:r>
            <a:r>
              <a:rPr lang="fr-FR" sz="1200" dirty="0" smtClean="0"/>
              <a:t> e </a:t>
            </a:r>
            <a:r>
              <a:rPr lang="fr-FR" sz="1200" dirty="0" err="1" smtClean="0"/>
              <a:t>vez</a:t>
            </a:r>
            <a:r>
              <a:rPr lang="fr-FR" sz="1200" dirty="0" smtClean="0"/>
              <a:t> </a:t>
            </a:r>
            <a:r>
              <a:rPr lang="fr-FR" sz="1200" dirty="0" err="1" smtClean="0"/>
              <a:t>hir</a:t>
            </a:r>
            <a:r>
              <a:rPr lang="fr-FR" sz="1200" dirty="0" smtClean="0"/>
              <a:t> </a:t>
            </a:r>
            <a:r>
              <a:rPr lang="fr-FR" sz="1200" dirty="0" err="1" smtClean="0"/>
              <a:t>pe</a:t>
            </a:r>
            <a:r>
              <a:rPr lang="fr-FR" sz="1200" dirty="0" smtClean="0"/>
              <a:t> </a:t>
            </a:r>
            <a:r>
              <a:rPr lang="fr-FR" sz="1200" dirty="0" err="1" smtClean="0"/>
              <a:t>barr</a:t>
            </a:r>
            <a:r>
              <a:rPr lang="fr-FR" sz="1200" dirty="0" smtClean="0"/>
              <a:t> da </a:t>
            </a:r>
            <a:r>
              <a:rPr lang="fr-FR" sz="1200" dirty="0" err="1" smtClean="0"/>
              <a:t>lakaat</a:t>
            </a:r>
            <a:r>
              <a:rPr lang="fr-FR" sz="1200" dirty="0" smtClean="0"/>
              <a:t> e-</a:t>
            </a:r>
            <a:r>
              <a:rPr lang="fr-FR" sz="1200" dirty="0" err="1" smtClean="0"/>
              <a:t>pleustr</a:t>
            </a:r>
            <a:r>
              <a:rPr lang="fr-FR" sz="1200" dirty="0" smtClean="0"/>
              <a:t> </a:t>
            </a:r>
            <a:r>
              <a:rPr lang="fr-FR" sz="1200" dirty="0" err="1" smtClean="0"/>
              <a:t>ur</a:t>
            </a:r>
            <a:r>
              <a:rPr lang="fr-FR" sz="1200" dirty="0" smtClean="0"/>
              <a:t> </a:t>
            </a:r>
            <a:r>
              <a:rPr lang="fr-FR" sz="1200" dirty="0" err="1" smtClean="0"/>
              <a:t>struriad</a:t>
            </a:r>
            <a:r>
              <a:rPr lang="fr-FR" sz="1200" dirty="0" smtClean="0"/>
              <a:t> </a:t>
            </a:r>
            <a:r>
              <a:rPr lang="fr-FR" sz="1200" dirty="0" err="1" smtClean="0"/>
              <a:t>europat</a:t>
            </a:r>
            <a:r>
              <a:rPr lang="fr-FR" sz="1200" dirty="0" smtClean="0"/>
              <a:t>?</a:t>
            </a:r>
          </a:p>
          <a:p>
            <a:r>
              <a:rPr lang="fr-FR" sz="1200" dirty="0" smtClean="0"/>
              <a:t>12. </a:t>
            </a:r>
            <a:r>
              <a:rPr lang="fr-FR" sz="1200" dirty="0" err="1" smtClean="0"/>
              <a:t>Leuniit</a:t>
            </a:r>
            <a:r>
              <a:rPr lang="fr-FR" sz="1200" dirty="0" smtClean="0"/>
              <a:t> an </a:t>
            </a:r>
            <a:r>
              <a:rPr lang="fr-FR" sz="1200" dirty="0" err="1" smtClean="0"/>
              <a:t>diell</a:t>
            </a:r>
            <a:r>
              <a:rPr lang="fr-FR" sz="1200" dirty="0" smtClean="0"/>
              <a:t>  4 en </a:t>
            </a:r>
            <a:r>
              <a:rPr lang="fr-FR" sz="1200" dirty="0" err="1" smtClean="0"/>
              <a:t>ur</a:t>
            </a:r>
            <a:r>
              <a:rPr lang="fr-FR" sz="1200" dirty="0" smtClean="0"/>
              <a:t> </a:t>
            </a:r>
            <a:r>
              <a:rPr lang="fr-FR" sz="1200" dirty="0" err="1" smtClean="0"/>
              <a:t>lakaat</a:t>
            </a:r>
            <a:r>
              <a:rPr lang="fr-FR" sz="1200" dirty="0" smtClean="0"/>
              <a:t> </a:t>
            </a:r>
            <a:r>
              <a:rPr lang="fr-FR" sz="1200" dirty="0" err="1" smtClean="0"/>
              <a:t>emglevioù</a:t>
            </a:r>
            <a:r>
              <a:rPr lang="fr-FR" sz="1200" dirty="0" smtClean="0"/>
              <a:t> an UE ha </a:t>
            </a:r>
            <a:r>
              <a:rPr lang="fr-FR" sz="1200" dirty="0" err="1" smtClean="0"/>
              <a:t>gwir</a:t>
            </a:r>
            <a:r>
              <a:rPr lang="fr-FR" sz="1200" dirty="0" smtClean="0"/>
              <a:t> </a:t>
            </a:r>
            <a:r>
              <a:rPr lang="fr-FR" sz="1200" dirty="0" err="1" smtClean="0"/>
              <a:t>etrevroadel</a:t>
            </a:r>
            <a:r>
              <a:rPr lang="fr-FR" sz="1200" dirty="0" smtClean="0"/>
              <a:t> </a:t>
            </a:r>
            <a:r>
              <a:rPr lang="fr-FR" sz="1200" dirty="0" err="1" smtClean="0"/>
              <a:t>hag</a:t>
            </a:r>
            <a:r>
              <a:rPr lang="fr-FR" sz="1200" dirty="0" smtClean="0"/>
              <a:t> </a:t>
            </a:r>
            <a:r>
              <a:rPr lang="fr-FR" sz="1200" dirty="0" err="1" smtClean="0"/>
              <a:t>europat</a:t>
            </a:r>
            <a:r>
              <a:rPr lang="fr-FR" sz="1200" dirty="0" smtClean="0"/>
              <a:t>.</a:t>
            </a:r>
            <a:endParaRPr lang="fr-FR" sz="1200" dirty="0"/>
          </a:p>
        </p:txBody>
      </p:sp>
      <p:sp>
        <p:nvSpPr>
          <p:cNvPr id="7" name="ZoneTexte 6"/>
          <p:cNvSpPr txBox="1"/>
          <p:nvPr/>
        </p:nvSpPr>
        <p:spPr>
          <a:xfrm>
            <a:off x="3717032" y="755576"/>
            <a:ext cx="1512168" cy="276999"/>
          </a:xfrm>
          <a:prstGeom prst="rect">
            <a:avLst/>
          </a:prstGeom>
          <a:noFill/>
        </p:spPr>
        <p:txBody>
          <a:bodyPr wrap="square" rtlCol="0">
            <a:spAutoFit/>
          </a:bodyPr>
          <a:lstStyle/>
          <a:p>
            <a:r>
              <a:rPr lang="fr-FR" sz="1200" dirty="0" err="1" smtClean="0"/>
              <a:t>Diell</a:t>
            </a:r>
            <a:r>
              <a:rPr lang="fr-FR" sz="1200" dirty="0" smtClean="0"/>
              <a:t> 9</a:t>
            </a:r>
            <a:endParaRPr lang="fr-FR" sz="1200" dirty="0"/>
          </a:p>
        </p:txBody>
      </p:sp>
    </p:spTree>
    <p:extLst>
      <p:ext uri="{BB962C8B-B14F-4D97-AF65-F5344CB8AC3E}">
        <p14:creationId xmlns:p14="http://schemas.microsoft.com/office/powerpoint/2010/main" val="2052607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78" y="0"/>
            <a:ext cx="6835421" cy="3754874"/>
          </a:xfrm>
          <a:prstGeom prst="rect">
            <a:avLst/>
          </a:prstGeom>
          <a:noFill/>
        </p:spPr>
        <p:txBody>
          <a:bodyPr wrap="square" rtlCol="0">
            <a:spAutoFit/>
          </a:bodyPr>
          <a:lstStyle/>
          <a:p>
            <a:endParaRPr lang="fr-FR" sz="1400" dirty="0" smtClean="0"/>
          </a:p>
          <a:p>
            <a:r>
              <a:rPr lang="fr-FR" sz="1400" b="1" u="sng" dirty="0" smtClean="0"/>
              <a:t>1. </a:t>
            </a:r>
            <a:r>
              <a:rPr lang="fr-FR" sz="1400" b="1" u="sng" dirty="0" err="1" smtClean="0"/>
              <a:t>Kentañ</a:t>
            </a:r>
            <a:r>
              <a:rPr lang="fr-FR" sz="1400" b="1" u="sng" dirty="0" smtClean="0"/>
              <a:t> </a:t>
            </a:r>
            <a:r>
              <a:rPr lang="fr-FR" sz="1400" b="1" u="sng" dirty="0" err="1" smtClean="0"/>
              <a:t>gwir</a:t>
            </a:r>
            <a:r>
              <a:rPr lang="fr-FR" sz="1400" b="1" u="sng" dirty="0" smtClean="0"/>
              <a:t> </a:t>
            </a:r>
            <a:r>
              <a:rPr lang="fr-FR" sz="1400" b="1" u="sng" dirty="0" err="1" smtClean="0"/>
              <a:t>eo</a:t>
            </a:r>
            <a:r>
              <a:rPr lang="fr-FR" sz="1400" b="1" u="sng" dirty="0" smtClean="0"/>
              <a:t> </a:t>
            </a:r>
            <a:r>
              <a:rPr lang="fr-FR" sz="1400" b="1" u="sng" dirty="0" err="1" smtClean="0"/>
              <a:t>hani</a:t>
            </a:r>
            <a:r>
              <a:rPr lang="fr-FR" sz="1400" b="1" u="sng" dirty="0" smtClean="0"/>
              <a:t> </a:t>
            </a:r>
            <a:r>
              <a:rPr lang="fr-FR" sz="1400" b="1" u="sng" dirty="0" err="1" smtClean="0"/>
              <a:t>europat</a:t>
            </a:r>
            <a:endParaRPr lang="fr-FR" sz="1400" b="1" u="sng" dirty="0" smtClean="0"/>
          </a:p>
          <a:p>
            <a:r>
              <a:rPr lang="fr-FR" sz="1400" dirty="0" smtClean="0"/>
              <a:t>8000 « </a:t>
            </a:r>
            <a:r>
              <a:rPr lang="fr-FR" sz="1400" dirty="0" err="1" smtClean="0"/>
              <a:t>lezenn</a:t>
            </a:r>
            <a:r>
              <a:rPr lang="fr-FR" sz="1400" dirty="0" smtClean="0"/>
              <a:t> » </a:t>
            </a:r>
            <a:r>
              <a:rPr lang="fr-FR" sz="1400" dirty="0" err="1" smtClean="0"/>
              <a:t>europat</a:t>
            </a:r>
            <a:r>
              <a:rPr lang="fr-FR" sz="1400" dirty="0" smtClean="0"/>
              <a:t> (</a:t>
            </a:r>
            <a:r>
              <a:rPr lang="fr-FR" sz="1400" b="1" dirty="0" err="1">
                <a:solidFill>
                  <a:srgbClr val="FF0000"/>
                </a:solidFill>
              </a:rPr>
              <a:t>sturiadoù</a:t>
            </a:r>
            <a:r>
              <a:rPr lang="fr-FR" sz="1400" b="1" dirty="0">
                <a:solidFill>
                  <a:srgbClr val="FF0000"/>
                </a:solidFill>
              </a:rPr>
              <a:t> </a:t>
            </a:r>
            <a:r>
              <a:rPr lang="fr-FR" sz="1400" b="1" dirty="0" err="1">
                <a:solidFill>
                  <a:srgbClr val="FF0000"/>
                </a:solidFill>
              </a:rPr>
              <a:t>europat</a:t>
            </a:r>
            <a:r>
              <a:rPr lang="fr-FR" sz="1400" b="1" dirty="0">
                <a:solidFill>
                  <a:srgbClr val="FF0000"/>
                </a:solidFill>
              </a:rPr>
              <a:t> ha </a:t>
            </a:r>
            <a:r>
              <a:rPr lang="fr-FR" sz="1400" b="1" dirty="0" err="1" smtClean="0">
                <a:solidFill>
                  <a:srgbClr val="FF0000"/>
                </a:solidFill>
              </a:rPr>
              <a:t>reoliadurioù</a:t>
            </a:r>
            <a:r>
              <a:rPr lang="fr-FR" sz="1400" b="1" dirty="0" smtClean="0">
                <a:solidFill>
                  <a:srgbClr val="FF0000"/>
                </a:solidFill>
              </a:rPr>
              <a:t>) a </a:t>
            </a:r>
            <a:r>
              <a:rPr lang="fr-FR" sz="1400" b="1" dirty="0" err="1" smtClean="0">
                <a:solidFill>
                  <a:srgbClr val="FF0000"/>
                </a:solidFill>
              </a:rPr>
              <a:t>zo</a:t>
            </a:r>
            <a:r>
              <a:rPr lang="fr-FR" sz="1400" b="1" dirty="0" smtClean="0">
                <a:solidFill>
                  <a:srgbClr val="FF0000"/>
                </a:solidFill>
              </a:rPr>
              <a:t> </a:t>
            </a:r>
            <a:r>
              <a:rPr lang="fr-FR" sz="1400" b="1" dirty="0" err="1" smtClean="0">
                <a:solidFill>
                  <a:srgbClr val="FF0000"/>
                </a:solidFill>
              </a:rPr>
              <a:t>bet</a:t>
            </a:r>
            <a:r>
              <a:rPr lang="fr-FR" sz="1400" b="1" dirty="0" smtClean="0">
                <a:solidFill>
                  <a:srgbClr val="FF0000"/>
                </a:solidFill>
              </a:rPr>
              <a:t> </a:t>
            </a:r>
            <a:r>
              <a:rPr lang="fr-FR" sz="1400" b="1" dirty="0" err="1" smtClean="0">
                <a:solidFill>
                  <a:srgbClr val="FF0000"/>
                </a:solidFill>
              </a:rPr>
              <a:t>votet</a:t>
            </a:r>
            <a:r>
              <a:rPr lang="fr-FR" sz="1400" b="1" dirty="0" smtClean="0">
                <a:solidFill>
                  <a:srgbClr val="FF0000"/>
                </a:solidFill>
              </a:rPr>
              <a:t> </a:t>
            </a:r>
            <a:r>
              <a:rPr lang="fr-FR" sz="1400" b="1" dirty="0" err="1" smtClean="0">
                <a:solidFill>
                  <a:srgbClr val="FF0000"/>
                </a:solidFill>
              </a:rPr>
              <a:t>hag</a:t>
            </a:r>
            <a:r>
              <a:rPr lang="fr-FR" sz="1400" b="1" dirty="0" smtClean="0">
                <a:solidFill>
                  <a:srgbClr val="FF0000"/>
                </a:solidFill>
              </a:rPr>
              <a:t> o deus da </a:t>
            </a:r>
            <a:r>
              <a:rPr lang="fr-FR" sz="1400" b="1" dirty="0" err="1" smtClean="0">
                <a:solidFill>
                  <a:srgbClr val="FF0000"/>
                </a:solidFill>
              </a:rPr>
              <a:t>vout</a:t>
            </a:r>
            <a:r>
              <a:rPr lang="fr-FR" sz="1400" b="1" dirty="0" smtClean="0">
                <a:solidFill>
                  <a:srgbClr val="FF0000"/>
                </a:solidFill>
              </a:rPr>
              <a:t> </a:t>
            </a:r>
            <a:r>
              <a:rPr lang="fr-FR" sz="1400" b="1" dirty="0" err="1" smtClean="0">
                <a:solidFill>
                  <a:srgbClr val="FF0000"/>
                </a:solidFill>
              </a:rPr>
              <a:t>lakaet</a:t>
            </a:r>
            <a:r>
              <a:rPr lang="fr-FR" sz="1400" b="1" dirty="0" smtClean="0">
                <a:solidFill>
                  <a:srgbClr val="FF0000"/>
                </a:solidFill>
              </a:rPr>
              <a:t> e-</a:t>
            </a:r>
            <a:r>
              <a:rPr lang="fr-FR" sz="1400" b="1" dirty="0" err="1" smtClean="0">
                <a:solidFill>
                  <a:srgbClr val="FF0000"/>
                </a:solidFill>
              </a:rPr>
              <a:t>pleustr</a:t>
            </a:r>
            <a:r>
              <a:rPr lang="fr-FR" sz="1400" b="1" dirty="0" smtClean="0">
                <a:solidFill>
                  <a:srgbClr val="FF0000"/>
                </a:solidFill>
              </a:rPr>
              <a:t> </a:t>
            </a:r>
            <a:r>
              <a:rPr lang="fr-FR" sz="1400" b="1" dirty="0" err="1" smtClean="0">
                <a:solidFill>
                  <a:srgbClr val="FF0000"/>
                </a:solidFill>
              </a:rPr>
              <a:t>abaoe</a:t>
            </a:r>
            <a:r>
              <a:rPr lang="fr-FR" sz="1400" b="1" dirty="0" smtClean="0">
                <a:solidFill>
                  <a:srgbClr val="FF0000"/>
                </a:solidFill>
              </a:rPr>
              <a:t> </a:t>
            </a:r>
            <a:r>
              <a:rPr lang="fr-FR" sz="1400" b="1" dirty="0" err="1" smtClean="0">
                <a:solidFill>
                  <a:srgbClr val="FF0000"/>
                </a:solidFill>
              </a:rPr>
              <a:t>krouidigezh</a:t>
            </a:r>
            <a:r>
              <a:rPr lang="fr-FR" sz="1400" b="1" dirty="0">
                <a:solidFill>
                  <a:srgbClr val="FF0000"/>
                </a:solidFill>
              </a:rPr>
              <a:t> </a:t>
            </a:r>
            <a:r>
              <a:rPr lang="fr-FR" sz="1400" b="1" dirty="0" err="1" smtClean="0">
                <a:solidFill>
                  <a:srgbClr val="FF0000"/>
                </a:solidFill>
              </a:rPr>
              <a:t>europat</a:t>
            </a:r>
            <a:r>
              <a:rPr lang="fr-FR" sz="1400" b="1" dirty="0" smtClean="0">
                <a:solidFill>
                  <a:srgbClr val="FF0000"/>
                </a:solidFill>
              </a:rPr>
              <a:t> e 1957 </a:t>
            </a:r>
            <a:r>
              <a:rPr lang="fr-FR" sz="1400" b="1" dirty="0" err="1" smtClean="0">
                <a:solidFill>
                  <a:srgbClr val="FF0000"/>
                </a:solidFill>
              </a:rPr>
              <a:t>get</a:t>
            </a:r>
            <a:r>
              <a:rPr lang="fr-FR" sz="1400" b="1" dirty="0" smtClean="0">
                <a:solidFill>
                  <a:srgbClr val="FF0000"/>
                </a:solidFill>
              </a:rPr>
              <a:t> </a:t>
            </a:r>
            <a:r>
              <a:rPr lang="fr-FR" sz="1400" b="1" dirty="0" err="1" smtClean="0">
                <a:solidFill>
                  <a:srgbClr val="FF0000"/>
                </a:solidFill>
              </a:rPr>
              <a:t>feur-emglev</a:t>
            </a:r>
            <a:r>
              <a:rPr lang="fr-FR" sz="1400" b="1" dirty="0" smtClean="0">
                <a:solidFill>
                  <a:srgbClr val="FF0000"/>
                </a:solidFill>
              </a:rPr>
              <a:t> Roma. </a:t>
            </a:r>
            <a:r>
              <a:rPr lang="fr-FR" sz="1400" b="1" dirty="0" err="1" smtClean="0">
                <a:solidFill>
                  <a:srgbClr val="FF0000"/>
                </a:solidFill>
              </a:rPr>
              <a:t>Ret</a:t>
            </a:r>
            <a:r>
              <a:rPr lang="fr-FR" sz="1400" b="1" dirty="0" smtClean="0">
                <a:solidFill>
                  <a:srgbClr val="FF0000"/>
                </a:solidFill>
              </a:rPr>
              <a:t> </a:t>
            </a:r>
            <a:r>
              <a:rPr lang="fr-FR" sz="1400" b="1" dirty="0" err="1" smtClean="0">
                <a:solidFill>
                  <a:srgbClr val="FF0000"/>
                </a:solidFill>
              </a:rPr>
              <a:t>eo</a:t>
            </a:r>
            <a:r>
              <a:rPr lang="fr-FR" sz="1400" b="1" dirty="0" smtClean="0">
                <a:solidFill>
                  <a:srgbClr val="FF0000"/>
                </a:solidFill>
              </a:rPr>
              <a:t> </a:t>
            </a:r>
            <a:r>
              <a:rPr lang="fr-FR" sz="1400" b="1" dirty="0" err="1" smtClean="0">
                <a:solidFill>
                  <a:srgbClr val="FF0000"/>
                </a:solidFill>
              </a:rPr>
              <a:t>d’ar</a:t>
            </a:r>
            <a:r>
              <a:rPr lang="fr-FR" sz="1400" b="1" dirty="0" smtClean="0">
                <a:solidFill>
                  <a:srgbClr val="FF0000"/>
                </a:solidFill>
              </a:rPr>
              <a:t> </a:t>
            </a:r>
            <a:r>
              <a:rPr lang="fr-FR" sz="1400" b="1" dirty="0" err="1" smtClean="0">
                <a:solidFill>
                  <a:srgbClr val="FF0000"/>
                </a:solidFill>
              </a:rPr>
              <a:t>Stadoù</a:t>
            </a:r>
            <a:r>
              <a:rPr lang="fr-FR" sz="1400" b="1" dirty="0" smtClean="0">
                <a:solidFill>
                  <a:srgbClr val="FF0000"/>
                </a:solidFill>
              </a:rPr>
              <a:t>- </a:t>
            </a:r>
            <a:r>
              <a:rPr lang="fr-FR" sz="1400" b="1" dirty="0" err="1" smtClean="0">
                <a:solidFill>
                  <a:srgbClr val="FF0000"/>
                </a:solidFill>
              </a:rPr>
              <a:t>ezel</a:t>
            </a:r>
            <a:r>
              <a:rPr lang="fr-FR" sz="1400" b="1" dirty="0" smtClean="0">
                <a:solidFill>
                  <a:srgbClr val="FF0000"/>
                </a:solidFill>
              </a:rPr>
              <a:t> </a:t>
            </a:r>
            <a:r>
              <a:rPr lang="fr-FR" sz="1400" b="1" dirty="0" err="1" smtClean="0">
                <a:solidFill>
                  <a:srgbClr val="FF0000"/>
                </a:solidFill>
              </a:rPr>
              <a:t>doujiñ</a:t>
            </a:r>
            <a:r>
              <a:rPr lang="fr-FR" sz="1400" b="1" dirty="0" smtClean="0">
                <a:solidFill>
                  <a:srgbClr val="FF0000"/>
                </a:solidFill>
              </a:rPr>
              <a:t> </a:t>
            </a:r>
            <a:r>
              <a:rPr lang="fr-FR" sz="1400" b="1" dirty="0" err="1" smtClean="0">
                <a:solidFill>
                  <a:srgbClr val="FF0000"/>
                </a:solidFill>
              </a:rPr>
              <a:t>doc’h</a:t>
            </a:r>
            <a:r>
              <a:rPr lang="fr-FR" sz="1400" b="1" dirty="0" smtClean="0">
                <a:solidFill>
                  <a:srgbClr val="FF0000"/>
                </a:solidFill>
              </a:rPr>
              <a:t> </a:t>
            </a:r>
            <a:r>
              <a:rPr lang="fr-FR" sz="1400" b="1" dirty="0" err="1" smtClean="0">
                <a:solidFill>
                  <a:srgbClr val="FF0000"/>
                </a:solidFill>
              </a:rPr>
              <a:t>ar</a:t>
            </a:r>
            <a:r>
              <a:rPr lang="fr-FR" sz="1400" b="1" dirty="0" smtClean="0">
                <a:solidFill>
                  <a:srgbClr val="FF0000"/>
                </a:solidFill>
              </a:rPr>
              <a:t> </a:t>
            </a:r>
            <a:r>
              <a:rPr lang="fr-FR" sz="1400" b="1" dirty="0" err="1" smtClean="0">
                <a:solidFill>
                  <a:srgbClr val="FF0000"/>
                </a:solidFill>
              </a:rPr>
              <a:t>feur-emglev</a:t>
            </a:r>
            <a:r>
              <a:rPr lang="fr-FR" sz="1400" b="1" dirty="0" smtClean="0">
                <a:solidFill>
                  <a:srgbClr val="FF0000"/>
                </a:solidFill>
              </a:rPr>
              <a:t> o dues </a:t>
            </a:r>
            <a:r>
              <a:rPr lang="fr-FR" sz="1400" b="1" dirty="0" err="1" smtClean="0">
                <a:solidFill>
                  <a:srgbClr val="FF0000"/>
                </a:solidFill>
              </a:rPr>
              <a:t>sinet</a:t>
            </a:r>
            <a:r>
              <a:rPr lang="fr-FR" sz="1400" b="1" dirty="0" smtClean="0">
                <a:solidFill>
                  <a:srgbClr val="FF0000"/>
                </a:solidFill>
              </a:rPr>
              <a:t> ha </a:t>
            </a:r>
            <a:r>
              <a:rPr lang="fr-FR" sz="1400" dirty="0" err="1" smtClean="0"/>
              <a:t>peurwiriekaet</a:t>
            </a:r>
            <a:r>
              <a:rPr lang="fr-FR" sz="1400" dirty="0" smtClean="0"/>
              <a:t>(</a:t>
            </a:r>
            <a:r>
              <a:rPr lang="fr-FR" sz="1400" dirty="0" err="1" smtClean="0"/>
              <a:t>kadarnaat</a:t>
            </a:r>
            <a:r>
              <a:rPr lang="fr-FR" sz="1400" dirty="0" smtClean="0"/>
              <a:t> </a:t>
            </a:r>
            <a:r>
              <a:rPr lang="fr-FR" sz="1400" dirty="0" err="1" smtClean="0"/>
              <a:t>sinadur</a:t>
            </a:r>
            <a:r>
              <a:rPr lang="fr-FR" sz="1400" dirty="0" smtClean="0"/>
              <a:t> un </a:t>
            </a:r>
            <a:r>
              <a:rPr lang="fr-FR" sz="1400" dirty="0" err="1" smtClean="0"/>
              <a:t>emglev</a:t>
            </a:r>
            <a:r>
              <a:rPr lang="fr-FR" sz="1400" dirty="0" smtClean="0"/>
              <a:t> </a:t>
            </a:r>
            <a:r>
              <a:rPr lang="fr-FR" sz="1400" dirty="0" err="1" smtClean="0"/>
              <a:t>etrevroadel</a:t>
            </a:r>
            <a:r>
              <a:rPr lang="fr-FR" sz="1400" dirty="0" smtClean="0"/>
              <a:t> </a:t>
            </a:r>
            <a:r>
              <a:rPr lang="fr-FR" sz="1400" dirty="0" err="1" smtClean="0"/>
              <a:t>get</a:t>
            </a:r>
            <a:r>
              <a:rPr lang="fr-FR" sz="1400" dirty="0" smtClean="0"/>
              <a:t> </a:t>
            </a:r>
            <a:r>
              <a:rPr lang="fr-FR" sz="1400" dirty="0" err="1" smtClean="0"/>
              <a:t>votateg</a:t>
            </a:r>
            <a:r>
              <a:rPr lang="fr-FR" sz="1400" dirty="0" smtClean="0"/>
              <a:t> </a:t>
            </a:r>
            <a:r>
              <a:rPr lang="fr-FR" sz="1400" dirty="0" err="1" smtClean="0"/>
              <a:t>ar</a:t>
            </a:r>
            <a:r>
              <a:rPr lang="fr-FR" sz="1400" dirty="0" smtClean="0"/>
              <a:t> </a:t>
            </a:r>
            <a:r>
              <a:rPr lang="fr-FR" sz="1400" dirty="0" err="1" smtClean="0"/>
              <a:t>Parlamant</a:t>
            </a:r>
            <a:r>
              <a:rPr lang="fr-FR" sz="1400" dirty="0" smtClean="0"/>
              <a:t> </a:t>
            </a:r>
            <a:r>
              <a:rPr lang="fr-FR" sz="1400" dirty="0" err="1" smtClean="0"/>
              <a:t>pe</a:t>
            </a:r>
            <a:r>
              <a:rPr lang="fr-FR" sz="1400" dirty="0" smtClean="0"/>
              <a:t> </a:t>
            </a:r>
            <a:r>
              <a:rPr lang="fr-FR" sz="1400" dirty="0" err="1" smtClean="0"/>
              <a:t>ar</a:t>
            </a:r>
            <a:r>
              <a:rPr lang="fr-FR" sz="1400" dirty="0" smtClean="0"/>
              <a:t> </a:t>
            </a:r>
            <a:r>
              <a:rPr lang="fr-FR" sz="1400" dirty="0" err="1" smtClean="0"/>
              <a:t>geodediz</a:t>
            </a:r>
            <a:r>
              <a:rPr lang="fr-FR" sz="1400" dirty="0" smtClean="0"/>
              <a:t> </a:t>
            </a:r>
            <a:r>
              <a:rPr lang="fr-FR" sz="1400" dirty="0" err="1" smtClean="0"/>
              <a:t>dre</a:t>
            </a:r>
            <a:r>
              <a:rPr lang="fr-FR" sz="1400" dirty="0" smtClean="0"/>
              <a:t> referendum):</a:t>
            </a:r>
            <a:r>
              <a:rPr lang="fr-FR" sz="1400" dirty="0" err="1" smtClean="0"/>
              <a:t>meur</a:t>
            </a:r>
            <a:r>
              <a:rPr lang="fr-FR" sz="1400" dirty="0" smtClean="0"/>
              <a:t> a </a:t>
            </a:r>
            <a:r>
              <a:rPr lang="fr-FR" sz="1400" dirty="0" err="1" smtClean="0"/>
              <a:t>wech</a:t>
            </a:r>
            <a:r>
              <a:rPr lang="fr-FR" sz="1400" dirty="0" smtClean="0"/>
              <a:t> e </a:t>
            </a:r>
            <a:r>
              <a:rPr lang="fr-FR" sz="1400" dirty="0" err="1" smtClean="0"/>
              <a:t>vez</a:t>
            </a:r>
            <a:r>
              <a:rPr lang="fr-FR" sz="1400" dirty="0" smtClean="0"/>
              <a:t> da </a:t>
            </a:r>
            <a:r>
              <a:rPr lang="fr-FR" sz="1400" dirty="0" err="1" smtClean="0"/>
              <a:t>gemm</a:t>
            </a:r>
            <a:r>
              <a:rPr lang="fr-FR" sz="1400" dirty="0" smtClean="0"/>
              <a:t> </a:t>
            </a:r>
            <a:r>
              <a:rPr lang="fr-FR" sz="1400" dirty="0" err="1" smtClean="0"/>
              <a:t>ar</a:t>
            </a:r>
            <a:r>
              <a:rPr lang="fr-FR" sz="1400" dirty="0" smtClean="0"/>
              <a:t> </a:t>
            </a:r>
            <a:r>
              <a:rPr lang="fr-FR" sz="1400" dirty="0" err="1" smtClean="0"/>
              <a:t>Vonreizh</a:t>
            </a:r>
            <a:r>
              <a:rPr lang="fr-FR" sz="1400" dirty="0" smtClean="0"/>
              <a:t> a-</a:t>
            </a:r>
            <a:r>
              <a:rPr lang="fr-FR" sz="1400" dirty="0" err="1" smtClean="0"/>
              <a:t>raok</a:t>
            </a:r>
            <a:r>
              <a:rPr lang="fr-FR" sz="1400" dirty="0" smtClean="0"/>
              <a:t>. </a:t>
            </a:r>
            <a:r>
              <a:rPr lang="fr-FR" sz="1400" dirty="0" err="1" smtClean="0"/>
              <a:t>Ret</a:t>
            </a:r>
            <a:r>
              <a:rPr lang="fr-FR" sz="1400" dirty="0" smtClean="0"/>
              <a:t> </a:t>
            </a:r>
            <a:r>
              <a:rPr lang="fr-FR" sz="1400" dirty="0" err="1" smtClean="0"/>
              <a:t>eo</a:t>
            </a:r>
            <a:r>
              <a:rPr lang="fr-FR" sz="1400" dirty="0" smtClean="0"/>
              <a:t> </a:t>
            </a:r>
            <a:r>
              <a:rPr lang="fr-FR" sz="1400" dirty="0" err="1" smtClean="0"/>
              <a:t>ivez</a:t>
            </a:r>
            <a:r>
              <a:rPr lang="fr-FR" sz="1400" dirty="0" smtClean="0"/>
              <a:t> </a:t>
            </a:r>
            <a:r>
              <a:rPr lang="fr-FR" sz="1400" dirty="0" err="1" smtClean="0"/>
              <a:t>ar</a:t>
            </a:r>
            <a:r>
              <a:rPr lang="fr-FR" sz="1400" dirty="0" smtClean="0"/>
              <a:t> </a:t>
            </a:r>
            <a:r>
              <a:rPr lang="fr-FR" sz="1400" dirty="0" err="1" smtClean="0"/>
              <a:t>Stadoù</a:t>
            </a:r>
            <a:r>
              <a:rPr lang="fr-FR" sz="1400" dirty="0" smtClean="0"/>
              <a:t> </a:t>
            </a:r>
            <a:r>
              <a:rPr lang="fr-FR" sz="1400" dirty="0" err="1" smtClean="0"/>
              <a:t>lakaat</a:t>
            </a:r>
            <a:r>
              <a:rPr lang="fr-FR" sz="1400" dirty="0" smtClean="0"/>
              <a:t> e-</a:t>
            </a:r>
            <a:r>
              <a:rPr lang="fr-FR" sz="1400" dirty="0" err="1" smtClean="0"/>
              <a:t>pleustr</a:t>
            </a:r>
            <a:r>
              <a:rPr lang="fr-FR" sz="1400" dirty="0" smtClean="0"/>
              <a:t> al </a:t>
            </a:r>
            <a:r>
              <a:rPr lang="fr-FR" sz="1400" dirty="0" err="1" smtClean="0"/>
              <a:t>lezennoù</a:t>
            </a:r>
            <a:r>
              <a:rPr lang="fr-FR" sz="1400" dirty="0" smtClean="0"/>
              <a:t> </a:t>
            </a:r>
            <a:r>
              <a:rPr lang="fr-FR" sz="1400" dirty="0" err="1" smtClean="0"/>
              <a:t>europat</a:t>
            </a:r>
            <a:r>
              <a:rPr lang="fr-FR" sz="1400" dirty="0" smtClean="0"/>
              <a:t>  er </a:t>
            </a:r>
            <a:r>
              <a:rPr lang="fr-FR" sz="1400" dirty="0" err="1" smtClean="0"/>
              <a:t>vro</a:t>
            </a:r>
            <a:r>
              <a:rPr lang="fr-FR" sz="1400" dirty="0" smtClean="0"/>
              <a:t>. </a:t>
            </a:r>
            <a:r>
              <a:rPr lang="fr-FR" sz="1400" dirty="0" err="1" smtClean="0"/>
              <a:t>Ret</a:t>
            </a:r>
            <a:r>
              <a:rPr lang="fr-FR" sz="1400" dirty="0" smtClean="0"/>
              <a:t> </a:t>
            </a:r>
            <a:r>
              <a:rPr lang="fr-FR" sz="1400" dirty="0" err="1" smtClean="0"/>
              <a:t>eo</a:t>
            </a:r>
            <a:r>
              <a:rPr lang="fr-FR" sz="1400" dirty="0" smtClean="0"/>
              <a:t> </a:t>
            </a:r>
            <a:r>
              <a:rPr lang="fr-FR" sz="1400" dirty="0" err="1" smtClean="0"/>
              <a:t>ivez</a:t>
            </a:r>
            <a:r>
              <a:rPr lang="fr-FR" sz="1400" dirty="0" smtClean="0"/>
              <a:t> a-</a:t>
            </a:r>
            <a:r>
              <a:rPr lang="fr-FR" sz="1400" dirty="0" err="1" smtClean="0"/>
              <a:t>wechoù</a:t>
            </a:r>
            <a:r>
              <a:rPr lang="fr-FR" sz="1400" dirty="0" smtClean="0"/>
              <a:t> </a:t>
            </a:r>
            <a:r>
              <a:rPr lang="fr-FR" sz="1400" dirty="0" err="1" smtClean="0"/>
              <a:t>kemm</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broadel</a:t>
            </a:r>
            <a:r>
              <a:rPr lang="fr-FR" sz="1400" dirty="0" smtClean="0"/>
              <a:t> </a:t>
            </a:r>
            <a:r>
              <a:rPr lang="fr-FR" sz="1400" dirty="0" err="1" smtClean="0"/>
              <a:t>pe</a:t>
            </a:r>
            <a:r>
              <a:rPr lang="fr-FR" sz="1400" dirty="0" smtClean="0"/>
              <a:t> </a:t>
            </a:r>
            <a:r>
              <a:rPr lang="fr-FR" sz="1400" dirty="0" err="1" smtClean="0"/>
              <a:t>chom</a:t>
            </a:r>
            <a:r>
              <a:rPr lang="fr-FR" sz="1400" dirty="0" smtClean="0"/>
              <a:t> hep </a:t>
            </a:r>
            <a:r>
              <a:rPr lang="fr-FR" sz="1400" dirty="0" err="1" smtClean="0"/>
              <a:t>votiñ</a:t>
            </a:r>
            <a:r>
              <a:rPr lang="fr-FR" sz="1400" dirty="0" smtClean="0"/>
              <a:t> </a:t>
            </a:r>
            <a:r>
              <a:rPr lang="fr-FR" sz="1400" dirty="0" err="1" smtClean="0"/>
              <a:t>lezennoù</a:t>
            </a:r>
            <a:r>
              <a:rPr lang="fr-FR" sz="1400" dirty="0" smtClean="0"/>
              <a:t> </a:t>
            </a:r>
            <a:r>
              <a:rPr lang="fr-FR" sz="1400" dirty="0" err="1" smtClean="0"/>
              <a:t>broadel</a:t>
            </a:r>
            <a:r>
              <a:rPr lang="fr-FR" sz="1400" dirty="0" smtClean="0"/>
              <a:t> a c’</a:t>
            </a:r>
            <a:r>
              <a:rPr lang="fr-FR" sz="1400" dirty="0" err="1" smtClean="0"/>
              <a:t>hellehe</a:t>
            </a:r>
            <a:r>
              <a:rPr lang="fr-FR" sz="1400" dirty="0" smtClean="0"/>
              <a:t> mont </a:t>
            </a:r>
            <a:r>
              <a:rPr lang="fr-FR" sz="1400" dirty="0" err="1" smtClean="0"/>
              <a:t>enep</a:t>
            </a:r>
            <a:r>
              <a:rPr lang="fr-FR" sz="1400" dirty="0" smtClean="0"/>
              <a:t> </a:t>
            </a:r>
            <a:r>
              <a:rPr lang="fr-FR" sz="1400" dirty="0" err="1" smtClean="0"/>
              <a:t>d’ar</a:t>
            </a:r>
            <a:r>
              <a:rPr lang="fr-FR" sz="1400" dirty="0" smtClean="0"/>
              <a:t> </a:t>
            </a:r>
            <a:r>
              <a:rPr lang="fr-FR" sz="1400" dirty="0" err="1" smtClean="0"/>
              <a:t>gwir</a:t>
            </a:r>
            <a:r>
              <a:rPr lang="fr-FR" sz="1400" dirty="0" smtClean="0"/>
              <a:t> </a:t>
            </a:r>
            <a:r>
              <a:rPr lang="fr-FR" sz="1400" dirty="0" err="1" smtClean="0"/>
              <a:t>europat</a:t>
            </a:r>
            <a:r>
              <a:rPr lang="fr-FR" sz="1400" dirty="0" smtClean="0"/>
              <a:t>. </a:t>
            </a:r>
          </a:p>
          <a:p>
            <a:pPr marL="342900" indent="-342900">
              <a:buAutoNum type="arabicPeriod" startAt="2"/>
            </a:pPr>
            <a:r>
              <a:rPr lang="fr-FR" sz="1400" b="1" u="sng" dirty="0" smtClean="0"/>
              <a:t>A  </a:t>
            </a:r>
            <a:r>
              <a:rPr lang="fr-FR" sz="1400" b="1" u="sng" dirty="0" err="1" smtClean="0"/>
              <a:t>rank</a:t>
            </a:r>
            <a:r>
              <a:rPr lang="fr-FR" sz="1400" b="1" u="sng" dirty="0" smtClean="0"/>
              <a:t> </a:t>
            </a:r>
            <a:r>
              <a:rPr lang="fr-FR" sz="1400" b="1" u="sng" dirty="0" err="1" smtClean="0"/>
              <a:t>doujiñ</a:t>
            </a:r>
            <a:r>
              <a:rPr lang="fr-FR" sz="1400" b="1" u="sng" dirty="0" smtClean="0"/>
              <a:t> </a:t>
            </a:r>
            <a:r>
              <a:rPr lang="fr-FR" sz="1400" b="1" u="sng" dirty="0" err="1" smtClean="0"/>
              <a:t>ar</a:t>
            </a:r>
            <a:r>
              <a:rPr lang="fr-FR" sz="1400" b="1" u="sng" dirty="0" smtClean="0"/>
              <a:t> </a:t>
            </a:r>
            <a:r>
              <a:rPr lang="fr-FR" sz="1400" b="1" u="sng" dirty="0" err="1" smtClean="0"/>
              <a:t>Stadoù-ezel</a:t>
            </a:r>
            <a:endParaRPr lang="fr-FR" sz="1400" b="1" u="sng" dirty="0"/>
          </a:p>
          <a:p>
            <a:r>
              <a:rPr lang="fr-FR" sz="1400" dirty="0" smtClean="0"/>
              <a:t>Ar </a:t>
            </a:r>
            <a:r>
              <a:rPr lang="fr-FR" sz="1400" dirty="0" err="1" smtClean="0"/>
              <a:t>gwir</a:t>
            </a:r>
            <a:r>
              <a:rPr lang="fr-FR" sz="1400" dirty="0" smtClean="0"/>
              <a:t> </a:t>
            </a:r>
            <a:r>
              <a:rPr lang="fr-FR" sz="1400" dirty="0" err="1" smtClean="0"/>
              <a:t>diazez</a:t>
            </a:r>
            <a:r>
              <a:rPr lang="fr-FR" sz="1400" dirty="0" smtClean="0"/>
              <a:t> </a:t>
            </a:r>
            <a:r>
              <a:rPr lang="fr-FR" sz="1400" dirty="0" err="1" smtClean="0"/>
              <a:t>eo</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europat</a:t>
            </a:r>
            <a:r>
              <a:rPr lang="fr-FR" sz="1400" dirty="0" smtClean="0"/>
              <a:t> </a:t>
            </a:r>
            <a:r>
              <a:rPr lang="fr-FR" sz="1400" dirty="0" err="1" smtClean="0"/>
              <a:t>hag</a:t>
            </a:r>
            <a:r>
              <a:rPr lang="fr-FR" sz="1400" dirty="0" smtClean="0"/>
              <a:t> e </a:t>
            </a:r>
            <a:r>
              <a:rPr lang="fr-FR" sz="1400" dirty="0" err="1" smtClean="0"/>
              <a:t>ya</a:t>
            </a:r>
            <a:r>
              <a:rPr lang="fr-FR" sz="1400" dirty="0" smtClean="0"/>
              <a:t> </a:t>
            </a:r>
            <a:r>
              <a:rPr lang="fr-FR" sz="1400" dirty="0" err="1" smtClean="0"/>
              <a:t>dreist</a:t>
            </a:r>
            <a:r>
              <a:rPr lang="fr-FR" sz="1400" dirty="0" smtClean="0"/>
              <a:t> da </a:t>
            </a:r>
            <a:r>
              <a:rPr lang="fr-FR" sz="1400" dirty="0" err="1" smtClean="0"/>
              <a:t>wir</a:t>
            </a:r>
            <a:r>
              <a:rPr lang="fr-FR" sz="1400" dirty="0" smtClean="0"/>
              <a:t> </a:t>
            </a:r>
            <a:r>
              <a:rPr lang="fr-FR" sz="1400" dirty="0" err="1" smtClean="0"/>
              <a:t>broadel</a:t>
            </a:r>
            <a:r>
              <a:rPr lang="fr-FR" sz="1400" dirty="0" smtClean="0"/>
              <a:t> </a:t>
            </a:r>
            <a:r>
              <a:rPr lang="fr-FR" sz="1400" dirty="0" err="1" smtClean="0"/>
              <a:t>ar</a:t>
            </a:r>
            <a:r>
              <a:rPr lang="fr-FR" sz="1400" dirty="0" smtClean="0"/>
              <a:t> </a:t>
            </a:r>
            <a:r>
              <a:rPr lang="fr-FR" sz="1400" dirty="0" err="1" smtClean="0"/>
              <a:t>stad</a:t>
            </a:r>
            <a:r>
              <a:rPr lang="fr-FR" sz="1400" dirty="0" smtClean="0"/>
              <a:t>: en </a:t>
            </a:r>
            <a:r>
              <a:rPr lang="fr-FR" sz="1400" dirty="0" err="1" smtClean="0"/>
              <a:t>ur</a:t>
            </a:r>
            <a:r>
              <a:rPr lang="fr-FR" sz="1400" dirty="0" smtClean="0"/>
              <a:t> </a:t>
            </a:r>
            <a:r>
              <a:rPr lang="fr-FR" sz="1400" dirty="0" err="1" smtClean="0"/>
              <a:t>gemer</a:t>
            </a:r>
            <a:r>
              <a:rPr lang="fr-FR" sz="1400" dirty="0" smtClean="0"/>
              <a:t> </a:t>
            </a:r>
            <a:r>
              <a:rPr lang="fr-FR" sz="1400" dirty="0" err="1" smtClean="0"/>
              <a:t>perzh</a:t>
            </a:r>
            <a:r>
              <a:rPr lang="fr-FR" sz="1400" dirty="0" smtClean="0"/>
              <a:t> en UE e </a:t>
            </a:r>
            <a:r>
              <a:rPr lang="fr-FR" sz="1400" dirty="0" err="1" smtClean="0"/>
              <a:t>treuzkas</a:t>
            </a:r>
            <a:r>
              <a:rPr lang="fr-FR" sz="1400" dirty="0" smtClean="0"/>
              <a:t> </a:t>
            </a:r>
            <a:r>
              <a:rPr lang="fr-FR" sz="1400" dirty="0" err="1" smtClean="0"/>
              <a:t>ar</a:t>
            </a:r>
            <a:r>
              <a:rPr lang="fr-FR" sz="1400" dirty="0" smtClean="0"/>
              <a:t> </a:t>
            </a:r>
            <a:r>
              <a:rPr lang="fr-FR" sz="1400" dirty="0" err="1" smtClean="0"/>
              <a:t>Stadoù</a:t>
            </a:r>
            <a:r>
              <a:rPr lang="fr-FR" sz="1400" dirty="0" smtClean="0"/>
              <a:t> </a:t>
            </a:r>
            <a:r>
              <a:rPr lang="fr-FR" sz="1400" dirty="0" err="1" smtClean="0"/>
              <a:t>ul</a:t>
            </a:r>
            <a:r>
              <a:rPr lang="fr-FR" sz="1400" dirty="0" smtClean="0"/>
              <a:t> </a:t>
            </a:r>
            <a:r>
              <a:rPr lang="fr-FR" sz="1400" dirty="0" err="1" smtClean="0"/>
              <a:t>lodenn</a:t>
            </a:r>
            <a:r>
              <a:rPr lang="fr-FR" sz="1400" dirty="0" smtClean="0"/>
              <a:t> ag o </a:t>
            </a:r>
            <a:r>
              <a:rPr lang="fr-FR" sz="1400" dirty="0" err="1" smtClean="0"/>
              <a:t>damani</a:t>
            </a:r>
            <a:r>
              <a:rPr lang="fr-FR" sz="1400" dirty="0" smtClean="0"/>
              <a:t> </a:t>
            </a:r>
            <a:r>
              <a:rPr lang="fr-FR" sz="1400" dirty="0" err="1" smtClean="0"/>
              <a:t>broadel</a:t>
            </a:r>
            <a:r>
              <a:rPr lang="fr-FR" sz="1400" dirty="0" smtClean="0"/>
              <a:t>(</a:t>
            </a:r>
            <a:r>
              <a:rPr lang="fr-FR" sz="1400" dirty="0" err="1" smtClean="0"/>
              <a:t>ar</a:t>
            </a:r>
            <a:r>
              <a:rPr lang="fr-FR" sz="1400" dirty="0" smtClean="0"/>
              <a:t> </a:t>
            </a:r>
            <a:r>
              <a:rPr lang="fr-FR" sz="1400" dirty="0" err="1" smtClean="0"/>
              <a:t>souverenite</a:t>
            </a:r>
            <a:r>
              <a:rPr lang="fr-FR" sz="1400" dirty="0" smtClean="0"/>
              <a:t> </a:t>
            </a:r>
            <a:r>
              <a:rPr lang="fr-FR" sz="1400" dirty="0" err="1" smtClean="0"/>
              <a:t>broadel</a:t>
            </a:r>
            <a:r>
              <a:rPr lang="fr-FR" sz="1400" dirty="0" smtClean="0"/>
              <a:t>). </a:t>
            </a:r>
          </a:p>
          <a:p>
            <a:r>
              <a:rPr lang="fr-FR" sz="1400" dirty="0" smtClean="0"/>
              <a:t>Ma ne </a:t>
            </a:r>
            <a:r>
              <a:rPr lang="fr-FR" sz="1400" dirty="0" err="1" smtClean="0"/>
              <a:t>zouj</a:t>
            </a:r>
            <a:r>
              <a:rPr lang="fr-FR" sz="1400" dirty="0" smtClean="0"/>
              <a:t> ket </a:t>
            </a:r>
            <a:r>
              <a:rPr lang="fr-FR" sz="1400" dirty="0" err="1" smtClean="0"/>
              <a:t>ur</a:t>
            </a:r>
            <a:r>
              <a:rPr lang="fr-FR" sz="1400" dirty="0" smtClean="0"/>
              <a:t> </a:t>
            </a:r>
            <a:r>
              <a:rPr lang="fr-FR" sz="1400" dirty="0" err="1" smtClean="0"/>
              <a:t>Stad-ezel</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europat</a:t>
            </a:r>
            <a:r>
              <a:rPr lang="fr-FR" sz="1400" dirty="0" smtClean="0"/>
              <a:t> a </a:t>
            </a:r>
            <a:r>
              <a:rPr lang="fr-FR" sz="1400" dirty="0" err="1" smtClean="0"/>
              <a:t>vez</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diazez</a:t>
            </a:r>
            <a:r>
              <a:rPr lang="fr-FR" sz="1400" dirty="0" smtClean="0"/>
              <a:t> e c’</a:t>
            </a:r>
            <a:r>
              <a:rPr lang="fr-FR" sz="1400" dirty="0" err="1" smtClean="0"/>
              <a:t>hell</a:t>
            </a:r>
            <a:r>
              <a:rPr lang="fr-FR" sz="1400" dirty="0" smtClean="0"/>
              <a:t> </a:t>
            </a:r>
            <a:r>
              <a:rPr lang="fr-FR" sz="1400" dirty="0" err="1" smtClean="0"/>
              <a:t>ar</a:t>
            </a:r>
            <a:r>
              <a:rPr lang="fr-FR" sz="1400" dirty="0" smtClean="0"/>
              <a:t> C’</a:t>
            </a:r>
            <a:r>
              <a:rPr lang="fr-FR" sz="1400" dirty="0" err="1" smtClean="0"/>
              <a:t>homision</a:t>
            </a:r>
            <a:r>
              <a:rPr lang="fr-FR" sz="1400" dirty="0" smtClean="0"/>
              <a:t> Europa </a:t>
            </a:r>
            <a:r>
              <a:rPr lang="fr-FR" sz="1400" dirty="0" err="1" smtClean="0"/>
              <a:t>goulenn</a:t>
            </a:r>
            <a:r>
              <a:rPr lang="fr-FR" sz="1400" dirty="0" smtClean="0"/>
              <a:t> </a:t>
            </a:r>
            <a:r>
              <a:rPr lang="fr-FR" sz="1400" dirty="0" err="1" smtClean="0"/>
              <a:t>groñs</a:t>
            </a:r>
            <a:r>
              <a:rPr lang="fr-FR" sz="1400" dirty="0" smtClean="0"/>
              <a:t> </a:t>
            </a:r>
            <a:r>
              <a:rPr lang="fr-FR" sz="1400" dirty="0" err="1" smtClean="0"/>
              <a:t>lakaat</a:t>
            </a:r>
            <a:r>
              <a:rPr lang="fr-FR" sz="1400" dirty="0" smtClean="0"/>
              <a:t> da </a:t>
            </a:r>
            <a:r>
              <a:rPr lang="fr-FR" sz="1400" dirty="0" err="1" smtClean="0"/>
              <a:t>vout</a:t>
            </a:r>
            <a:r>
              <a:rPr lang="fr-FR" sz="1400" dirty="0" smtClean="0"/>
              <a:t> </a:t>
            </a:r>
            <a:r>
              <a:rPr lang="fr-FR" sz="1400" dirty="0" err="1" smtClean="0"/>
              <a:t>doujet</a:t>
            </a:r>
            <a:r>
              <a:rPr lang="fr-FR" sz="1400" dirty="0" smtClean="0"/>
              <a:t>. Ma </a:t>
            </a:r>
            <a:r>
              <a:rPr lang="fr-FR" sz="1400" dirty="0" err="1" smtClean="0"/>
              <a:t>talc’h</a:t>
            </a:r>
            <a:r>
              <a:rPr lang="fr-FR" sz="1400" dirty="0" smtClean="0"/>
              <a:t> </a:t>
            </a:r>
            <a:r>
              <a:rPr lang="fr-FR" sz="1400" dirty="0" err="1" smtClean="0"/>
              <a:t>ur</a:t>
            </a:r>
            <a:r>
              <a:rPr lang="fr-FR" sz="1400" dirty="0" smtClean="0"/>
              <a:t> </a:t>
            </a:r>
            <a:r>
              <a:rPr lang="fr-FR" sz="1400" dirty="0" err="1" smtClean="0"/>
              <a:t>stad</a:t>
            </a:r>
            <a:r>
              <a:rPr lang="fr-FR" sz="1400" dirty="0" smtClean="0"/>
              <a:t> </a:t>
            </a:r>
            <a:r>
              <a:rPr lang="fr-FR" sz="1400" dirty="0" err="1" smtClean="0"/>
              <a:t>chom</a:t>
            </a:r>
            <a:r>
              <a:rPr lang="fr-FR" sz="1400" dirty="0" smtClean="0"/>
              <a:t> hep </a:t>
            </a:r>
            <a:r>
              <a:rPr lang="fr-FR" sz="1400" dirty="0" err="1" smtClean="0"/>
              <a:t>lakaat</a:t>
            </a:r>
            <a:r>
              <a:rPr lang="fr-FR" sz="1400" dirty="0" smtClean="0"/>
              <a:t> e-</a:t>
            </a:r>
            <a:r>
              <a:rPr lang="fr-FR" sz="1400" dirty="0" err="1" smtClean="0"/>
              <a:t>pleustr</a:t>
            </a:r>
            <a:r>
              <a:rPr lang="fr-FR" sz="1400" dirty="0" smtClean="0"/>
              <a:t> </a:t>
            </a:r>
            <a:r>
              <a:rPr lang="fr-FR" sz="1400" dirty="0" err="1" smtClean="0"/>
              <a:t>ur</a:t>
            </a:r>
            <a:r>
              <a:rPr lang="fr-FR" sz="1400" dirty="0" smtClean="0"/>
              <a:t> </a:t>
            </a:r>
            <a:r>
              <a:rPr lang="fr-FR" sz="1400" dirty="0" err="1" smtClean="0"/>
              <a:t>sturiadur</a:t>
            </a:r>
            <a:r>
              <a:rPr lang="fr-FR" sz="1400" dirty="0" smtClean="0"/>
              <a:t> </a:t>
            </a:r>
            <a:r>
              <a:rPr lang="fr-FR" sz="1400" dirty="0" err="1" smtClean="0"/>
              <a:t>europat</a:t>
            </a:r>
            <a:r>
              <a:rPr lang="fr-FR" sz="1400" dirty="0" smtClean="0"/>
              <a:t> e c’</a:t>
            </a:r>
            <a:r>
              <a:rPr lang="fr-FR" sz="1400" dirty="0" err="1" smtClean="0"/>
              <a:t>hell</a:t>
            </a:r>
            <a:r>
              <a:rPr lang="fr-FR" sz="1400" dirty="0" smtClean="0"/>
              <a:t> </a:t>
            </a:r>
            <a:r>
              <a:rPr lang="fr-FR" sz="1400" dirty="0" err="1" smtClean="0"/>
              <a:t>ar</a:t>
            </a:r>
            <a:r>
              <a:rPr lang="fr-FR" sz="1400" dirty="0" smtClean="0"/>
              <a:t> C’</a:t>
            </a:r>
            <a:r>
              <a:rPr lang="fr-FR" sz="1400" dirty="0" err="1" smtClean="0"/>
              <a:t>homision</a:t>
            </a:r>
            <a:r>
              <a:rPr lang="fr-FR" sz="1400" dirty="0" smtClean="0"/>
              <a:t> Europa </a:t>
            </a:r>
            <a:r>
              <a:rPr lang="fr-FR" sz="1400" dirty="0" err="1" smtClean="0"/>
              <a:t>goulenn</a:t>
            </a:r>
            <a:r>
              <a:rPr lang="fr-FR" sz="1400" dirty="0" smtClean="0"/>
              <a:t> </a:t>
            </a:r>
            <a:r>
              <a:rPr lang="fr-FR" sz="1400" dirty="0" err="1" smtClean="0"/>
              <a:t>diget</a:t>
            </a:r>
            <a:r>
              <a:rPr lang="fr-FR" sz="1400" dirty="0" smtClean="0"/>
              <a:t> Lez-</a:t>
            </a:r>
            <a:r>
              <a:rPr lang="fr-FR" sz="1400" dirty="0" err="1" smtClean="0"/>
              <a:t>varn</a:t>
            </a:r>
            <a:r>
              <a:rPr lang="fr-FR" sz="1400" dirty="0" smtClean="0"/>
              <a:t> an  UE  e </a:t>
            </a:r>
            <a:r>
              <a:rPr lang="fr-FR" sz="1400" dirty="0" err="1" smtClean="0"/>
              <a:t>Luksembourg</a:t>
            </a:r>
            <a:r>
              <a:rPr lang="fr-FR" sz="1400" dirty="0" smtClean="0"/>
              <a:t> </a:t>
            </a:r>
            <a:r>
              <a:rPr lang="fr-FR" sz="1400" dirty="0" err="1" smtClean="0"/>
              <a:t>studiiñ</a:t>
            </a:r>
            <a:r>
              <a:rPr lang="fr-FR" sz="1400" dirty="0" smtClean="0"/>
              <a:t> an </a:t>
            </a:r>
            <a:r>
              <a:rPr lang="fr-FR" sz="1400" dirty="0" err="1" smtClean="0"/>
              <a:t>teuliad</a:t>
            </a:r>
            <a:r>
              <a:rPr lang="fr-FR" sz="1400" dirty="0" smtClean="0"/>
              <a:t> ha </a:t>
            </a:r>
            <a:r>
              <a:rPr lang="fr-FR" sz="1400" dirty="0" err="1" smtClean="0"/>
              <a:t>kondaoniñ</a:t>
            </a:r>
            <a:r>
              <a:rPr lang="fr-FR" sz="1400" dirty="0" smtClean="0"/>
              <a:t> </a:t>
            </a:r>
            <a:r>
              <a:rPr lang="fr-FR" sz="1400" dirty="0" err="1" smtClean="0"/>
              <a:t>ar</a:t>
            </a:r>
            <a:r>
              <a:rPr lang="fr-FR" sz="1400" dirty="0" smtClean="0"/>
              <a:t> </a:t>
            </a:r>
            <a:r>
              <a:rPr lang="fr-FR" sz="1400" dirty="0" err="1" smtClean="0"/>
              <a:t>Stad-se</a:t>
            </a:r>
            <a:r>
              <a:rPr lang="fr-FR" sz="1400" dirty="0" smtClean="0"/>
              <a:t>.</a:t>
            </a:r>
          </a:p>
          <a:p>
            <a:endParaRPr lang="fr-FR" sz="1400" dirty="0"/>
          </a:p>
        </p:txBody>
      </p:sp>
      <p:pic>
        <p:nvPicPr>
          <p:cNvPr id="4" name="Picture 3"/>
          <p:cNvPicPr>
            <a:picLocks noChangeAspect="1" noChangeArrowheads="1"/>
          </p:cNvPicPr>
          <p:nvPr/>
        </p:nvPicPr>
        <p:blipFill>
          <a:blip r:embed="rId2" cstate="print"/>
          <a:srcRect/>
          <a:stretch>
            <a:fillRect/>
          </a:stretch>
        </p:blipFill>
        <p:spPr bwMode="auto">
          <a:xfrm>
            <a:off x="121412" y="4003073"/>
            <a:ext cx="6637752" cy="4516677"/>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850060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
            <a:ext cx="6858000" cy="830997"/>
          </a:xfrm>
          <a:prstGeom prst="rect">
            <a:avLst/>
          </a:prstGeom>
          <a:noFill/>
        </p:spPr>
        <p:txBody>
          <a:bodyPr wrap="square" rtlCol="0">
            <a:spAutoFit/>
          </a:bodyPr>
          <a:lstStyle/>
          <a:p>
            <a:pPr marL="342900" indent="-342900">
              <a:buAutoNum type="arabicPeriod"/>
            </a:pPr>
            <a:r>
              <a:rPr lang="br-FR" sz="1200" dirty="0" smtClean="0"/>
              <a:t>Get piv eo ar galloud barnel?...............................................................................................................</a:t>
            </a:r>
          </a:p>
          <a:p>
            <a:pPr marL="342900" indent="-342900">
              <a:buAutoNum type="arabicPeriod"/>
            </a:pPr>
            <a:r>
              <a:rPr lang="br-FR" sz="1200" dirty="0" smtClean="0"/>
              <a:t>Petra eo rol  Kuzul Europa?..................................................................................................................</a:t>
            </a:r>
          </a:p>
          <a:p>
            <a:pPr marL="342900" indent="-342900">
              <a:buAutoNum type="arabicPeriod"/>
            </a:pPr>
            <a:r>
              <a:rPr lang="br-FR" sz="1200" dirty="0" smtClean="0"/>
              <a:t>Get piv emañ ar galloud lezenniñ?......................................................................................................</a:t>
            </a:r>
          </a:p>
          <a:p>
            <a:pPr marL="342900" indent="-342900"/>
            <a:r>
              <a:rPr lang="br-FR" sz="1200" dirty="0" smtClean="0"/>
              <a:t>..........................................................................................................................................................................</a:t>
            </a:r>
            <a:endParaRPr lang="br-FR" sz="1200" dirty="0"/>
          </a:p>
        </p:txBody>
      </p:sp>
      <p:sp>
        <p:nvSpPr>
          <p:cNvPr id="5" name="ZoneTexte 4"/>
          <p:cNvSpPr txBox="1"/>
          <p:nvPr/>
        </p:nvSpPr>
        <p:spPr>
          <a:xfrm>
            <a:off x="142852" y="945148"/>
            <a:ext cx="6715148" cy="307777"/>
          </a:xfrm>
          <a:prstGeom prst="rect">
            <a:avLst/>
          </a:prstGeom>
          <a:noFill/>
        </p:spPr>
        <p:txBody>
          <a:bodyPr wrap="square" rtlCol="0">
            <a:spAutoFit/>
          </a:bodyPr>
          <a:lstStyle/>
          <a:p>
            <a:r>
              <a:rPr lang="br-FR" sz="1400" b="1" u="sng" dirty="0" smtClean="0"/>
              <a:t>B. Lakaat e-pleustr un direktiv europat e Bro C’hall</a:t>
            </a:r>
            <a:endParaRPr lang="br-FR" sz="1400" b="1" u="sng" dirty="0"/>
          </a:p>
        </p:txBody>
      </p:sp>
      <p:pic>
        <p:nvPicPr>
          <p:cNvPr id="2050" name="Picture 2"/>
          <p:cNvPicPr>
            <a:picLocks noChangeAspect="1" noChangeArrowheads="1"/>
          </p:cNvPicPr>
          <p:nvPr/>
        </p:nvPicPr>
        <p:blipFill>
          <a:blip r:embed="rId2" cstate="print"/>
          <a:srcRect/>
          <a:stretch>
            <a:fillRect/>
          </a:stretch>
        </p:blipFill>
        <p:spPr bwMode="auto">
          <a:xfrm>
            <a:off x="214290" y="1274862"/>
            <a:ext cx="1741366" cy="1055084"/>
          </a:xfrm>
          <a:prstGeom prst="rect">
            <a:avLst/>
          </a:prstGeom>
          <a:noFill/>
          <a:ln w="9525">
            <a:noFill/>
            <a:miter lim="800000"/>
            <a:headEnd/>
            <a:tailEnd/>
          </a:ln>
        </p:spPr>
      </p:pic>
      <p:sp>
        <p:nvSpPr>
          <p:cNvPr id="9" name="Forme libre 8"/>
          <p:cNvSpPr/>
          <p:nvPr/>
        </p:nvSpPr>
        <p:spPr>
          <a:xfrm>
            <a:off x="500042" y="1274862"/>
            <a:ext cx="3193576" cy="2569979"/>
          </a:xfrm>
          <a:custGeom>
            <a:avLst/>
            <a:gdLst>
              <a:gd name="connsiteX0" fmla="*/ 2620371 w 3193576"/>
              <a:gd name="connsiteY0" fmla="*/ 0 h 2784144"/>
              <a:gd name="connsiteX1" fmla="*/ 2756848 w 3193576"/>
              <a:gd name="connsiteY1" fmla="*/ 2415654 h 2784144"/>
              <a:gd name="connsiteX2" fmla="*/ 0 w 3193576"/>
              <a:gd name="connsiteY2" fmla="*/ 2210938 h 2784144"/>
            </a:gdLst>
            <a:ahLst/>
            <a:cxnLst>
              <a:cxn ang="0">
                <a:pos x="connsiteX0" y="connsiteY0"/>
              </a:cxn>
              <a:cxn ang="0">
                <a:pos x="connsiteX1" y="connsiteY1"/>
              </a:cxn>
              <a:cxn ang="0">
                <a:pos x="connsiteX2" y="connsiteY2"/>
              </a:cxn>
            </a:cxnLst>
            <a:rect l="l" t="t" r="r" b="b"/>
            <a:pathLst>
              <a:path w="3193576" h="2784144">
                <a:moveTo>
                  <a:pt x="2620371" y="0"/>
                </a:moveTo>
                <a:cubicBezTo>
                  <a:pt x="2906973" y="1023582"/>
                  <a:pt x="3193576" y="2047164"/>
                  <a:pt x="2756848" y="2415654"/>
                </a:cubicBezTo>
                <a:cubicBezTo>
                  <a:pt x="2320120" y="2784144"/>
                  <a:pt x="1160060" y="2497541"/>
                  <a:pt x="0" y="221093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br-FR"/>
          </a:p>
        </p:txBody>
      </p:sp>
      <p:pic>
        <p:nvPicPr>
          <p:cNvPr id="2052" name="Picture 4"/>
          <p:cNvPicPr>
            <a:picLocks noChangeAspect="1" noChangeArrowheads="1"/>
          </p:cNvPicPr>
          <p:nvPr/>
        </p:nvPicPr>
        <p:blipFill>
          <a:blip r:embed="rId3" cstate="print"/>
          <a:srcRect/>
          <a:stretch>
            <a:fillRect/>
          </a:stretch>
        </p:blipFill>
        <p:spPr bwMode="auto">
          <a:xfrm>
            <a:off x="214290" y="4110401"/>
            <a:ext cx="4195582" cy="907074"/>
          </a:xfrm>
          <a:prstGeom prst="rect">
            <a:avLst/>
          </a:prstGeom>
          <a:noFill/>
          <a:ln w="19050">
            <a:solidFill>
              <a:schemeClr val="tx1"/>
            </a:solidFill>
            <a:miter lim="800000"/>
            <a:headEnd/>
            <a:tailEnd/>
          </a:ln>
        </p:spPr>
      </p:pic>
      <p:sp>
        <p:nvSpPr>
          <p:cNvPr id="13" name="Forme libre 12"/>
          <p:cNvSpPr/>
          <p:nvPr/>
        </p:nvSpPr>
        <p:spPr>
          <a:xfrm>
            <a:off x="3214687" y="3516916"/>
            <a:ext cx="3704669" cy="1032246"/>
          </a:xfrm>
          <a:custGeom>
            <a:avLst/>
            <a:gdLst>
              <a:gd name="connsiteX0" fmla="*/ 0 w 3831771"/>
              <a:gd name="connsiteY0" fmla="*/ 0 h 1128155"/>
              <a:gd name="connsiteX1" fmla="*/ 3218213 w 3831771"/>
              <a:gd name="connsiteY1" fmla="*/ 1080654 h 1128155"/>
              <a:gd name="connsiteX2" fmla="*/ 3681351 w 3831771"/>
              <a:gd name="connsiteY2" fmla="*/ 285008 h 1128155"/>
            </a:gdLst>
            <a:ahLst/>
            <a:cxnLst>
              <a:cxn ang="0">
                <a:pos x="connsiteX0" y="connsiteY0"/>
              </a:cxn>
              <a:cxn ang="0">
                <a:pos x="connsiteX1" y="connsiteY1"/>
              </a:cxn>
              <a:cxn ang="0">
                <a:pos x="connsiteX2" y="connsiteY2"/>
              </a:cxn>
            </a:cxnLst>
            <a:rect l="l" t="t" r="r" b="b"/>
            <a:pathLst>
              <a:path w="3831771" h="1128155">
                <a:moveTo>
                  <a:pt x="0" y="0"/>
                </a:moveTo>
                <a:cubicBezTo>
                  <a:pt x="1302327" y="516576"/>
                  <a:pt x="2604655" y="1033153"/>
                  <a:pt x="3218213" y="1080654"/>
                </a:cubicBezTo>
                <a:cubicBezTo>
                  <a:pt x="3831771" y="1128155"/>
                  <a:pt x="3756561" y="706581"/>
                  <a:pt x="3681351" y="28500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br-FR"/>
          </a:p>
        </p:txBody>
      </p:sp>
      <p:pic>
        <p:nvPicPr>
          <p:cNvPr id="2054" name="Picture 6"/>
          <p:cNvPicPr>
            <a:picLocks noChangeAspect="1" noChangeArrowheads="1"/>
          </p:cNvPicPr>
          <p:nvPr/>
        </p:nvPicPr>
        <p:blipFill>
          <a:blip r:embed="rId4" cstate="print"/>
          <a:srcRect/>
          <a:stretch>
            <a:fillRect/>
          </a:stretch>
        </p:blipFill>
        <p:spPr bwMode="auto">
          <a:xfrm>
            <a:off x="4929199" y="5033600"/>
            <a:ext cx="1782771" cy="1239834"/>
          </a:xfrm>
          <a:prstGeom prst="rect">
            <a:avLst/>
          </a:prstGeom>
          <a:noFill/>
          <a:ln w="12700">
            <a:solidFill>
              <a:schemeClr val="tx1"/>
            </a:solidFill>
            <a:miter lim="800000"/>
            <a:headEnd/>
            <a:tailEnd/>
          </a:ln>
        </p:spPr>
      </p:pic>
      <p:cxnSp>
        <p:nvCxnSpPr>
          <p:cNvPr id="19" name="Connecteur droit avec flèche 18"/>
          <p:cNvCxnSpPr/>
          <p:nvPr/>
        </p:nvCxnSpPr>
        <p:spPr>
          <a:xfrm rot="16200000" flipH="1">
            <a:off x="159338" y="2384898"/>
            <a:ext cx="395657" cy="2857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16200000" flipH="1">
            <a:off x="1241898" y="3643306"/>
            <a:ext cx="659428" cy="142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p:nvPr/>
        </p:nvCxnSpPr>
        <p:spPr>
          <a:xfrm>
            <a:off x="3429000" y="5231428"/>
            <a:ext cx="1428760" cy="79131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flipH="1" flipV="1">
            <a:off x="5470478" y="4234043"/>
            <a:ext cx="989142"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500306" y="2264003"/>
            <a:ext cx="1000132" cy="369332"/>
          </a:xfrm>
          <a:prstGeom prst="rect">
            <a:avLst/>
          </a:prstGeom>
          <a:noFill/>
        </p:spPr>
        <p:txBody>
          <a:bodyPr wrap="square" rtlCol="0">
            <a:spAutoFit/>
          </a:bodyPr>
          <a:lstStyle/>
          <a:p>
            <a:r>
              <a:rPr lang="br-FR" b="1" dirty="0" smtClean="0"/>
              <a:t>KINNIG</a:t>
            </a:r>
            <a:endParaRPr lang="br-FR" b="1" dirty="0"/>
          </a:p>
        </p:txBody>
      </p:sp>
      <p:sp>
        <p:nvSpPr>
          <p:cNvPr id="29" name="ZoneTexte 28"/>
          <p:cNvSpPr txBox="1"/>
          <p:nvPr/>
        </p:nvSpPr>
        <p:spPr>
          <a:xfrm>
            <a:off x="2714620" y="3780687"/>
            <a:ext cx="1071570" cy="369332"/>
          </a:xfrm>
          <a:prstGeom prst="rect">
            <a:avLst/>
          </a:prstGeom>
          <a:noFill/>
        </p:spPr>
        <p:txBody>
          <a:bodyPr wrap="square" rtlCol="0">
            <a:spAutoFit/>
          </a:bodyPr>
          <a:lstStyle/>
          <a:p>
            <a:r>
              <a:rPr lang="br-FR" b="1" dirty="0" smtClean="0"/>
              <a:t>VOTIÑ</a:t>
            </a:r>
            <a:endParaRPr lang="br-FR" b="1" dirty="0"/>
          </a:p>
        </p:txBody>
      </p:sp>
      <p:sp>
        <p:nvSpPr>
          <p:cNvPr id="30" name="ZoneTexte 29"/>
          <p:cNvSpPr txBox="1"/>
          <p:nvPr/>
        </p:nvSpPr>
        <p:spPr>
          <a:xfrm>
            <a:off x="3429000" y="2989374"/>
            <a:ext cx="1285884" cy="646331"/>
          </a:xfrm>
          <a:prstGeom prst="rect">
            <a:avLst/>
          </a:prstGeom>
          <a:noFill/>
        </p:spPr>
        <p:txBody>
          <a:bodyPr wrap="square" rtlCol="0">
            <a:spAutoFit/>
          </a:bodyPr>
          <a:lstStyle/>
          <a:p>
            <a:r>
              <a:rPr lang="br-FR" b="1" dirty="0" smtClean="0"/>
              <a:t>LAKAAT</a:t>
            </a:r>
          </a:p>
          <a:p>
            <a:r>
              <a:rPr lang="br-FR" b="1" dirty="0" smtClean="0"/>
              <a:t>E-PLEUSTR</a:t>
            </a:r>
            <a:endParaRPr lang="br-FR" b="1" dirty="0"/>
          </a:p>
        </p:txBody>
      </p:sp>
      <p:sp>
        <p:nvSpPr>
          <p:cNvPr id="31" name="ZoneTexte 30"/>
          <p:cNvSpPr txBox="1"/>
          <p:nvPr/>
        </p:nvSpPr>
        <p:spPr>
          <a:xfrm>
            <a:off x="285728" y="2791545"/>
            <a:ext cx="3143272" cy="600164"/>
          </a:xfrm>
          <a:prstGeom prst="rect">
            <a:avLst/>
          </a:prstGeom>
          <a:noFill/>
          <a:ln w="3175">
            <a:solidFill>
              <a:schemeClr val="tx1"/>
            </a:solidFill>
          </a:ln>
        </p:spPr>
        <p:txBody>
          <a:bodyPr wrap="square" rtlCol="0">
            <a:spAutoFit/>
          </a:bodyPr>
          <a:lstStyle/>
          <a:p>
            <a:pPr algn="ctr"/>
            <a:r>
              <a:rPr lang="fr-FR" sz="1100" b="1" dirty="0" err="1" smtClean="0"/>
              <a:t>Direktiv</a:t>
            </a:r>
            <a:r>
              <a:rPr lang="fr-FR" sz="1100" b="1" dirty="0" smtClean="0"/>
              <a:t> 2002/91/CE ag </a:t>
            </a:r>
            <a:r>
              <a:rPr lang="fr-FR" sz="1100" b="1" dirty="0" err="1" smtClean="0"/>
              <a:t>ar</a:t>
            </a:r>
            <a:r>
              <a:rPr lang="fr-FR" sz="1100" b="1" dirty="0" smtClean="0"/>
              <a:t> </a:t>
            </a:r>
            <a:r>
              <a:rPr lang="fr-FR" sz="1100" dirty="0" err="1" smtClean="0"/>
              <a:t>Parlamant</a:t>
            </a:r>
            <a:r>
              <a:rPr lang="fr-FR" sz="1100" dirty="0" smtClean="0"/>
              <a:t> </a:t>
            </a:r>
            <a:r>
              <a:rPr lang="fr-FR" sz="1100" dirty="0" err="1" smtClean="0"/>
              <a:t>europa</a:t>
            </a:r>
            <a:r>
              <a:rPr lang="fr-FR" sz="1100" dirty="0" smtClean="0"/>
              <a:t> </a:t>
            </a:r>
            <a:r>
              <a:rPr lang="fr-FR" sz="1100" dirty="0" err="1" smtClean="0"/>
              <a:t>hag</a:t>
            </a:r>
            <a:r>
              <a:rPr lang="fr-FR" sz="1100" dirty="0" smtClean="0"/>
              <a:t> </a:t>
            </a:r>
            <a:r>
              <a:rPr lang="fr-FR" sz="1100" dirty="0" err="1" smtClean="0"/>
              <a:t>ar</a:t>
            </a:r>
            <a:r>
              <a:rPr lang="fr-FR" sz="1100" dirty="0" smtClean="0"/>
              <a:t> C’</a:t>
            </a:r>
            <a:r>
              <a:rPr lang="fr-FR" sz="1100" dirty="0" err="1" smtClean="0"/>
              <a:t>huzul</a:t>
            </a:r>
            <a:r>
              <a:rPr lang="fr-FR" sz="1100" dirty="0" smtClean="0"/>
              <a:t>  Europa d’</a:t>
            </a:r>
            <a:r>
              <a:rPr lang="fr-FR" sz="1100" dirty="0" err="1" smtClean="0"/>
              <a:t>ar</a:t>
            </a:r>
            <a:r>
              <a:rPr lang="fr-FR" sz="1100" dirty="0" smtClean="0"/>
              <a:t> 16 a </a:t>
            </a:r>
            <a:r>
              <a:rPr lang="fr-FR" sz="1100" dirty="0" err="1" smtClean="0"/>
              <a:t>viz</a:t>
            </a:r>
            <a:r>
              <a:rPr lang="fr-FR" sz="1100" dirty="0" smtClean="0"/>
              <a:t> </a:t>
            </a:r>
            <a:r>
              <a:rPr lang="fr-FR" sz="1100" dirty="0" err="1" smtClean="0"/>
              <a:t>Kerzu</a:t>
            </a:r>
            <a:r>
              <a:rPr lang="fr-FR" sz="1100" dirty="0" smtClean="0"/>
              <a:t>  2002, </a:t>
            </a:r>
            <a:r>
              <a:rPr lang="fr-FR" sz="1100" dirty="0" err="1" smtClean="0"/>
              <a:t>àr</a:t>
            </a:r>
            <a:r>
              <a:rPr lang="fr-FR" sz="1100" dirty="0" smtClean="0"/>
              <a:t> </a:t>
            </a:r>
            <a:r>
              <a:rPr lang="fr-FR" sz="1100" dirty="0" err="1" smtClean="0"/>
              <a:t>dispignoù</a:t>
            </a:r>
            <a:r>
              <a:rPr lang="fr-FR" sz="1100" dirty="0" smtClean="0"/>
              <a:t> </a:t>
            </a:r>
            <a:r>
              <a:rPr lang="fr-FR" sz="1100" dirty="0" err="1" smtClean="0"/>
              <a:t>energetek</a:t>
            </a:r>
            <a:r>
              <a:rPr lang="fr-FR" sz="1100" dirty="0" smtClean="0"/>
              <a:t> </a:t>
            </a:r>
            <a:r>
              <a:rPr lang="fr-FR" sz="1100" dirty="0" err="1" smtClean="0"/>
              <a:t>ar</a:t>
            </a:r>
            <a:r>
              <a:rPr lang="fr-FR" sz="1100" dirty="0" smtClean="0"/>
              <a:t> </a:t>
            </a:r>
            <a:r>
              <a:rPr lang="fr-FR" sz="1100" dirty="0" err="1" smtClean="0"/>
              <a:t>savadurioù</a:t>
            </a:r>
            <a:endParaRPr lang="br-FR" sz="1100" dirty="0"/>
          </a:p>
        </p:txBody>
      </p:sp>
      <p:sp>
        <p:nvSpPr>
          <p:cNvPr id="33" name="ZoneTexte 32"/>
          <p:cNvSpPr txBox="1"/>
          <p:nvPr/>
        </p:nvSpPr>
        <p:spPr>
          <a:xfrm>
            <a:off x="4929198" y="6352455"/>
            <a:ext cx="1928802" cy="1015663"/>
          </a:xfrm>
          <a:prstGeom prst="rect">
            <a:avLst/>
          </a:prstGeom>
          <a:noFill/>
        </p:spPr>
        <p:txBody>
          <a:bodyPr wrap="square" rtlCol="0">
            <a:spAutoFit/>
          </a:bodyPr>
          <a:lstStyle/>
          <a:p>
            <a:r>
              <a:rPr lang="br-FR" sz="1200" dirty="0" smtClean="0"/>
              <a:t>Lezennoù gall votet er Vodadenn vroadel d’an</a:t>
            </a:r>
            <a:r>
              <a:rPr lang="fr-FR" sz="1200" b="1" dirty="0" smtClean="0"/>
              <a:t> 13/12/2004</a:t>
            </a:r>
            <a:r>
              <a:rPr lang="fr-FR" sz="1200" dirty="0" smtClean="0"/>
              <a:t>  ha </a:t>
            </a:r>
          </a:p>
          <a:p>
            <a:r>
              <a:rPr lang="fr-FR" sz="1200" dirty="0" err="1" smtClean="0"/>
              <a:t>Dekred</a:t>
            </a:r>
            <a:r>
              <a:rPr lang="fr-FR" sz="1200" dirty="0" smtClean="0"/>
              <a:t> </a:t>
            </a:r>
            <a:r>
              <a:rPr lang="fr-FR" sz="1200" dirty="0" smtClean="0">
                <a:hlinkClick r:id="rId5"/>
              </a:rPr>
              <a:t>n° 2007-363 d’an 19 a </a:t>
            </a:r>
            <a:r>
              <a:rPr lang="fr-FR" sz="1200" dirty="0" err="1" smtClean="0">
                <a:hlinkClick r:id="rId5"/>
              </a:rPr>
              <a:t>viz</a:t>
            </a:r>
            <a:r>
              <a:rPr lang="fr-FR" sz="1200" dirty="0" smtClean="0">
                <a:hlinkClick r:id="rId5"/>
              </a:rPr>
              <a:t> </a:t>
            </a:r>
            <a:r>
              <a:rPr lang="fr-FR" sz="1200" dirty="0" err="1" smtClean="0">
                <a:hlinkClick r:id="rId5"/>
              </a:rPr>
              <a:t>meurzh</a:t>
            </a:r>
            <a:r>
              <a:rPr lang="fr-FR" sz="1200" dirty="0" smtClean="0">
                <a:hlinkClick r:id="rId5"/>
              </a:rPr>
              <a:t> 2007</a:t>
            </a:r>
            <a:endParaRPr lang="br-FR" sz="1200" dirty="0"/>
          </a:p>
        </p:txBody>
      </p:sp>
      <p:sp>
        <p:nvSpPr>
          <p:cNvPr id="34" name="ZoneTexte 33"/>
          <p:cNvSpPr txBox="1"/>
          <p:nvPr/>
        </p:nvSpPr>
        <p:spPr>
          <a:xfrm>
            <a:off x="214290" y="2329946"/>
            <a:ext cx="2357454" cy="261610"/>
          </a:xfrm>
          <a:prstGeom prst="rect">
            <a:avLst/>
          </a:prstGeom>
          <a:noFill/>
        </p:spPr>
        <p:txBody>
          <a:bodyPr wrap="square" rtlCol="0">
            <a:spAutoFit/>
          </a:bodyPr>
          <a:lstStyle/>
          <a:p>
            <a:r>
              <a:rPr lang="br-FR" sz="1100" dirty="0" smtClean="0"/>
              <a:t>Protokol Kyoto àr an diorren padus</a:t>
            </a:r>
            <a:endParaRPr lang="br-FR" sz="1100" dirty="0"/>
          </a:p>
        </p:txBody>
      </p:sp>
      <p:sp>
        <p:nvSpPr>
          <p:cNvPr id="35" name="Rectangle 34"/>
          <p:cNvSpPr/>
          <p:nvPr/>
        </p:nvSpPr>
        <p:spPr>
          <a:xfrm>
            <a:off x="4857761" y="3516916"/>
            <a:ext cx="1774845" cy="276999"/>
          </a:xfrm>
          <a:prstGeom prst="rect">
            <a:avLst/>
          </a:prstGeom>
        </p:spPr>
        <p:txBody>
          <a:bodyPr wrap="none">
            <a:spAutoFit/>
          </a:bodyPr>
          <a:lstStyle/>
          <a:p>
            <a:r>
              <a:rPr lang="it-IT" sz="1200" dirty="0" smtClean="0"/>
              <a:t>JO d’ar 15 a viz Mae 2007</a:t>
            </a:r>
            <a:endParaRPr lang="br-FR" sz="1200" dirty="0"/>
          </a:p>
        </p:txBody>
      </p:sp>
      <p:pic>
        <p:nvPicPr>
          <p:cNvPr id="2055" name="Picture 7"/>
          <p:cNvPicPr>
            <a:picLocks noChangeAspect="1" noChangeArrowheads="1"/>
          </p:cNvPicPr>
          <p:nvPr/>
        </p:nvPicPr>
        <p:blipFill>
          <a:blip r:embed="rId6" cstate="print"/>
          <a:srcRect/>
          <a:stretch>
            <a:fillRect/>
          </a:stretch>
        </p:blipFill>
        <p:spPr bwMode="auto">
          <a:xfrm>
            <a:off x="4857760" y="2000232"/>
            <a:ext cx="1857618" cy="1487369"/>
          </a:xfrm>
          <a:prstGeom prst="rect">
            <a:avLst/>
          </a:prstGeom>
          <a:noFill/>
          <a:ln w="9525">
            <a:solidFill>
              <a:schemeClr val="tx1"/>
            </a:solidFill>
            <a:miter lim="800000"/>
            <a:headEnd/>
            <a:tailEnd/>
          </a:ln>
        </p:spPr>
      </p:pic>
      <p:sp>
        <p:nvSpPr>
          <p:cNvPr id="22" name="ZoneTexte 21"/>
          <p:cNvSpPr txBox="1"/>
          <p:nvPr/>
        </p:nvSpPr>
        <p:spPr>
          <a:xfrm>
            <a:off x="285728" y="5363313"/>
            <a:ext cx="3929090" cy="2862322"/>
          </a:xfrm>
          <a:prstGeom prst="rect">
            <a:avLst/>
          </a:prstGeom>
          <a:noFill/>
        </p:spPr>
        <p:txBody>
          <a:bodyPr wrap="square" rtlCol="0">
            <a:spAutoFit/>
          </a:bodyPr>
          <a:lstStyle/>
          <a:p>
            <a:pPr>
              <a:buAutoNum type="arabicPeriod"/>
            </a:pPr>
            <a:r>
              <a:rPr lang="br-FR" sz="1200" dirty="0" smtClean="0"/>
              <a:t>Peseurt savadur europat en deus kinniget sevel un direktiv àr dispignoù  energetek ar savadurioù?....</a:t>
            </a:r>
          </a:p>
          <a:p>
            <a:r>
              <a:rPr lang="br-FR" sz="1200" dirty="0" smtClean="0"/>
              <a:t>............................................................................................</a:t>
            </a:r>
          </a:p>
          <a:p>
            <a:r>
              <a:rPr lang="br-FR" sz="1200" dirty="0" smtClean="0"/>
              <a:t>2. Penaos he deus  Frañs  kemeret  perzh e-barzh votadeg an direktiv-mañ?.........................................</a:t>
            </a:r>
          </a:p>
          <a:p>
            <a:r>
              <a:rPr lang="br-FR" sz="1200" dirty="0" smtClean="0"/>
              <a:t>............................................................................................</a:t>
            </a:r>
          </a:p>
          <a:p>
            <a:r>
              <a:rPr lang="br-FR" sz="1200" dirty="0" smtClean="0"/>
              <a:t>..........................................................................................</a:t>
            </a:r>
          </a:p>
          <a:p>
            <a:r>
              <a:rPr lang="br-FR" sz="1200" dirty="0" smtClean="0"/>
              <a:t>3. Pegeit  amzer ez eus bet etre an direktive europat ha g al lezenn c’hall?...........................................................</a:t>
            </a:r>
          </a:p>
          <a:p>
            <a:r>
              <a:rPr lang="br-FR" sz="1200" dirty="0" smtClean="0"/>
              <a:t>..............................................................................................</a:t>
            </a:r>
          </a:p>
          <a:p>
            <a:r>
              <a:rPr lang="br-FR" sz="1200" dirty="0" smtClean="0"/>
              <a:t>...................................................................................................................................................................................................</a:t>
            </a:r>
          </a:p>
          <a:p>
            <a:r>
              <a:rPr lang="br-FR" sz="1200" dirty="0" smtClean="0"/>
              <a:t>4. Piv a c’hell kastiziñ mard eo re-hir da vout lakaet e-pleustr? ....................................................................................</a:t>
            </a:r>
          </a:p>
          <a:p>
            <a:r>
              <a:rPr lang="br-FR" sz="1200" dirty="0" smtClean="0"/>
              <a:t>.............................................................................................</a:t>
            </a:r>
            <a:endParaRPr lang="br-FR" sz="1200" dirty="0"/>
          </a:p>
        </p:txBody>
      </p:sp>
      <p:sp>
        <p:nvSpPr>
          <p:cNvPr id="23" name="AutoShape 24"/>
          <p:cNvSpPr>
            <a:spLocks noChangeArrowheads="1"/>
          </p:cNvSpPr>
          <p:nvPr/>
        </p:nvSpPr>
        <p:spPr bwMode="auto">
          <a:xfrm>
            <a:off x="4000505" y="813262"/>
            <a:ext cx="1368425" cy="930519"/>
          </a:xfrm>
          <a:prstGeom prst="plus">
            <a:avLst>
              <a:gd name="adj" fmla="val 25000"/>
            </a:avLst>
          </a:prstGeom>
          <a:solidFill>
            <a:srgbClr val="CCCC00"/>
          </a:solidFill>
          <a:ln w="28575">
            <a:solidFill>
              <a:srgbClr val="996633"/>
            </a:solidFill>
            <a:miter lim="800000"/>
            <a:headEnd/>
            <a:tailEnd/>
          </a:ln>
          <a:effectLst/>
        </p:spPr>
        <p:txBody>
          <a:bodyPr wrap="none" anchor="ctr"/>
          <a:lstStyle/>
          <a:p>
            <a:pPr algn="ctr"/>
            <a:r>
              <a:rPr lang="fr-FR" sz="1200" b="1" dirty="0" smtClean="0"/>
              <a:t>LEZ-VARN </a:t>
            </a:r>
            <a:endParaRPr lang="fr-FR" sz="1200" b="1" dirty="0"/>
          </a:p>
          <a:p>
            <a:pPr algn="ctr"/>
            <a:r>
              <a:rPr lang="fr-FR" sz="1200" b="1" dirty="0" smtClean="0"/>
              <a:t>27 </a:t>
            </a:r>
            <a:r>
              <a:rPr lang="fr-FR" sz="1200" b="1" dirty="0" err="1" smtClean="0"/>
              <a:t>barnour</a:t>
            </a:r>
            <a:endParaRPr lang="fr-FR" sz="1200" b="1" dirty="0" smtClean="0"/>
          </a:p>
          <a:p>
            <a:pPr algn="ctr"/>
            <a:r>
              <a:rPr lang="fr-FR" sz="1200" b="1" dirty="0" smtClean="0"/>
              <a:t>E Luxembourg</a:t>
            </a:r>
            <a:r>
              <a:rPr lang="fr-FR" dirty="0" smtClean="0"/>
              <a:t> </a:t>
            </a:r>
            <a:endParaRPr lang="fr-FR" dirty="0"/>
          </a:p>
        </p:txBody>
      </p:sp>
      <p:cxnSp>
        <p:nvCxnSpPr>
          <p:cNvPr id="27" name="Connecteur droit avec flèche 26"/>
          <p:cNvCxnSpPr/>
          <p:nvPr/>
        </p:nvCxnSpPr>
        <p:spPr>
          <a:xfrm rot="5400000">
            <a:off x="3712005" y="2090903"/>
            <a:ext cx="791313"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flipH="1" flipV="1">
            <a:off x="3330086" y="5132514"/>
            <a:ext cx="1978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57166" y="8161322"/>
            <a:ext cx="4327550" cy="369332"/>
          </a:xfrm>
          <a:prstGeom prst="rect">
            <a:avLst/>
          </a:prstGeom>
          <a:noFill/>
        </p:spPr>
        <p:txBody>
          <a:bodyPr wrap="square" rtlCol="0">
            <a:spAutoFit/>
          </a:bodyPr>
          <a:lstStyle/>
          <a:p>
            <a:r>
              <a:rPr lang="fr-FR" b="1" dirty="0" smtClean="0"/>
              <a:t>DIREKTIV =STURIAD EUROPAT</a:t>
            </a:r>
            <a:endParaRPr lang="fr-FR" b="1" dirty="0"/>
          </a:p>
        </p:txBody>
      </p:sp>
    </p:spTree>
    <p:extLst>
      <p:ext uri="{BB962C8B-B14F-4D97-AF65-F5344CB8AC3E}">
        <p14:creationId xmlns:p14="http://schemas.microsoft.com/office/powerpoint/2010/main" val="323802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036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382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10" y="1353703"/>
            <a:ext cx="2286000" cy="17145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10" y="3336634"/>
            <a:ext cx="2619375" cy="17430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219" y="1308310"/>
            <a:ext cx="1981200" cy="21336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29" y="5940151"/>
            <a:ext cx="4857647" cy="3066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2144" y="3755821"/>
            <a:ext cx="3178171" cy="21149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90655" y="6524"/>
            <a:ext cx="4609333" cy="369332"/>
          </a:xfrm>
          <a:prstGeom prst="rect">
            <a:avLst/>
          </a:prstGeom>
          <a:noFill/>
        </p:spPr>
        <p:txBody>
          <a:bodyPr wrap="square" rtlCol="0">
            <a:spAutoFit/>
          </a:bodyPr>
          <a:lstStyle/>
          <a:p>
            <a:pPr algn="ctr"/>
            <a:r>
              <a:rPr lang="fr-FR" b="1" dirty="0" err="1" smtClean="0">
                <a:latin typeface="Aharoni" pitchFamily="2" charset="-79"/>
                <a:cs typeface="Aharoni" pitchFamily="2" charset="-79"/>
              </a:rPr>
              <a:t>Talvoudegezh</a:t>
            </a:r>
            <a:r>
              <a:rPr lang="fr-FR" b="1" dirty="0" smtClean="0">
                <a:latin typeface="Aharoni" pitchFamily="2" charset="-79"/>
                <a:cs typeface="Aharoni" pitchFamily="2" charset="-79"/>
              </a:rPr>
              <a:t> </a:t>
            </a:r>
            <a:r>
              <a:rPr lang="fr-FR" b="1" dirty="0" err="1" smtClean="0">
                <a:latin typeface="Aharoni" pitchFamily="2" charset="-79"/>
                <a:cs typeface="Aharoni" pitchFamily="2" charset="-79"/>
              </a:rPr>
              <a:t>ar</a:t>
            </a:r>
            <a:r>
              <a:rPr lang="fr-FR" b="1" dirty="0" smtClean="0">
                <a:latin typeface="Aharoni" pitchFamily="2" charset="-79"/>
                <a:cs typeface="Aharoni" pitchFamily="2" charset="-79"/>
              </a:rPr>
              <a:t> </a:t>
            </a:r>
            <a:r>
              <a:rPr lang="fr-FR" b="1" dirty="0" err="1" smtClean="0">
                <a:latin typeface="Aharoni" pitchFamily="2" charset="-79"/>
                <a:cs typeface="Aharoni" pitchFamily="2" charset="-79"/>
              </a:rPr>
              <a:t>gwir</a:t>
            </a:r>
            <a:r>
              <a:rPr lang="fr-FR" b="1" dirty="0" smtClean="0">
                <a:latin typeface="Aharoni" pitchFamily="2" charset="-79"/>
                <a:cs typeface="Aharoni" pitchFamily="2" charset="-79"/>
              </a:rPr>
              <a:t> er </a:t>
            </a:r>
            <a:r>
              <a:rPr lang="fr-FR" b="1" dirty="0" err="1" smtClean="0">
                <a:latin typeface="Aharoni" pitchFamily="2" charset="-79"/>
                <a:cs typeface="Aharoni" pitchFamily="2" charset="-79"/>
              </a:rPr>
              <a:t>gevredigezh</a:t>
            </a:r>
            <a:endParaRPr lang="fr-FR" b="1" dirty="0">
              <a:latin typeface="Aharoni" pitchFamily="2" charset="-79"/>
              <a:cs typeface="Aharoni" pitchFamily="2" charset="-79"/>
            </a:endParaRPr>
          </a:p>
        </p:txBody>
      </p:sp>
      <p:sp>
        <p:nvSpPr>
          <p:cNvPr id="4" name="ZoneTexte 3"/>
          <p:cNvSpPr txBox="1"/>
          <p:nvPr/>
        </p:nvSpPr>
        <p:spPr>
          <a:xfrm>
            <a:off x="0" y="375856"/>
            <a:ext cx="6858000" cy="923330"/>
          </a:xfrm>
          <a:prstGeom prst="rect">
            <a:avLst/>
          </a:prstGeom>
          <a:noFill/>
        </p:spPr>
        <p:txBody>
          <a:bodyPr wrap="square" rtlCol="0">
            <a:spAutoFit/>
          </a:bodyPr>
          <a:lstStyle/>
          <a:p>
            <a:r>
              <a:rPr lang="fr-FR" dirty="0" smtClean="0">
                <a:latin typeface="Agency FB" pitchFamily="34" charset="0"/>
              </a:rPr>
              <a:t>E </a:t>
            </a:r>
            <a:r>
              <a:rPr lang="fr-FR" dirty="0" err="1" smtClean="0">
                <a:latin typeface="Agency FB" pitchFamily="34" charset="0"/>
              </a:rPr>
              <a:t>Frañs</a:t>
            </a:r>
            <a:r>
              <a:rPr lang="fr-FR" dirty="0" smtClean="0">
                <a:latin typeface="Agency FB" pitchFamily="34" charset="0"/>
              </a:rPr>
              <a:t> ,</a:t>
            </a:r>
            <a:r>
              <a:rPr lang="fr-FR" dirty="0" err="1" smtClean="0">
                <a:latin typeface="Agency FB" pitchFamily="34" charset="0"/>
              </a:rPr>
              <a:t>ar</a:t>
            </a:r>
            <a:r>
              <a:rPr lang="fr-FR" dirty="0" smtClean="0">
                <a:latin typeface="Agency FB" pitchFamily="34" charset="0"/>
              </a:rPr>
              <a:t> </a:t>
            </a:r>
            <a:r>
              <a:rPr lang="fr-FR" dirty="0" err="1" smtClean="0">
                <a:latin typeface="Agency FB" pitchFamily="34" charset="0"/>
              </a:rPr>
              <a:t>reolennoù</a:t>
            </a:r>
            <a:r>
              <a:rPr lang="fr-FR" dirty="0" smtClean="0">
                <a:latin typeface="Agency FB" pitchFamily="34" charset="0"/>
              </a:rPr>
              <a:t> </a:t>
            </a:r>
            <a:r>
              <a:rPr lang="fr-FR" dirty="0" err="1" smtClean="0">
                <a:latin typeface="Agency FB" pitchFamily="34" charset="0"/>
              </a:rPr>
              <a:t>skrivet</a:t>
            </a:r>
            <a:r>
              <a:rPr lang="fr-FR" dirty="0" smtClean="0">
                <a:latin typeface="Agency FB" pitchFamily="34" charset="0"/>
              </a:rPr>
              <a:t> a c’</a:t>
            </a:r>
            <a:r>
              <a:rPr lang="fr-FR" dirty="0" err="1" smtClean="0">
                <a:latin typeface="Agency FB" pitchFamily="34" charset="0"/>
              </a:rPr>
              <a:t>hell</a:t>
            </a:r>
            <a:r>
              <a:rPr lang="fr-FR" dirty="0" smtClean="0">
                <a:latin typeface="Agency FB" pitchFamily="34" charset="0"/>
              </a:rPr>
              <a:t> </a:t>
            </a:r>
            <a:r>
              <a:rPr lang="fr-FR" dirty="0" err="1" smtClean="0">
                <a:latin typeface="Agency FB" pitchFamily="34" charset="0"/>
              </a:rPr>
              <a:t>beviñ</a:t>
            </a:r>
            <a:r>
              <a:rPr lang="fr-FR" dirty="0" smtClean="0">
                <a:latin typeface="Agency FB" pitchFamily="34" charset="0"/>
              </a:rPr>
              <a:t> </a:t>
            </a:r>
            <a:r>
              <a:rPr lang="fr-FR" dirty="0" err="1" smtClean="0">
                <a:latin typeface="Agency FB" pitchFamily="34" charset="0"/>
              </a:rPr>
              <a:t>asamblez</a:t>
            </a:r>
            <a:r>
              <a:rPr lang="fr-FR" dirty="0" smtClean="0">
                <a:latin typeface="Agency FB" pitchFamily="34" charset="0"/>
              </a:rPr>
              <a:t> en </a:t>
            </a:r>
            <a:r>
              <a:rPr lang="fr-FR" dirty="0" err="1" smtClean="0">
                <a:latin typeface="Agency FB" pitchFamily="34" charset="0"/>
              </a:rPr>
              <a:t>ur</a:t>
            </a:r>
            <a:r>
              <a:rPr lang="fr-FR" dirty="0" smtClean="0">
                <a:latin typeface="Agency FB" pitchFamily="34" charset="0"/>
              </a:rPr>
              <a:t> </a:t>
            </a:r>
            <a:r>
              <a:rPr lang="fr-FR" dirty="0" err="1" smtClean="0">
                <a:latin typeface="Agency FB" pitchFamily="34" charset="0"/>
              </a:rPr>
              <a:t>vevenniñ</a:t>
            </a:r>
            <a:r>
              <a:rPr lang="fr-FR" dirty="0" smtClean="0">
                <a:latin typeface="Agency FB" pitchFamily="34" charset="0"/>
              </a:rPr>
              <a:t> </a:t>
            </a:r>
            <a:r>
              <a:rPr lang="fr-FR" dirty="0" err="1" smtClean="0">
                <a:latin typeface="Agency FB" pitchFamily="34" charset="0"/>
              </a:rPr>
              <a:t>frankizoù</a:t>
            </a:r>
            <a:r>
              <a:rPr lang="fr-FR" dirty="0" smtClean="0">
                <a:latin typeface="Agency FB" pitchFamily="34" charset="0"/>
              </a:rPr>
              <a:t> pep </a:t>
            </a:r>
            <a:r>
              <a:rPr lang="fr-FR" dirty="0" err="1" smtClean="0">
                <a:latin typeface="Agency FB" pitchFamily="34" charset="0"/>
              </a:rPr>
              <a:t>hani</a:t>
            </a:r>
            <a:r>
              <a:rPr lang="fr-FR" dirty="0" smtClean="0">
                <a:latin typeface="Agency FB" pitchFamily="34" charset="0"/>
              </a:rPr>
              <a:t>.</a:t>
            </a:r>
          </a:p>
          <a:p>
            <a:r>
              <a:rPr lang="fr-FR" dirty="0" smtClean="0">
                <a:latin typeface="Agency FB" pitchFamily="34" charset="0"/>
              </a:rPr>
              <a:t>&gt;</a:t>
            </a:r>
            <a:r>
              <a:rPr lang="fr-FR" dirty="0" err="1" smtClean="0">
                <a:latin typeface="Agency FB" pitchFamily="34" charset="0"/>
              </a:rPr>
              <a:t>Peseurt</a:t>
            </a:r>
            <a:r>
              <a:rPr lang="fr-FR" dirty="0" smtClean="0">
                <a:latin typeface="Agency FB" pitchFamily="34" charset="0"/>
              </a:rPr>
              <a:t> </a:t>
            </a:r>
            <a:r>
              <a:rPr lang="fr-FR" dirty="0" err="1" smtClean="0">
                <a:latin typeface="Agency FB" pitchFamily="34" charset="0"/>
              </a:rPr>
              <a:t>testennoù</a:t>
            </a:r>
            <a:r>
              <a:rPr lang="fr-FR" dirty="0" smtClean="0">
                <a:latin typeface="Agency FB" pitchFamily="34" charset="0"/>
              </a:rPr>
              <a:t>  a c’</a:t>
            </a:r>
            <a:r>
              <a:rPr lang="fr-FR" dirty="0" err="1" smtClean="0">
                <a:latin typeface="Agency FB" pitchFamily="34" charset="0"/>
              </a:rPr>
              <a:t>hell</a:t>
            </a:r>
            <a:r>
              <a:rPr lang="fr-FR" dirty="0" smtClean="0">
                <a:latin typeface="Agency FB" pitchFamily="34" charset="0"/>
              </a:rPr>
              <a:t> </a:t>
            </a:r>
            <a:r>
              <a:rPr lang="fr-FR" dirty="0" err="1" smtClean="0">
                <a:latin typeface="Agency FB" pitchFamily="34" charset="0"/>
              </a:rPr>
              <a:t>kadarnaat</a:t>
            </a:r>
            <a:r>
              <a:rPr lang="fr-FR" dirty="0" smtClean="0">
                <a:latin typeface="Agency FB" pitchFamily="34" charset="0"/>
              </a:rPr>
              <a:t> </a:t>
            </a:r>
            <a:r>
              <a:rPr lang="fr-FR" dirty="0" err="1" smtClean="0">
                <a:latin typeface="Agency FB" pitchFamily="34" charset="0"/>
              </a:rPr>
              <a:t>ar</a:t>
            </a:r>
            <a:r>
              <a:rPr lang="fr-FR" dirty="0" smtClean="0">
                <a:latin typeface="Agency FB" pitchFamily="34" charset="0"/>
              </a:rPr>
              <a:t> </a:t>
            </a:r>
            <a:r>
              <a:rPr lang="fr-FR" dirty="0" err="1" smtClean="0">
                <a:latin typeface="Agency FB" pitchFamily="34" charset="0"/>
              </a:rPr>
              <a:t>reolennoù</a:t>
            </a:r>
            <a:r>
              <a:rPr lang="fr-FR" dirty="0" smtClean="0">
                <a:latin typeface="Agency FB" pitchFamily="34" charset="0"/>
              </a:rPr>
              <a:t>?</a:t>
            </a:r>
          </a:p>
          <a:p>
            <a:r>
              <a:rPr lang="fr-FR" dirty="0" smtClean="0">
                <a:latin typeface="Agency FB" pitchFamily="34" charset="0"/>
              </a:rPr>
              <a:t>&gt;</a:t>
            </a:r>
            <a:r>
              <a:rPr lang="fr-FR" dirty="0" err="1" smtClean="0">
                <a:latin typeface="Agency FB" pitchFamily="34" charset="0"/>
              </a:rPr>
              <a:t>Peanos</a:t>
            </a:r>
            <a:r>
              <a:rPr lang="fr-FR" dirty="0" smtClean="0">
                <a:latin typeface="Agency FB" pitchFamily="34" charset="0"/>
              </a:rPr>
              <a:t> e c’</a:t>
            </a:r>
            <a:r>
              <a:rPr lang="fr-FR" dirty="0" err="1" smtClean="0">
                <a:latin typeface="Agency FB" pitchFamily="34" charset="0"/>
              </a:rPr>
              <a:t>hell</a:t>
            </a:r>
            <a:r>
              <a:rPr lang="fr-FR" dirty="0" smtClean="0">
                <a:latin typeface="Agency FB" pitchFamily="34" charset="0"/>
              </a:rPr>
              <a:t> </a:t>
            </a:r>
            <a:r>
              <a:rPr lang="fr-FR" dirty="0" err="1" smtClean="0">
                <a:latin typeface="Agency FB" pitchFamily="34" charset="0"/>
              </a:rPr>
              <a:t>Unvaniezh</a:t>
            </a:r>
            <a:r>
              <a:rPr lang="fr-FR" dirty="0" smtClean="0">
                <a:latin typeface="Agency FB" pitchFamily="34" charset="0"/>
              </a:rPr>
              <a:t> Europa </a:t>
            </a:r>
            <a:r>
              <a:rPr lang="fr-FR" dirty="0" err="1" smtClean="0">
                <a:latin typeface="Agency FB" pitchFamily="34" charset="0"/>
              </a:rPr>
              <a:t>levezoniñ</a:t>
            </a:r>
            <a:r>
              <a:rPr lang="fr-FR" dirty="0" smtClean="0">
                <a:latin typeface="Agency FB" pitchFamily="34" charset="0"/>
              </a:rPr>
              <a:t> </a:t>
            </a:r>
            <a:r>
              <a:rPr lang="fr-FR" dirty="0" err="1" smtClean="0">
                <a:latin typeface="Agency FB" pitchFamily="34" charset="0"/>
              </a:rPr>
              <a:t>ar</a:t>
            </a:r>
            <a:r>
              <a:rPr lang="fr-FR" dirty="0" smtClean="0">
                <a:latin typeface="Agency FB" pitchFamily="34" charset="0"/>
              </a:rPr>
              <a:t> </a:t>
            </a:r>
            <a:r>
              <a:rPr lang="fr-FR" dirty="0" err="1" smtClean="0">
                <a:latin typeface="Agency FB" pitchFamily="34" charset="0"/>
              </a:rPr>
              <a:t>gwir</a:t>
            </a:r>
            <a:r>
              <a:rPr lang="fr-FR" dirty="0" smtClean="0">
                <a:latin typeface="Agency FB" pitchFamily="34" charset="0"/>
              </a:rPr>
              <a:t> </a:t>
            </a:r>
            <a:r>
              <a:rPr lang="fr-FR" dirty="0" err="1" smtClean="0">
                <a:latin typeface="Agency FB" pitchFamily="34" charset="0"/>
              </a:rPr>
              <a:t>gall</a:t>
            </a:r>
            <a:r>
              <a:rPr lang="fr-FR" dirty="0" smtClean="0">
                <a:latin typeface="Agency FB" pitchFamily="34" charset="0"/>
              </a:rPr>
              <a:t>? </a:t>
            </a:r>
            <a:endParaRPr lang="fr-FR" dirty="0">
              <a:latin typeface="Agency FB" pitchFamily="34" charset="0"/>
            </a:endParaRPr>
          </a:p>
        </p:txBody>
      </p:sp>
      <p:sp>
        <p:nvSpPr>
          <p:cNvPr id="5" name="ZoneTexte 4"/>
          <p:cNvSpPr txBox="1"/>
          <p:nvPr/>
        </p:nvSpPr>
        <p:spPr>
          <a:xfrm>
            <a:off x="2387210" y="1273566"/>
            <a:ext cx="1041790" cy="338554"/>
          </a:xfrm>
          <a:prstGeom prst="rect">
            <a:avLst/>
          </a:prstGeom>
          <a:noFill/>
          <a:ln>
            <a:solidFill>
              <a:schemeClr val="accent1"/>
            </a:solidFill>
          </a:ln>
        </p:spPr>
        <p:txBody>
          <a:bodyPr wrap="square" rtlCol="0">
            <a:spAutoFit/>
          </a:bodyPr>
          <a:lstStyle/>
          <a:p>
            <a:r>
              <a:rPr lang="fr-FR" sz="1600" b="1" dirty="0" err="1" smtClean="0">
                <a:latin typeface="Agency FB" pitchFamily="34" charset="0"/>
              </a:rPr>
              <a:t>Breutaer</a:t>
            </a:r>
            <a:r>
              <a:rPr lang="fr-FR" sz="1600" b="1" dirty="0" smtClean="0">
                <a:latin typeface="Agency FB" pitchFamily="34" charset="0"/>
              </a:rPr>
              <a:t>:</a:t>
            </a:r>
          </a:p>
        </p:txBody>
      </p:sp>
      <p:sp>
        <p:nvSpPr>
          <p:cNvPr id="6" name="Rectangle 5"/>
          <p:cNvSpPr/>
          <p:nvPr/>
        </p:nvSpPr>
        <p:spPr>
          <a:xfrm>
            <a:off x="3636692" y="1350510"/>
            <a:ext cx="1122528" cy="523220"/>
          </a:xfrm>
          <a:prstGeom prst="rect">
            <a:avLst/>
          </a:prstGeom>
          <a:ln>
            <a:solidFill>
              <a:schemeClr val="accent1"/>
            </a:solidFill>
          </a:ln>
        </p:spPr>
        <p:txBody>
          <a:bodyPr wrap="square">
            <a:spAutoFit/>
          </a:bodyPr>
          <a:lstStyle/>
          <a:p>
            <a:r>
              <a:rPr lang="fr-FR" sz="1400" b="1" dirty="0">
                <a:latin typeface="Agency FB" pitchFamily="34" charset="0"/>
              </a:rPr>
              <a:t> </a:t>
            </a:r>
            <a:r>
              <a:rPr lang="fr-FR" sz="1400" b="1" dirty="0" smtClean="0">
                <a:latin typeface="Agency FB" pitchFamily="34" charset="0"/>
              </a:rPr>
              <a:t>An </a:t>
            </a:r>
            <a:r>
              <a:rPr lang="fr-FR" sz="1400" b="1" dirty="0" err="1" smtClean="0">
                <a:latin typeface="Agency FB" pitchFamily="34" charset="0"/>
              </a:rPr>
              <a:t>urcher</a:t>
            </a:r>
            <a:r>
              <a:rPr lang="fr-FR" sz="1400" b="1" dirty="0" smtClean="0">
                <a:latin typeface="Agency FB" pitchFamily="34" charset="0"/>
              </a:rPr>
              <a:t> </a:t>
            </a:r>
            <a:r>
              <a:rPr lang="fr-FR" sz="1400" b="1" dirty="0" err="1" smtClean="0">
                <a:latin typeface="Agency FB" pitchFamily="34" charset="0"/>
              </a:rPr>
              <a:t>justis</a:t>
            </a:r>
            <a:r>
              <a:rPr lang="fr-FR" sz="1400" b="1" dirty="0" smtClean="0">
                <a:latin typeface="Agency FB" pitchFamily="34" charset="0"/>
              </a:rPr>
              <a:t>: </a:t>
            </a:r>
          </a:p>
        </p:txBody>
      </p:sp>
      <p:sp>
        <p:nvSpPr>
          <p:cNvPr id="7" name="ZoneTexte 6"/>
          <p:cNvSpPr txBox="1"/>
          <p:nvPr/>
        </p:nvSpPr>
        <p:spPr>
          <a:xfrm>
            <a:off x="101210" y="5079709"/>
            <a:ext cx="852431" cy="338554"/>
          </a:xfrm>
          <a:prstGeom prst="rect">
            <a:avLst/>
          </a:prstGeom>
          <a:noFill/>
          <a:ln>
            <a:solidFill>
              <a:schemeClr val="accent1"/>
            </a:solidFill>
          </a:ln>
        </p:spPr>
        <p:txBody>
          <a:bodyPr wrap="square" rtlCol="0">
            <a:spAutoFit/>
          </a:bodyPr>
          <a:lstStyle/>
          <a:p>
            <a:r>
              <a:rPr lang="fr-FR" sz="1600" b="1" dirty="0" smtClean="0">
                <a:latin typeface="Agency FB" pitchFamily="34" charset="0"/>
              </a:rPr>
              <a:t>noter</a:t>
            </a:r>
            <a:endParaRPr lang="fr-FR" sz="1600" b="1" dirty="0">
              <a:latin typeface="Agency FB" pitchFamily="34" charset="0"/>
            </a:endParaRPr>
          </a:p>
        </p:txBody>
      </p:sp>
      <p:sp>
        <p:nvSpPr>
          <p:cNvPr id="8" name="ZoneTexte 7"/>
          <p:cNvSpPr txBox="1"/>
          <p:nvPr/>
        </p:nvSpPr>
        <p:spPr>
          <a:xfrm>
            <a:off x="2132855" y="5344389"/>
            <a:ext cx="1431007" cy="461665"/>
          </a:xfrm>
          <a:prstGeom prst="rect">
            <a:avLst/>
          </a:prstGeom>
          <a:noFill/>
          <a:ln>
            <a:solidFill>
              <a:schemeClr val="accent1"/>
            </a:solidFill>
          </a:ln>
        </p:spPr>
        <p:txBody>
          <a:bodyPr wrap="square" rtlCol="0">
            <a:spAutoFit/>
          </a:bodyPr>
          <a:lstStyle/>
          <a:p>
            <a:pPr algn="r"/>
            <a:r>
              <a:rPr lang="fr-FR" sz="1200" b="1" dirty="0" err="1" smtClean="0">
                <a:latin typeface="Agency FB" pitchFamily="34" charset="0"/>
              </a:rPr>
              <a:t>Skol-veur</a:t>
            </a:r>
            <a:r>
              <a:rPr lang="fr-FR" sz="1200" b="1" dirty="0" smtClean="0">
                <a:latin typeface="Agency FB" pitchFamily="34" charset="0"/>
              </a:rPr>
              <a:t> </a:t>
            </a:r>
            <a:r>
              <a:rPr lang="fr-FR" sz="1200" b="1" dirty="0" err="1" smtClean="0">
                <a:latin typeface="Agency FB" pitchFamily="34" charset="0"/>
              </a:rPr>
              <a:t>ar</a:t>
            </a:r>
            <a:r>
              <a:rPr lang="fr-FR" sz="1200" b="1" dirty="0" smtClean="0">
                <a:latin typeface="Agency FB" pitchFamily="34" charset="0"/>
              </a:rPr>
              <a:t> </a:t>
            </a:r>
            <a:r>
              <a:rPr lang="fr-FR" sz="1200" b="1" dirty="0" err="1" smtClean="0">
                <a:latin typeface="Agency FB" pitchFamily="34" charset="0"/>
              </a:rPr>
              <a:t>gwir</a:t>
            </a:r>
            <a:r>
              <a:rPr lang="fr-FR" sz="1200" b="1" dirty="0" smtClean="0">
                <a:latin typeface="Agency FB" pitchFamily="34" charset="0"/>
              </a:rPr>
              <a:t> e Strasbourg </a:t>
            </a:r>
            <a:endParaRPr lang="fr-FR" sz="1200" b="1" dirty="0">
              <a:latin typeface="Agency FB" pitchFamily="34" charset="0"/>
            </a:endParaRPr>
          </a:p>
        </p:txBody>
      </p:sp>
      <p:sp>
        <p:nvSpPr>
          <p:cNvPr id="9" name="Rectangle 8"/>
          <p:cNvSpPr/>
          <p:nvPr/>
        </p:nvSpPr>
        <p:spPr>
          <a:xfrm>
            <a:off x="5061277" y="7091929"/>
            <a:ext cx="1699038" cy="1569660"/>
          </a:xfrm>
          <a:prstGeom prst="rect">
            <a:avLst/>
          </a:prstGeom>
          <a:ln>
            <a:solidFill>
              <a:schemeClr val="accent1"/>
            </a:solidFill>
          </a:ln>
        </p:spPr>
        <p:txBody>
          <a:bodyPr wrap="square">
            <a:spAutoFit/>
          </a:bodyPr>
          <a:lstStyle/>
          <a:p>
            <a:r>
              <a:rPr lang="fr-FR" sz="1600" b="1" dirty="0" err="1" smtClean="0">
                <a:latin typeface="Agency FB" pitchFamily="34" charset="0"/>
              </a:rPr>
              <a:t>Skol</a:t>
            </a:r>
            <a:r>
              <a:rPr lang="fr-FR" sz="1600" b="1" dirty="0" smtClean="0">
                <a:latin typeface="Agency FB" pitchFamily="34" charset="0"/>
              </a:rPr>
              <a:t> </a:t>
            </a:r>
            <a:r>
              <a:rPr lang="fr-FR" sz="1600" b="1" dirty="0" err="1" smtClean="0">
                <a:latin typeface="Agency FB" pitchFamily="34" charset="0"/>
              </a:rPr>
              <a:t>vroadel</a:t>
            </a:r>
            <a:r>
              <a:rPr lang="fr-FR" sz="1600" b="1" dirty="0">
                <a:latin typeface="Agency FB" pitchFamily="34" charset="0"/>
              </a:rPr>
              <a:t> </a:t>
            </a:r>
            <a:endParaRPr lang="fr-FR" sz="1600" b="1" dirty="0" smtClean="0">
              <a:latin typeface="Agency FB" pitchFamily="34" charset="0"/>
            </a:endParaRPr>
          </a:p>
          <a:p>
            <a:r>
              <a:rPr lang="fr-FR" sz="1600" b="1" dirty="0" err="1" smtClean="0">
                <a:latin typeface="Agency FB" pitchFamily="34" charset="0"/>
              </a:rPr>
              <a:t>ar</a:t>
            </a:r>
            <a:r>
              <a:rPr lang="fr-FR" sz="1600" b="1" dirty="0" smtClean="0">
                <a:latin typeface="Agency FB" pitchFamily="34" charset="0"/>
              </a:rPr>
              <a:t> </a:t>
            </a:r>
            <a:r>
              <a:rPr lang="fr-FR" sz="1600" b="1" dirty="0" err="1" smtClean="0">
                <a:latin typeface="Agency FB" pitchFamily="34" charset="0"/>
              </a:rPr>
              <a:t>varnouriezh</a:t>
            </a:r>
            <a:endParaRPr lang="fr-FR" sz="1600" b="1" dirty="0" smtClean="0">
              <a:latin typeface="Agency FB" pitchFamily="34" charset="0"/>
            </a:endParaRPr>
          </a:p>
          <a:p>
            <a:r>
              <a:rPr lang="fr-FR" sz="1600" b="1" dirty="0" smtClean="0">
                <a:latin typeface="Agency FB" pitchFamily="34" charset="0"/>
              </a:rPr>
              <a:t>E </a:t>
            </a:r>
            <a:r>
              <a:rPr lang="fr-FR" sz="1600" b="1" dirty="0" err="1" smtClean="0">
                <a:latin typeface="Agency FB" pitchFamily="34" charset="0"/>
              </a:rPr>
              <a:t>Bourdel</a:t>
            </a:r>
            <a:r>
              <a:rPr lang="fr-FR" sz="1600" b="1" dirty="0" smtClean="0">
                <a:latin typeface="Agency FB" pitchFamily="34" charset="0"/>
              </a:rPr>
              <a:t> a </a:t>
            </a:r>
            <a:r>
              <a:rPr lang="fr-FR" sz="1600" b="1" dirty="0" err="1" smtClean="0">
                <a:latin typeface="Agency FB" pitchFamily="34" charset="0"/>
              </a:rPr>
              <a:t>stumm</a:t>
            </a:r>
            <a:r>
              <a:rPr lang="fr-FR" sz="1600" b="1" dirty="0" smtClean="0">
                <a:latin typeface="Agency FB" pitchFamily="34" charset="0"/>
              </a:rPr>
              <a:t> </a:t>
            </a:r>
            <a:r>
              <a:rPr lang="fr-FR" sz="1600" b="1" dirty="0" err="1" smtClean="0">
                <a:latin typeface="Agency FB" pitchFamily="34" charset="0"/>
              </a:rPr>
              <a:t>micherioù</a:t>
            </a:r>
            <a:r>
              <a:rPr lang="fr-FR" sz="1600" b="1" dirty="0">
                <a:latin typeface="Agency FB" pitchFamily="34" charset="0"/>
              </a:rPr>
              <a:t> </a:t>
            </a:r>
            <a:r>
              <a:rPr lang="fr-FR" sz="1600" b="1" dirty="0" err="1" smtClean="0">
                <a:latin typeface="Agency FB" pitchFamily="34" charset="0"/>
              </a:rPr>
              <a:t>ar</a:t>
            </a:r>
            <a:r>
              <a:rPr lang="fr-FR" sz="1600" b="1" dirty="0" smtClean="0">
                <a:latin typeface="Agency FB" pitchFamily="34" charset="0"/>
              </a:rPr>
              <a:t> </a:t>
            </a:r>
            <a:r>
              <a:rPr lang="fr-FR" sz="1600" b="1" dirty="0" err="1" smtClean="0">
                <a:latin typeface="Agency FB" pitchFamily="34" charset="0"/>
              </a:rPr>
              <a:t>varnouriezh</a:t>
            </a:r>
            <a:endParaRPr lang="fr-FR" sz="1600" b="1" dirty="0" smtClean="0">
              <a:latin typeface="Agency FB" pitchFamily="34" charset="0"/>
            </a:endParaRPr>
          </a:p>
          <a:p>
            <a:endParaRPr lang="fr-FR" sz="1600" b="1" dirty="0">
              <a:latin typeface="Agency FB" pitchFamily="34" charset="0"/>
            </a:endParaRPr>
          </a:p>
        </p:txBody>
      </p:sp>
      <p:sp>
        <p:nvSpPr>
          <p:cNvPr id="10" name="Rectangle 9"/>
          <p:cNvSpPr/>
          <p:nvPr/>
        </p:nvSpPr>
        <p:spPr>
          <a:xfrm>
            <a:off x="2387210" y="1682612"/>
            <a:ext cx="1032636" cy="1384995"/>
          </a:xfrm>
          <a:prstGeom prst="rect">
            <a:avLst/>
          </a:prstGeom>
          <a:ln>
            <a:solidFill>
              <a:schemeClr val="accent1"/>
            </a:solidFill>
          </a:ln>
        </p:spPr>
        <p:txBody>
          <a:bodyPr wrap="square">
            <a:spAutoFit/>
          </a:bodyPr>
          <a:lstStyle/>
          <a:p>
            <a:pPr lvl="0"/>
            <a:r>
              <a:rPr lang="fr-FR" sz="1400" b="1" dirty="0" err="1" smtClean="0">
                <a:solidFill>
                  <a:prstClr val="black"/>
                </a:solidFill>
                <a:latin typeface="Agency FB" pitchFamily="34" charset="0"/>
              </a:rPr>
              <a:t>Skoazelliñ</a:t>
            </a:r>
            <a:r>
              <a:rPr lang="fr-FR" sz="1400" b="1" dirty="0" smtClean="0">
                <a:solidFill>
                  <a:prstClr val="black"/>
                </a:solidFill>
                <a:latin typeface="Agency FB" pitchFamily="34" charset="0"/>
              </a:rPr>
              <a:t> </a:t>
            </a:r>
            <a:r>
              <a:rPr lang="fr-FR" sz="1400" b="1" dirty="0">
                <a:solidFill>
                  <a:prstClr val="black"/>
                </a:solidFill>
                <a:latin typeface="Agency FB" pitchFamily="34" charset="0"/>
              </a:rPr>
              <a:t>ha </a:t>
            </a:r>
            <a:r>
              <a:rPr lang="fr-FR" sz="1400" b="1" dirty="0" err="1" smtClean="0">
                <a:solidFill>
                  <a:prstClr val="black"/>
                </a:solidFill>
                <a:latin typeface="Agency FB" pitchFamily="34" charset="0"/>
              </a:rPr>
              <a:t>reprezantiñ</a:t>
            </a:r>
            <a:endParaRPr lang="fr-FR" sz="1400" b="1" dirty="0" smtClean="0">
              <a:solidFill>
                <a:prstClr val="black"/>
              </a:solidFill>
              <a:latin typeface="Agency FB" pitchFamily="34" charset="0"/>
            </a:endParaRPr>
          </a:p>
          <a:p>
            <a:pPr lvl="0"/>
            <a:r>
              <a:rPr lang="fr-FR" sz="1400" b="1" dirty="0" smtClean="0">
                <a:solidFill>
                  <a:prstClr val="black"/>
                </a:solidFill>
                <a:latin typeface="Agency FB" pitchFamily="34" charset="0"/>
              </a:rPr>
              <a:t>E </a:t>
            </a:r>
            <a:r>
              <a:rPr lang="fr-FR" sz="1400" b="1" dirty="0" err="1" smtClean="0">
                <a:solidFill>
                  <a:prstClr val="black"/>
                </a:solidFill>
                <a:latin typeface="Agency FB" pitchFamily="34" charset="0"/>
              </a:rPr>
              <a:t>gliented</a:t>
            </a:r>
            <a:r>
              <a:rPr lang="fr-FR" sz="1400" b="1" dirty="0" smtClean="0">
                <a:solidFill>
                  <a:prstClr val="black"/>
                </a:solidFill>
                <a:latin typeface="Agency FB" pitchFamily="34" charset="0"/>
              </a:rPr>
              <a:t> </a:t>
            </a:r>
            <a:r>
              <a:rPr lang="fr-FR" sz="1400" b="1" dirty="0" err="1" smtClean="0">
                <a:solidFill>
                  <a:prstClr val="black"/>
                </a:solidFill>
                <a:latin typeface="Agency FB" pitchFamily="34" charset="0"/>
              </a:rPr>
              <a:t>dirak</a:t>
            </a:r>
            <a:r>
              <a:rPr lang="fr-FR" sz="1400" b="1" dirty="0" smtClean="0">
                <a:solidFill>
                  <a:prstClr val="black"/>
                </a:solidFill>
                <a:latin typeface="Agency FB" pitchFamily="34" charset="0"/>
              </a:rPr>
              <a:t> </a:t>
            </a:r>
          </a:p>
          <a:p>
            <a:pPr lvl="0"/>
            <a:r>
              <a:rPr lang="fr-FR" sz="1400" b="1" dirty="0" err="1" smtClean="0">
                <a:solidFill>
                  <a:prstClr val="black"/>
                </a:solidFill>
                <a:latin typeface="Agency FB" pitchFamily="34" charset="0"/>
              </a:rPr>
              <a:t>ar</a:t>
            </a:r>
            <a:r>
              <a:rPr lang="fr-FR" sz="1400" b="1" dirty="0" smtClean="0">
                <a:solidFill>
                  <a:prstClr val="black"/>
                </a:solidFill>
                <a:latin typeface="Agency FB" pitchFamily="34" charset="0"/>
              </a:rPr>
              <a:t> lez-</a:t>
            </a:r>
            <a:r>
              <a:rPr lang="fr-FR" sz="1400" b="1" dirty="0" err="1" smtClean="0">
                <a:solidFill>
                  <a:prstClr val="black"/>
                </a:solidFill>
                <a:latin typeface="Agency FB" pitchFamily="34" charset="0"/>
              </a:rPr>
              <a:t>varn</a:t>
            </a:r>
            <a:endParaRPr lang="fr-FR" sz="1400" b="1" dirty="0" smtClean="0">
              <a:solidFill>
                <a:prstClr val="black"/>
              </a:solidFill>
              <a:latin typeface="Agency FB" pitchFamily="34" charset="0"/>
            </a:endParaRPr>
          </a:p>
          <a:p>
            <a:pPr lvl="0"/>
            <a:r>
              <a:rPr lang="fr-FR" sz="1400" b="1" dirty="0" smtClean="0">
                <a:solidFill>
                  <a:prstClr val="black"/>
                </a:solidFill>
                <a:latin typeface="Agency FB" pitchFamily="34" charset="0"/>
              </a:rPr>
              <a:t>Bac+5</a:t>
            </a:r>
            <a:endParaRPr lang="fr-FR" sz="1400" b="1" dirty="0">
              <a:solidFill>
                <a:prstClr val="black"/>
              </a:solidFill>
              <a:latin typeface="Agency FB" pitchFamily="34" charset="0"/>
            </a:endParaRPr>
          </a:p>
        </p:txBody>
      </p:sp>
      <p:sp>
        <p:nvSpPr>
          <p:cNvPr id="11" name="Rectangle 10"/>
          <p:cNvSpPr/>
          <p:nvPr/>
        </p:nvSpPr>
        <p:spPr>
          <a:xfrm>
            <a:off x="3608040" y="2093744"/>
            <a:ext cx="1122527" cy="1384995"/>
          </a:xfrm>
          <a:prstGeom prst="rect">
            <a:avLst/>
          </a:prstGeom>
          <a:ln>
            <a:solidFill>
              <a:schemeClr val="accent1"/>
            </a:solidFill>
          </a:ln>
        </p:spPr>
        <p:txBody>
          <a:bodyPr wrap="square">
            <a:spAutoFit/>
          </a:bodyPr>
          <a:lstStyle/>
          <a:p>
            <a:pPr lvl="0" algn="ctr"/>
            <a:r>
              <a:rPr lang="fr-FR" sz="1400" b="1" dirty="0" err="1">
                <a:solidFill>
                  <a:prstClr val="black"/>
                </a:solidFill>
                <a:latin typeface="Agency FB" pitchFamily="34" charset="0"/>
              </a:rPr>
              <a:t>Lakaat</a:t>
            </a:r>
            <a:r>
              <a:rPr lang="fr-FR" sz="1400" b="1" dirty="0">
                <a:solidFill>
                  <a:prstClr val="black"/>
                </a:solidFill>
                <a:latin typeface="Agency FB" pitchFamily="34" charset="0"/>
              </a:rPr>
              <a:t> e-</a:t>
            </a:r>
            <a:r>
              <a:rPr lang="fr-FR" sz="1400" b="1" dirty="0" err="1">
                <a:solidFill>
                  <a:prstClr val="black"/>
                </a:solidFill>
                <a:latin typeface="Agency FB" pitchFamily="34" charset="0"/>
              </a:rPr>
              <a:t>pleustr</a:t>
            </a:r>
            <a:endParaRPr lang="fr-FR" sz="1400" b="1" dirty="0">
              <a:solidFill>
                <a:prstClr val="black"/>
              </a:solidFill>
              <a:latin typeface="Agency FB" pitchFamily="34" charset="0"/>
            </a:endParaRPr>
          </a:p>
          <a:p>
            <a:pPr lvl="0" algn="ctr"/>
            <a:r>
              <a:rPr lang="fr-FR" sz="1400" b="1" dirty="0" err="1">
                <a:solidFill>
                  <a:prstClr val="black"/>
                </a:solidFill>
                <a:latin typeface="Agency FB" pitchFamily="34" charset="0"/>
              </a:rPr>
              <a:t>divizoù</a:t>
            </a:r>
            <a:r>
              <a:rPr lang="fr-FR" sz="1400" b="1" dirty="0">
                <a:solidFill>
                  <a:prstClr val="black"/>
                </a:solidFill>
                <a:latin typeface="Agency FB" pitchFamily="34" charset="0"/>
              </a:rPr>
              <a:t> </a:t>
            </a:r>
            <a:r>
              <a:rPr lang="fr-FR" sz="1400" b="1" dirty="0" err="1">
                <a:solidFill>
                  <a:prstClr val="black"/>
                </a:solidFill>
                <a:latin typeface="Agency FB" pitchFamily="34" charset="0"/>
              </a:rPr>
              <a:t>ar</a:t>
            </a:r>
            <a:r>
              <a:rPr lang="fr-FR" sz="1400" b="1" dirty="0">
                <a:solidFill>
                  <a:prstClr val="black"/>
                </a:solidFill>
                <a:latin typeface="Agency FB" pitchFamily="34" charset="0"/>
              </a:rPr>
              <a:t> </a:t>
            </a:r>
            <a:r>
              <a:rPr lang="fr-FR" sz="1400" b="1" dirty="0" err="1">
                <a:solidFill>
                  <a:prstClr val="black"/>
                </a:solidFill>
                <a:latin typeface="Agency FB" pitchFamily="34" charset="0"/>
              </a:rPr>
              <a:t>justis</a:t>
            </a:r>
            <a:endParaRPr lang="fr-FR" sz="1400" b="1" dirty="0">
              <a:solidFill>
                <a:prstClr val="black"/>
              </a:solidFill>
              <a:latin typeface="Agency FB" pitchFamily="34" charset="0"/>
            </a:endParaRPr>
          </a:p>
          <a:p>
            <a:pPr lvl="0" algn="ctr"/>
            <a:r>
              <a:rPr lang="fr-FR" sz="1400" b="1" dirty="0" smtClean="0">
                <a:solidFill>
                  <a:prstClr val="black"/>
                </a:solidFill>
                <a:latin typeface="Agency FB" pitchFamily="34" charset="0"/>
              </a:rPr>
              <a:t>Bac+4(2 </a:t>
            </a:r>
            <a:r>
              <a:rPr lang="fr-FR" sz="1400" b="1" dirty="0" err="1" smtClean="0">
                <a:solidFill>
                  <a:prstClr val="black"/>
                </a:solidFill>
                <a:latin typeface="Agency FB" pitchFamily="34" charset="0"/>
              </a:rPr>
              <a:t>vlez</a:t>
            </a:r>
            <a:r>
              <a:rPr lang="fr-FR" sz="1400" b="1" dirty="0" smtClean="0">
                <a:solidFill>
                  <a:prstClr val="black"/>
                </a:solidFill>
                <a:latin typeface="Agency FB" pitchFamily="34" charset="0"/>
              </a:rPr>
              <a:t> </a:t>
            </a:r>
            <a:r>
              <a:rPr lang="fr-FR" sz="1400" b="1" dirty="0" err="1" smtClean="0">
                <a:solidFill>
                  <a:prstClr val="black"/>
                </a:solidFill>
                <a:latin typeface="Agency FB" pitchFamily="34" charset="0"/>
              </a:rPr>
              <a:t>staj</a:t>
            </a:r>
            <a:r>
              <a:rPr lang="fr-FR" sz="1400" b="1" dirty="0" smtClean="0">
                <a:solidFill>
                  <a:prstClr val="black"/>
                </a:solidFill>
                <a:latin typeface="Agency FB" pitchFamily="34" charset="0"/>
              </a:rPr>
              <a:t>)</a:t>
            </a:r>
            <a:endParaRPr lang="fr-FR" sz="1400" b="1" dirty="0">
              <a:solidFill>
                <a:prstClr val="black"/>
              </a:solidFill>
              <a:latin typeface="Agency FB" pitchFamily="34" charset="0"/>
            </a:endParaRPr>
          </a:p>
        </p:txBody>
      </p:sp>
      <p:sp>
        <p:nvSpPr>
          <p:cNvPr id="13" name="ZoneTexte 12"/>
          <p:cNvSpPr txBox="1"/>
          <p:nvPr/>
        </p:nvSpPr>
        <p:spPr>
          <a:xfrm>
            <a:off x="101209" y="5418263"/>
            <a:ext cx="2031645" cy="646331"/>
          </a:xfrm>
          <a:prstGeom prst="rect">
            <a:avLst/>
          </a:prstGeom>
          <a:noFill/>
          <a:ln>
            <a:solidFill>
              <a:schemeClr val="accent1"/>
            </a:solidFill>
          </a:ln>
        </p:spPr>
        <p:txBody>
          <a:bodyPr wrap="square" rtlCol="0">
            <a:spAutoFit/>
          </a:bodyPr>
          <a:lstStyle/>
          <a:p>
            <a:r>
              <a:rPr lang="fr-FR" sz="1200" b="1" dirty="0" err="1" smtClean="0">
                <a:latin typeface="Agency FB" pitchFamily="34" charset="0"/>
              </a:rPr>
              <a:t>Gwiriekaat</a:t>
            </a:r>
            <a:r>
              <a:rPr lang="fr-FR" sz="1200" b="1" dirty="0" smtClean="0">
                <a:latin typeface="Agency FB" pitchFamily="34" charset="0"/>
              </a:rPr>
              <a:t> un </a:t>
            </a:r>
            <a:r>
              <a:rPr lang="fr-FR" sz="1200" b="1" dirty="0" err="1" smtClean="0">
                <a:latin typeface="Agency FB" pitchFamily="34" charset="0"/>
              </a:rPr>
              <a:t>oberenn</a:t>
            </a:r>
            <a:r>
              <a:rPr lang="fr-FR" sz="1200" b="1" dirty="0" smtClean="0">
                <a:latin typeface="Agency FB" pitchFamily="34" charset="0"/>
              </a:rPr>
              <a:t> </a:t>
            </a:r>
            <a:r>
              <a:rPr lang="fr-FR" sz="1200" b="1" dirty="0" err="1" smtClean="0">
                <a:latin typeface="Agency FB" pitchFamily="34" charset="0"/>
              </a:rPr>
              <a:t>pe</a:t>
            </a:r>
            <a:r>
              <a:rPr lang="fr-FR" sz="1200" b="1" dirty="0" smtClean="0">
                <a:latin typeface="Agency FB" pitchFamily="34" charset="0"/>
              </a:rPr>
              <a:t> </a:t>
            </a:r>
            <a:r>
              <a:rPr lang="fr-FR" sz="1200" b="1" dirty="0" err="1" smtClean="0">
                <a:latin typeface="Agency FB" pitchFamily="34" charset="0"/>
              </a:rPr>
              <a:t>kevredadoù</a:t>
            </a:r>
            <a:r>
              <a:rPr lang="fr-FR" sz="1200" b="1" dirty="0" smtClean="0">
                <a:latin typeface="Agency FB" pitchFamily="34" charset="0"/>
              </a:rPr>
              <a:t> ha </a:t>
            </a:r>
            <a:r>
              <a:rPr lang="fr-FR" sz="1200" b="1" dirty="0" err="1" smtClean="0">
                <a:latin typeface="Agency FB" pitchFamily="34" charset="0"/>
              </a:rPr>
              <a:t>gwarn</a:t>
            </a:r>
            <a:r>
              <a:rPr lang="fr-FR" sz="1200" b="1" dirty="0" smtClean="0">
                <a:latin typeface="Agency FB" pitchFamily="34" charset="0"/>
              </a:rPr>
              <a:t> </a:t>
            </a:r>
            <a:r>
              <a:rPr lang="fr-FR" sz="1200" b="1" dirty="0" err="1" smtClean="0">
                <a:latin typeface="Agency FB" pitchFamily="34" charset="0"/>
              </a:rPr>
              <a:t>anezhe</a:t>
            </a:r>
            <a:endParaRPr lang="fr-FR" sz="1200" b="1" dirty="0" smtClean="0">
              <a:latin typeface="Agency FB" pitchFamily="34" charset="0"/>
            </a:endParaRPr>
          </a:p>
          <a:p>
            <a:r>
              <a:rPr lang="fr-FR" sz="1200" b="1" dirty="0" smtClean="0">
                <a:latin typeface="Agency FB" pitchFamily="34" charset="0"/>
              </a:rPr>
              <a:t>Bac+7</a:t>
            </a:r>
            <a:endParaRPr lang="fr-FR" sz="1200" b="1" dirty="0">
              <a:latin typeface="Agency FB" pitchFamily="34" charset="0"/>
            </a:endParaRPr>
          </a:p>
        </p:txBody>
      </p:sp>
    </p:spTree>
    <p:extLst>
      <p:ext uri="{BB962C8B-B14F-4D97-AF65-F5344CB8AC3E}">
        <p14:creationId xmlns:p14="http://schemas.microsoft.com/office/powerpoint/2010/main" val="4708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8" grpId="0" animBg="1"/>
      <p:bldP spid="9" grpId="0" animBg="1"/>
      <p:bldP spid="10"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89348" y="14212"/>
            <a:ext cx="5976664" cy="307777"/>
          </a:xfrm>
          <a:prstGeom prst="rect">
            <a:avLst/>
          </a:prstGeom>
          <a:noFill/>
        </p:spPr>
        <p:txBody>
          <a:bodyPr wrap="square" rtlCol="0">
            <a:spAutoFit/>
          </a:bodyPr>
          <a:lstStyle/>
          <a:p>
            <a:r>
              <a:rPr lang="fr-FR" sz="1400" b="1" dirty="0" err="1" smtClean="0"/>
              <a:t>Sekañs</a:t>
            </a:r>
            <a:r>
              <a:rPr lang="fr-FR" sz="1400" b="1" dirty="0" smtClean="0"/>
              <a:t> 2: </a:t>
            </a:r>
            <a:r>
              <a:rPr lang="fr-FR" sz="1400" b="1" dirty="0" err="1" smtClean="0"/>
              <a:t>Gwir</a:t>
            </a:r>
            <a:r>
              <a:rPr lang="fr-FR" sz="1400" b="1" dirty="0" smtClean="0"/>
              <a:t> ha </a:t>
            </a:r>
            <a:r>
              <a:rPr lang="fr-FR" sz="1400" b="1" dirty="0" err="1" smtClean="0"/>
              <a:t>Justis</a:t>
            </a:r>
            <a:r>
              <a:rPr lang="fr-FR" sz="1400" b="1" dirty="0" smtClean="0"/>
              <a:t> e </a:t>
            </a:r>
            <a:r>
              <a:rPr lang="fr-FR" sz="1400" b="1" dirty="0" err="1" smtClean="0"/>
              <a:t>Frañs</a:t>
            </a:r>
            <a:endParaRPr lang="fr-FR" sz="1400" b="1" dirty="0"/>
          </a:p>
        </p:txBody>
      </p:sp>
      <p:sp>
        <p:nvSpPr>
          <p:cNvPr id="3" name="ZoneTexte 2"/>
          <p:cNvSpPr txBox="1"/>
          <p:nvPr/>
        </p:nvSpPr>
        <p:spPr>
          <a:xfrm>
            <a:off x="8012" y="320276"/>
            <a:ext cx="6858000" cy="276999"/>
          </a:xfrm>
          <a:prstGeom prst="rect">
            <a:avLst/>
          </a:prstGeom>
          <a:noFill/>
        </p:spPr>
        <p:txBody>
          <a:bodyPr wrap="square" rtlCol="0">
            <a:spAutoFit/>
          </a:bodyPr>
          <a:lstStyle/>
          <a:p>
            <a:pPr algn="ctr"/>
            <a:r>
              <a:rPr lang="fr-FR" sz="1200" b="1" dirty="0" smtClean="0"/>
              <a:t>Tem 1: </a:t>
            </a:r>
            <a:r>
              <a:rPr lang="fr-FR" sz="1200" b="1" dirty="0" err="1" smtClean="0"/>
              <a:t>Reolenn</a:t>
            </a:r>
            <a:r>
              <a:rPr lang="fr-FR" sz="1200" b="1" dirty="0" smtClean="0"/>
              <a:t> a ra </a:t>
            </a:r>
            <a:r>
              <a:rPr lang="fr-FR" sz="1200" b="1" dirty="0" err="1" smtClean="0"/>
              <a:t>ar</a:t>
            </a:r>
            <a:r>
              <a:rPr lang="fr-FR" sz="1200" b="1" dirty="0" smtClean="0"/>
              <a:t> </a:t>
            </a:r>
            <a:r>
              <a:rPr lang="fr-FR" sz="1200" b="1" dirty="0" err="1" smtClean="0"/>
              <a:t>Gwir</a:t>
            </a:r>
            <a:r>
              <a:rPr lang="fr-FR" sz="1200" b="1" dirty="0" smtClean="0"/>
              <a:t> an </a:t>
            </a:r>
            <a:r>
              <a:rPr lang="fr-FR" sz="1200" b="1" dirty="0" err="1" smtClean="0"/>
              <a:t>darempredoù</a:t>
            </a:r>
            <a:r>
              <a:rPr lang="fr-FR" sz="1200" b="1" dirty="0" smtClean="0"/>
              <a:t> </a:t>
            </a:r>
            <a:r>
              <a:rPr lang="fr-FR" sz="1200" b="1" dirty="0" err="1" smtClean="0"/>
              <a:t>etre</a:t>
            </a:r>
            <a:r>
              <a:rPr lang="fr-FR" sz="1200" b="1" dirty="0" smtClean="0"/>
              <a:t> an </a:t>
            </a:r>
            <a:r>
              <a:rPr lang="fr-FR" sz="1200" b="1" dirty="0" err="1" smtClean="0"/>
              <a:t>dud</a:t>
            </a:r>
            <a:r>
              <a:rPr lang="fr-FR" sz="1200" b="1" dirty="0" smtClean="0"/>
              <a:t> er </a:t>
            </a:r>
            <a:r>
              <a:rPr lang="fr-FR" sz="1200" b="1" dirty="0" err="1" smtClean="0"/>
              <a:t>gevredigezh</a:t>
            </a:r>
            <a:endParaRPr lang="fr-FR" sz="1200" b="1" dirty="0"/>
          </a:p>
        </p:txBody>
      </p:sp>
      <p:sp>
        <p:nvSpPr>
          <p:cNvPr id="4" name="ZoneTexte 3"/>
          <p:cNvSpPr txBox="1"/>
          <p:nvPr/>
        </p:nvSpPr>
        <p:spPr>
          <a:xfrm>
            <a:off x="1166" y="597275"/>
            <a:ext cx="6858000" cy="1015663"/>
          </a:xfrm>
          <a:prstGeom prst="rect">
            <a:avLst/>
          </a:prstGeom>
          <a:noFill/>
        </p:spPr>
        <p:txBody>
          <a:bodyPr wrap="square" rtlCol="0">
            <a:spAutoFit/>
          </a:bodyPr>
          <a:lstStyle/>
          <a:p>
            <a:r>
              <a:rPr lang="fr-FR" sz="1200" dirty="0" smtClean="0"/>
              <a:t>E-</a:t>
            </a:r>
            <a:r>
              <a:rPr lang="fr-FR" sz="1200" dirty="0" err="1" smtClean="0"/>
              <a:t>barzh</a:t>
            </a:r>
            <a:r>
              <a:rPr lang="fr-FR" sz="1200" dirty="0" smtClean="0"/>
              <a:t> hon c’</a:t>
            </a:r>
            <a:r>
              <a:rPr lang="fr-FR" sz="1200" dirty="0" err="1" smtClean="0"/>
              <a:t>hevredigezhioù</a:t>
            </a:r>
            <a:r>
              <a:rPr lang="fr-FR" sz="1200" dirty="0"/>
              <a:t> </a:t>
            </a:r>
            <a:r>
              <a:rPr lang="fr-FR" sz="1200" dirty="0" smtClean="0"/>
              <a:t>e </a:t>
            </a:r>
            <a:r>
              <a:rPr lang="fr-FR" sz="1200" dirty="0" err="1" smtClean="0"/>
              <a:t>aoza</a:t>
            </a:r>
            <a:r>
              <a:rPr lang="fr-FR" sz="1200" dirty="0" smtClean="0"/>
              <a:t> </a:t>
            </a:r>
            <a:r>
              <a:rPr lang="fr-FR" sz="1200" dirty="0" err="1" smtClean="0"/>
              <a:t>ar</a:t>
            </a:r>
            <a:r>
              <a:rPr lang="fr-FR" sz="1200" dirty="0" smtClean="0"/>
              <a:t> </a:t>
            </a:r>
            <a:r>
              <a:rPr lang="fr-FR" sz="1200" dirty="0" err="1" smtClean="0"/>
              <a:t>gwir</a:t>
            </a:r>
            <a:r>
              <a:rPr lang="fr-FR" sz="1200" dirty="0" smtClean="0"/>
              <a:t> </a:t>
            </a:r>
            <a:r>
              <a:rPr lang="fr-FR" sz="1200" dirty="0" err="1" smtClean="0"/>
              <a:t>ar</a:t>
            </a:r>
            <a:r>
              <a:rPr lang="fr-FR" sz="1200" dirty="0" smtClean="0"/>
              <a:t> </a:t>
            </a:r>
            <a:r>
              <a:rPr lang="fr-FR" sz="1200" dirty="0" err="1" smtClean="0"/>
              <a:t>vuhez</a:t>
            </a:r>
            <a:r>
              <a:rPr lang="fr-FR" sz="1200" dirty="0" smtClean="0"/>
              <a:t> </a:t>
            </a:r>
            <a:r>
              <a:rPr lang="fr-FR" sz="1200" dirty="0" err="1" smtClean="0"/>
              <a:t>etre</a:t>
            </a:r>
            <a:r>
              <a:rPr lang="fr-FR" sz="1200" dirty="0" smtClean="0"/>
              <a:t> an </a:t>
            </a:r>
            <a:r>
              <a:rPr lang="fr-FR" sz="1200" dirty="0" err="1" smtClean="0"/>
              <a:t>dud</a:t>
            </a:r>
            <a:r>
              <a:rPr lang="fr-FR" sz="1200" dirty="0" smtClean="0"/>
              <a:t>. E pep mare ag </a:t>
            </a:r>
            <a:r>
              <a:rPr lang="fr-FR" sz="1200" dirty="0" err="1" smtClean="0"/>
              <a:t>ar</a:t>
            </a:r>
            <a:r>
              <a:rPr lang="fr-FR" sz="1200" dirty="0" smtClean="0"/>
              <a:t> </a:t>
            </a:r>
            <a:r>
              <a:rPr lang="fr-FR" sz="1200" dirty="0" err="1" smtClean="0"/>
              <a:t>vuhez</a:t>
            </a:r>
            <a:r>
              <a:rPr lang="fr-FR" sz="1200" dirty="0" smtClean="0"/>
              <a:t> </a:t>
            </a:r>
            <a:r>
              <a:rPr lang="fr-FR" sz="1200" dirty="0" err="1" smtClean="0"/>
              <a:t>bemdeziek</a:t>
            </a:r>
            <a:r>
              <a:rPr lang="fr-FR" sz="1200" dirty="0" smtClean="0"/>
              <a:t> e </a:t>
            </a:r>
            <a:r>
              <a:rPr lang="fr-FR" sz="1200" dirty="0" err="1" smtClean="0"/>
              <a:t>vez</a:t>
            </a:r>
            <a:r>
              <a:rPr lang="fr-FR" sz="1200" dirty="0" smtClean="0"/>
              <a:t> </a:t>
            </a:r>
            <a:r>
              <a:rPr lang="fr-FR" sz="1200" dirty="0" err="1" smtClean="0"/>
              <a:t>ar</a:t>
            </a:r>
            <a:r>
              <a:rPr lang="fr-FR" sz="1200" dirty="0" smtClean="0"/>
              <a:t> </a:t>
            </a:r>
            <a:r>
              <a:rPr lang="fr-FR" sz="1200" dirty="0" err="1" smtClean="0"/>
              <a:t>lezenn</a:t>
            </a:r>
            <a:r>
              <a:rPr lang="fr-FR" sz="1200" dirty="0"/>
              <a:t> </a:t>
            </a:r>
            <a:r>
              <a:rPr lang="fr-FR" sz="1200" dirty="0" smtClean="0"/>
              <a:t>ha pep </a:t>
            </a:r>
            <a:r>
              <a:rPr lang="fr-FR" sz="1200" dirty="0" err="1" smtClean="0"/>
              <a:t>hani</a:t>
            </a:r>
            <a:r>
              <a:rPr lang="fr-FR" sz="1200" dirty="0" smtClean="0"/>
              <a:t> en deus da c’</a:t>
            </a:r>
            <a:r>
              <a:rPr lang="fr-FR" sz="1200" dirty="0" err="1" smtClean="0"/>
              <a:t>houiet</a:t>
            </a:r>
            <a:r>
              <a:rPr lang="fr-FR" sz="1200" dirty="0" smtClean="0"/>
              <a:t> </a:t>
            </a:r>
            <a:r>
              <a:rPr lang="fr-FR" sz="1200" dirty="0" err="1" smtClean="0"/>
              <a:t>hag</a:t>
            </a:r>
            <a:r>
              <a:rPr lang="fr-FR" sz="1200" dirty="0" smtClean="0"/>
              <a:t> e </a:t>
            </a:r>
            <a:r>
              <a:rPr lang="fr-FR" sz="1200" dirty="0" err="1" smtClean="0"/>
              <a:t>kemm</a:t>
            </a:r>
            <a:r>
              <a:rPr lang="fr-FR" sz="1200" dirty="0" smtClean="0"/>
              <a:t> </a:t>
            </a:r>
            <a:r>
              <a:rPr lang="fr-FR" sz="1200" dirty="0" err="1" smtClean="0"/>
              <a:t>hervez</a:t>
            </a:r>
            <a:r>
              <a:rPr lang="fr-FR" sz="1200" dirty="0" smtClean="0"/>
              <a:t> </a:t>
            </a:r>
            <a:r>
              <a:rPr lang="fr-FR" sz="1200" dirty="0" err="1" smtClean="0"/>
              <a:t>divizoù</a:t>
            </a:r>
            <a:r>
              <a:rPr lang="fr-FR" sz="1200" dirty="0" smtClean="0"/>
              <a:t> </a:t>
            </a:r>
            <a:r>
              <a:rPr lang="fr-FR" sz="1200" dirty="0" err="1" smtClean="0"/>
              <a:t>kemeret</a:t>
            </a:r>
            <a:r>
              <a:rPr lang="fr-FR" sz="1200" dirty="0" smtClean="0"/>
              <a:t> </a:t>
            </a:r>
            <a:r>
              <a:rPr lang="fr-FR" sz="1200" dirty="0" err="1" smtClean="0"/>
              <a:t>get</a:t>
            </a:r>
            <a:r>
              <a:rPr lang="fr-FR" sz="1200" dirty="0" smtClean="0"/>
              <a:t> an </a:t>
            </a:r>
            <a:r>
              <a:rPr lang="fr-FR" sz="1200" dirty="0" err="1" smtClean="0"/>
              <a:t>dileuridi</a:t>
            </a:r>
            <a:r>
              <a:rPr lang="fr-FR" sz="1200" dirty="0" smtClean="0"/>
              <a:t> </a:t>
            </a:r>
            <a:r>
              <a:rPr lang="fr-FR" sz="1200" dirty="0" err="1" smtClean="0"/>
              <a:t>dilennet</a:t>
            </a:r>
            <a:r>
              <a:rPr lang="fr-FR" sz="1200" dirty="0" smtClean="0"/>
              <a:t> </a:t>
            </a:r>
            <a:r>
              <a:rPr lang="fr-FR" sz="1200" dirty="0" err="1" smtClean="0"/>
              <a:t>get</a:t>
            </a:r>
            <a:r>
              <a:rPr lang="fr-FR" sz="1200" dirty="0" smtClean="0"/>
              <a:t> </a:t>
            </a:r>
            <a:r>
              <a:rPr lang="fr-FR" sz="1200" dirty="0" err="1" smtClean="0"/>
              <a:t>ar</a:t>
            </a:r>
            <a:r>
              <a:rPr lang="fr-FR" sz="1200" dirty="0" smtClean="0"/>
              <a:t> </a:t>
            </a:r>
            <a:r>
              <a:rPr lang="fr-FR" sz="1200" dirty="0" err="1" smtClean="0"/>
              <a:t>geodediz</a:t>
            </a:r>
            <a:r>
              <a:rPr lang="fr-FR" sz="1200" dirty="0" smtClean="0"/>
              <a:t>.</a:t>
            </a:r>
          </a:p>
          <a:p>
            <a:r>
              <a:rPr lang="fr-FR" sz="1200" b="1" dirty="0" err="1" smtClean="0">
                <a:solidFill>
                  <a:srgbClr val="FF0000"/>
                </a:solidFill>
              </a:rPr>
              <a:t>Gwir</a:t>
            </a:r>
            <a:r>
              <a:rPr lang="fr-FR" sz="1200" b="1" dirty="0" smtClean="0">
                <a:solidFill>
                  <a:srgbClr val="FF0000"/>
                </a:solidFill>
              </a:rPr>
              <a:t>: </a:t>
            </a:r>
            <a:r>
              <a:rPr lang="fr-FR" sz="1200" b="1" dirty="0" err="1" smtClean="0">
                <a:solidFill>
                  <a:srgbClr val="FF0000"/>
                </a:solidFill>
              </a:rPr>
              <a:t>hollad</a:t>
            </a:r>
            <a:r>
              <a:rPr lang="fr-FR" sz="1200" b="1" dirty="0" smtClean="0">
                <a:solidFill>
                  <a:srgbClr val="FF0000"/>
                </a:solidFill>
              </a:rPr>
              <a:t> </a:t>
            </a:r>
            <a:r>
              <a:rPr lang="fr-FR" sz="1200" b="1" dirty="0" err="1" smtClean="0">
                <a:solidFill>
                  <a:srgbClr val="FF0000"/>
                </a:solidFill>
              </a:rPr>
              <a:t>ar</a:t>
            </a:r>
            <a:r>
              <a:rPr lang="fr-FR" sz="1200" b="1" dirty="0" smtClean="0">
                <a:solidFill>
                  <a:srgbClr val="FF0000"/>
                </a:solidFill>
              </a:rPr>
              <a:t> </a:t>
            </a:r>
            <a:r>
              <a:rPr lang="fr-FR" sz="1200" b="1" dirty="0" err="1" smtClean="0">
                <a:solidFill>
                  <a:srgbClr val="FF0000"/>
                </a:solidFill>
              </a:rPr>
              <a:t>lezennoù</a:t>
            </a:r>
            <a:r>
              <a:rPr lang="fr-FR" sz="1200" b="1" dirty="0" smtClean="0">
                <a:solidFill>
                  <a:srgbClr val="FF0000"/>
                </a:solidFill>
              </a:rPr>
              <a:t> ha </a:t>
            </a:r>
            <a:r>
              <a:rPr lang="fr-FR" sz="1200" b="1" dirty="0" err="1" smtClean="0">
                <a:solidFill>
                  <a:srgbClr val="FF0000"/>
                </a:solidFill>
              </a:rPr>
              <a:t>reolennoù</a:t>
            </a:r>
            <a:r>
              <a:rPr lang="fr-FR" sz="1200" b="1" dirty="0" smtClean="0">
                <a:solidFill>
                  <a:srgbClr val="FF0000"/>
                </a:solidFill>
              </a:rPr>
              <a:t> </a:t>
            </a:r>
            <a:r>
              <a:rPr lang="fr-FR" sz="1200" b="1" dirty="0" err="1" smtClean="0">
                <a:solidFill>
                  <a:srgbClr val="FF0000"/>
                </a:solidFill>
              </a:rPr>
              <a:t>ar</a:t>
            </a:r>
            <a:r>
              <a:rPr lang="fr-FR" sz="1200" b="1" dirty="0" smtClean="0">
                <a:solidFill>
                  <a:srgbClr val="FF0000"/>
                </a:solidFill>
              </a:rPr>
              <a:t> </a:t>
            </a:r>
            <a:r>
              <a:rPr lang="fr-FR" sz="1200" b="1" dirty="0" err="1" smtClean="0">
                <a:solidFill>
                  <a:srgbClr val="FF0000"/>
                </a:solidFill>
              </a:rPr>
              <a:t>justis</a:t>
            </a:r>
            <a:r>
              <a:rPr lang="fr-FR" sz="1200" b="1" dirty="0" smtClean="0">
                <a:solidFill>
                  <a:srgbClr val="FF0000"/>
                </a:solidFill>
              </a:rPr>
              <a:t> a </a:t>
            </a:r>
            <a:r>
              <a:rPr lang="fr-FR" sz="1200" b="1" dirty="0" err="1" smtClean="0">
                <a:solidFill>
                  <a:srgbClr val="FF0000"/>
                </a:solidFill>
              </a:rPr>
              <a:t>aoza</a:t>
            </a:r>
            <a:r>
              <a:rPr lang="fr-FR" sz="1200" b="1" dirty="0" smtClean="0">
                <a:solidFill>
                  <a:srgbClr val="FF0000"/>
                </a:solidFill>
              </a:rPr>
              <a:t> </a:t>
            </a:r>
            <a:r>
              <a:rPr lang="fr-FR" sz="1200" b="1" dirty="0" err="1" smtClean="0">
                <a:solidFill>
                  <a:srgbClr val="FF0000"/>
                </a:solidFill>
              </a:rPr>
              <a:t>ar</a:t>
            </a:r>
            <a:r>
              <a:rPr lang="fr-FR" sz="1200" b="1" dirty="0" smtClean="0">
                <a:solidFill>
                  <a:srgbClr val="FF0000"/>
                </a:solidFill>
              </a:rPr>
              <a:t> </a:t>
            </a:r>
            <a:r>
              <a:rPr lang="fr-FR" sz="1200" b="1" dirty="0" err="1" smtClean="0">
                <a:solidFill>
                  <a:srgbClr val="FF0000"/>
                </a:solidFill>
              </a:rPr>
              <a:t>vuhez</a:t>
            </a:r>
            <a:r>
              <a:rPr lang="fr-FR" sz="1200" b="1" dirty="0" smtClean="0">
                <a:solidFill>
                  <a:srgbClr val="FF0000"/>
                </a:solidFill>
              </a:rPr>
              <a:t> er </a:t>
            </a:r>
            <a:r>
              <a:rPr lang="fr-FR" sz="1200" b="1" dirty="0" err="1" smtClean="0">
                <a:solidFill>
                  <a:srgbClr val="FF0000"/>
                </a:solidFill>
              </a:rPr>
              <a:t>gevredigezh</a:t>
            </a:r>
            <a:r>
              <a:rPr lang="fr-FR" sz="1200" b="1" dirty="0" smtClean="0">
                <a:solidFill>
                  <a:srgbClr val="FF0000"/>
                </a:solidFill>
              </a:rPr>
              <a:t> é kas </a:t>
            </a:r>
            <a:r>
              <a:rPr lang="fr-FR" sz="1200" b="1" dirty="0" err="1" smtClean="0">
                <a:solidFill>
                  <a:srgbClr val="FF0000"/>
                </a:solidFill>
              </a:rPr>
              <a:t>ur</a:t>
            </a:r>
            <a:r>
              <a:rPr lang="fr-FR" sz="1200" b="1" dirty="0" smtClean="0">
                <a:solidFill>
                  <a:srgbClr val="FF0000"/>
                </a:solidFill>
              </a:rPr>
              <a:t> mont en-</a:t>
            </a:r>
            <a:r>
              <a:rPr lang="fr-FR" sz="1200" b="1" dirty="0" err="1" smtClean="0">
                <a:solidFill>
                  <a:srgbClr val="FF0000"/>
                </a:solidFill>
              </a:rPr>
              <a:t>dro</a:t>
            </a:r>
            <a:r>
              <a:rPr lang="fr-FR" sz="1200" b="1" dirty="0" smtClean="0">
                <a:solidFill>
                  <a:srgbClr val="FF0000"/>
                </a:solidFill>
              </a:rPr>
              <a:t> </a:t>
            </a:r>
            <a:r>
              <a:rPr lang="fr-FR" sz="1200" b="1" dirty="0" err="1" smtClean="0">
                <a:solidFill>
                  <a:srgbClr val="FF0000"/>
                </a:solidFill>
              </a:rPr>
              <a:t>ar</a:t>
            </a:r>
            <a:r>
              <a:rPr lang="fr-FR" sz="1200" b="1" dirty="0" smtClean="0">
                <a:solidFill>
                  <a:srgbClr val="FF0000"/>
                </a:solidFill>
              </a:rPr>
              <a:t> </a:t>
            </a:r>
            <a:r>
              <a:rPr lang="fr-FR" sz="1200" b="1" dirty="0" err="1" smtClean="0">
                <a:solidFill>
                  <a:srgbClr val="FF0000"/>
                </a:solidFill>
              </a:rPr>
              <a:t>frankizoù</a:t>
            </a:r>
            <a:r>
              <a:rPr lang="fr-FR" sz="1200" b="1" dirty="0" smtClean="0">
                <a:solidFill>
                  <a:srgbClr val="FF0000"/>
                </a:solidFill>
              </a:rPr>
              <a:t> </a:t>
            </a:r>
            <a:r>
              <a:rPr lang="fr-FR" sz="1200" b="1" dirty="0" err="1" smtClean="0">
                <a:solidFill>
                  <a:srgbClr val="FF0000"/>
                </a:solidFill>
              </a:rPr>
              <a:t>hag</a:t>
            </a:r>
            <a:r>
              <a:rPr lang="fr-FR" sz="1200" b="1" dirty="0" smtClean="0">
                <a:solidFill>
                  <a:srgbClr val="FF0000"/>
                </a:solidFill>
              </a:rPr>
              <a:t> </a:t>
            </a:r>
            <a:r>
              <a:rPr lang="fr-FR" sz="1200" b="1" dirty="0" err="1" smtClean="0">
                <a:solidFill>
                  <a:srgbClr val="FF0000"/>
                </a:solidFill>
              </a:rPr>
              <a:t>ivez</a:t>
            </a:r>
            <a:r>
              <a:rPr lang="fr-FR" sz="1200" b="1" dirty="0" smtClean="0">
                <a:solidFill>
                  <a:srgbClr val="FF0000"/>
                </a:solidFill>
              </a:rPr>
              <a:t> </a:t>
            </a:r>
            <a:r>
              <a:rPr lang="fr-FR" sz="1200" b="1" dirty="0" err="1" smtClean="0">
                <a:solidFill>
                  <a:srgbClr val="FF0000"/>
                </a:solidFill>
              </a:rPr>
              <a:t>diskoulmiñ</a:t>
            </a:r>
            <a:r>
              <a:rPr lang="fr-FR" sz="1200" b="1" dirty="0" smtClean="0">
                <a:solidFill>
                  <a:srgbClr val="FF0000"/>
                </a:solidFill>
              </a:rPr>
              <a:t> </a:t>
            </a:r>
            <a:r>
              <a:rPr lang="fr-FR" sz="1200" b="1" dirty="0" err="1" smtClean="0">
                <a:solidFill>
                  <a:srgbClr val="FF0000"/>
                </a:solidFill>
              </a:rPr>
              <a:t>ar</a:t>
            </a:r>
            <a:r>
              <a:rPr lang="fr-FR" sz="1200" b="1" dirty="0" smtClean="0">
                <a:solidFill>
                  <a:srgbClr val="FF0000"/>
                </a:solidFill>
              </a:rPr>
              <a:t> </a:t>
            </a:r>
            <a:r>
              <a:rPr lang="fr-FR" sz="1200" b="1" dirty="0" err="1" smtClean="0">
                <a:solidFill>
                  <a:srgbClr val="FF0000"/>
                </a:solidFill>
              </a:rPr>
              <a:t>bec’hoù</a:t>
            </a:r>
            <a:r>
              <a:rPr lang="fr-FR" sz="1200" b="1" dirty="0" smtClean="0">
                <a:solidFill>
                  <a:srgbClr val="FF0000"/>
                </a:solidFill>
              </a:rPr>
              <a:t> </a:t>
            </a:r>
            <a:r>
              <a:rPr lang="fr-FR" sz="1200" b="1" dirty="0" err="1" smtClean="0">
                <a:solidFill>
                  <a:srgbClr val="FF0000"/>
                </a:solidFill>
              </a:rPr>
              <a:t>etre</a:t>
            </a:r>
            <a:r>
              <a:rPr lang="fr-FR" sz="1200" b="1" dirty="0" smtClean="0">
                <a:solidFill>
                  <a:srgbClr val="FF0000"/>
                </a:solidFill>
              </a:rPr>
              <a:t> an </a:t>
            </a:r>
            <a:r>
              <a:rPr lang="fr-FR" sz="1200" b="1" dirty="0" err="1" smtClean="0">
                <a:solidFill>
                  <a:srgbClr val="FF0000"/>
                </a:solidFill>
              </a:rPr>
              <a:t>dud</a:t>
            </a:r>
            <a:r>
              <a:rPr lang="fr-FR" sz="1200" b="1" dirty="0" smtClean="0">
                <a:solidFill>
                  <a:srgbClr val="FF0000"/>
                </a:solidFill>
              </a:rPr>
              <a:t>.</a:t>
            </a:r>
            <a:endParaRPr lang="fr-FR" sz="1200" b="1" dirty="0">
              <a:solidFill>
                <a:srgbClr val="FF0000"/>
              </a:solidFill>
            </a:endParaRPr>
          </a:p>
        </p:txBody>
      </p:sp>
      <p:sp>
        <p:nvSpPr>
          <p:cNvPr id="5" name="ZoneTexte 4"/>
          <p:cNvSpPr txBox="1"/>
          <p:nvPr/>
        </p:nvSpPr>
        <p:spPr>
          <a:xfrm>
            <a:off x="-31602" y="1586868"/>
            <a:ext cx="6858000" cy="461665"/>
          </a:xfrm>
          <a:prstGeom prst="rect">
            <a:avLst/>
          </a:prstGeom>
          <a:noFill/>
        </p:spPr>
        <p:txBody>
          <a:bodyPr wrap="square" rtlCol="0">
            <a:spAutoFit/>
          </a:bodyPr>
          <a:lstStyle/>
          <a:p>
            <a:pPr marL="285750" indent="-285750">
              <a:buAutoNum type="romanUcPeriod"/>
            </a:pPr>
            <a:r>
              <a:rPr lang="fr-FR" sz="1200" b="1" u="sng" dirty="0" smtClean="0">
                <a:latin typeface="Arial" pitchFamily="34" charset="0"/>
                <a:cs typeface="Arial" pitchFamily="34" charset="0"/>
              </a:rPr>
              <a:t>Ar </a:t>
            </a:r>
            <a:r>
              <a:rPr lang="fr-FR" sz="1200" b="1" u="sng" dirty="0" err="1" smtClean="0">
                <a:latin typeface="Arial" pitchFamily="34" charset="0"/>
                <a:cs typeface="Arial" pitchFamily="34" charset="0"/>
              </a:rPr>
              <a:t>gwir</a:t>
            </a:r>
            <a:r>
              <a:rPr lang="fr-FR" sz="1200" b="1" u="sng" dirty="0" smtClean="0">
                <a:latin typeface="Arial" pitchFamily="34" charset="0"/>
                <a:cs typeface="Arial" pitchFamily="34" charset="0"/>
              </a:rPr>
              <a:t> er </a:t>
            </a:r>
            <a:r>
              <a:rPr lang="fr-FR" sz="1200" b="1" u="sng" dirty="0" err="1" smtClean="0">
                <a:latin typeface="Arial" pitchFamily="34" charset="0"/>
                <a:cs typeface="Arial" pitchFamily="34" charset="0"/>
              </a:rPr>
              <a:t>vuhez</a:t>
            </a:r>
            <a:r>
              <a:rPr lang="fr-FR" sz="1200" b="1" u="sng" dirty="0" smtClean="0">
                <a:latin typeface="Arial" pitchFamily="34" charset="0"/>
                <a:cs typeface="Arial" pitchFamily="34" charset="0"/>
              </a:rPr>
              <a:t> </a:t>
            </a:r>
            <a:r>
              <a:rPr lang="fr-FR" sz="1200" b="1" u="sng" dirty="0" err="1" smtClean="0">
                <a:latin typeface="Arial" pitchFamily="34" charset="0"/>
                <a:cs typeface="Arial" pitchFamily="34" charset="0"/>
              </a:rPr>
              <a:t>bemdeziek</a:t>
            </a:r>
            <a:r>
              <a:rPr lang="fr-FR" sz="1200" b="1" u="sng" dirty="0" smtClean="0">
                <a:latin typeface="Arial" pitchFamily="34" charset="0"/>
                <a:cs typeface="Arial" pitchFamily="34" charset="0"/>
              </a:rPr>
              <a:t>: da </a:t>
            </a:r>
            <a:r>
              <a:rPr lang="fr-FR" sz="1200" b="1" u="sng" dirty="0" err="1" smtClean="0">
                <a:latin typeface="Arial" pitchFamily="34" charset="0"/>
                <a:cs typeface="Arial" pitchFamily="34" charset="0"/>
              </a:rPr>
              <a:t>betra</a:t>
            </a:r>
            <a:r>
              <a:rPr lang="fr-FR" sz="1200" b="1" u="sng" dirty="0" smtClean="0">
                <a:latin typeface="Arial" pitchFamily="34" charset="0"/>
                <a:cs typeface="Arial" pitchFamily="34" charset="0"/>
              </a:rPr>
              <a:t> a </a:t>
            </a:r>
            <a:r>
              <a:rPr lang="fr-FR" sz="1200" b="1" u="sng" dirty="0" err="1" smtClean="0">
                <a:latin typeface="Arial" pitchFamily="34" charset="0"/>
                <a:cs typeface="Arial" pitchFamily="34" charset="0"/>
              </a:rPr>
              <a:t>servij</a:t>
            </a:r>
            <a:r>
              <a:rPr lang="fr-FR" sz="1200" b="1" u="sng" dirty="0" smtClean="0">
                <a:latin typeface="Arial" pitchFamily="34" charset="0"/>
                <a:cs typeface="Arial" pitchFamily="34" charset="0"/>
              </a:rPr>
              <a:t>?</a:t>
            </a:r>
          </a:p>
          <a:p>
            <a:r>
              <a:rPr lang="fr-FR" sz="1200" b="1" u="sng" dirty="0" smtClean="0">
                <a:latin typeface="Arial" pitchFamily="34" charset="0"/>
                <a:cs typeface="Arial" pitchFamily="34" charset="0"/>
              </a:rPr>
              <a:t>A. Er </a:t>
            </a:r>
            <a:r>
              <a:rPr lang="fr-FR" sz="1200" b="1" u="sng" dirty="0" err="1" smtClean="0">
                <a:latin typeface="Arial" pitchFamily="34" charset="0"/>
                <a:cs typeface="Arial" pitchFamily="34" charset="0"/>
              </a:rPr>
              <a:t>skol</a:t>
            </a:r>
            <a:r>
              <a:rPr lang="fr-FR" sz="1200" b="1" u="sng" dirty="0" smtClean="0">
                <a:latin typeface="Arial" pitchFamily="34" charset="0"/>
                <a:cs typeface="Arial" pitchFamily="34" charset="0"/>
              </a:rPr>
              <a:t> </a:t>
            </a:r>
            <a:r>
              <a:rPr lang="fr-FR" sz="1200" b="1" u="sng" dirty="0" err="1" smtClean="0">
                <a:latin typeface="Arial" pitchFamily="34" charset="0"/>
                <a:cs typeface="Arial" pitchFamily="34" charset="0"/>
              </a:rPr>
              <a:t>hag</a:t>
            </a:r>
            <a:r>
              <a:rPr lang="fr-FR" sz="1200" b="1" u="sng" dirty="0" smtClean="0">
                <a:latin typeface="Arial" pitchFamily="34" charset="0"/>
                <a:cs typeface="Arial" pitchFamily="34" charset="0"/>
              </a:rPr>
              <a:t> er </a:t>
            </a:r>
            <a:r>
              <a:rPr lang="fr-FR" sz="1200" b="1" u="sng" dirty="0" err="1" smtClean="0">
                <a:latin typeface="Arial" pitchFamily="34" charset="0"/>
                <a:cs typeface="Arial" pitchFamily="34" charset="0"/>
              </a:rPr>
              <a:t>vuhez</a:t>
            </a:r>
            <a:r>
              <a:rPr lang="fr-FR" sz="1200" b="1" u="sng" dirty="0" smtClean="0">
                <a:latin typeface="Arial" pitchFamily="34" charset="0"/>
                <a:cs typeface="Arial" pitchFamily="34" charset="0"/>
              </a:rPr>
              <a:t> </a:t>
            </a:r>
            <a:r>
              <a:rPr lang="fr-FR" sz="1200" b="1" u="sng" dirty="0" err="1" smtClean="0">
                <a:latin typeface="Arial" pitchFamily="34" charset="0"/>
                <a:cs typeface="Arial" pitchFamily="34" charset="0"/>
              </a:rPr>
              <a:t>bemdeziek</a:t>
            </a:r>
            <a:endParaRPr lang="fr-FR" sz="1200" b="1" u="sng" dirty="0">
              <a:latin typeface="Arial" pitchFamily="34" charset="0"/>
              <a:cs typeface="Arial" pitchFamily="34" charset="0"/>
            </a:endParaRPr>
          </a:p>
        </p:txBody>
      </p:sp>
      <p:sp>
        <p:nvSpPr>
          <p:cNvPr id="6" name="Rectangle 5"/>
          <p:cNvSpPr/>
          <p:nvPr/>
        </p:nvSpPr>
        <p:spPr>
          <a:xfrm>
            <a:off x="2621707" y="2062104"/>
            <a:ext cx="3345788" cy="253916"/>
          </a:xfrm>
          <a:prstGeom prst="rect">
            <a:avLst/>
          </a:prstGeom>
        </p:spPr>
        <p:txBody>
          <a:bodyPr wrap="none">
            <a:spAutoFit/>
          </a:bodyPr>
          <a:lstStyle/>
          <a:p>
            <a:r>
              <a:rPr lang="fr-FR" sz="1050" dirty="0" err="1" smtClean="0"/>
              <a:t>Diell</a:t>
            </a:r>
            <a:r>
              <a:rPr lang="fr-FR" sz="1050" dirty="0" smtClean="0"/>
              <a:t> 1: Ur c’</a:t>
            </a:r>
            <a:r>
              <a:rPr lang="fr-FR" sz="1050" dirty="0" err="1" smtClean="0"/>
              <a:t>hoarier</a:t>
            </a:r>
            <a:r>
              <a:rPr lang="fr-FR" sz="1050" dirty="0" smtClean="0"/>
              <a:t> </a:t>
            </a:r>
            <a:r>
              <a:rPr lang="fr-FR" sz="1050" dirty="0" err="1" smtClean="0"/>
              <a:t>skarzhet</a:t>
            </a:r>
            <a:r>
              <a:rPr lang="fr-FR" sz="1050" dirty="0" smtClean="0"/>
              <a:t> e-pad </a:t>
            </a:r>
            <a:r>
              <a:rPr lang="fr-FR" sz="1050" dirty="0" err="1" smtClean="0"/>
              <a:t>ur</a:t>
            </a:r>
            <a:r>
              <a:rPr lang="fr-FR" sz="1050" dirty="0" smtClean="0"/>
              <a:t> c’</a:t>
            </a:r>
            <a:r>
              <a:rPr lang="fr-FR" sz="1050" dirty="0" err="1" smtClean="0"/>
              <a:t>hrogad</a:t>
            </a:r>
            <a:r>
              <a:rPr lang="fr-FR" sz="1050" dirty="0" smtClean="0"/>
              <a:t> </a:t>
            </a:r>
            <a:r>
              <a:rPr lang="fr-FR" sz="1050" dirty="0" err="1" smtClean="0"/>
              <a:t>mell-droad</a:t>
            </a:r>
            <a:endParaRPr lang="fr-FR" sz="1050" dirty="0"/>
          </a:p>
        </p:txBody>
      </p:sp>
      <p:sp>
        <p:nvSpPr>
          <p:cNvPr id="7" name="ZoneTexte 6"/>
          <p:cNvSpPr txBox="1"/>
          <p:nvPr/>
        </p:nvSpPr>
        <p:spPr>
          <a:xfrm>
            <a:off x="2614836" y="2316020"/>
            <a:ext cx="4236293" cy="1446550"/>
          </a:xfrm>
          <a:prstGeom prst="rect">
            <a:avLst/>
          </a:prstGeom>
          <a:noFill/>
        </p:spPr>
        <p:txBody>
          <a:bodyPr wrap="square" rtlCol="0">
            <a:spAutoFit/>
          </a:bodyPr>
          <a:lstStyle/>
          <a:p>
            <a:r>
              <a:rPr lang="fr-FR" sz="1100" dirty="0" err="1" smtClean="0"/>
              <a:t>Diell</a:t>
            </a:r>
            <a:r>
              <a:rPr lang="fr-FR" sz="1100" dirty="0" smtClean="0"/>
              <a:t> 1: </a:t>
            </a:r>
            <a:r>
              <a:rPr lang="fr-FR" sz="1100" dirty="0" err="1" smtClean="0"/>
              <a:t>deskrivit</a:t>
            </a:r>
            <a:r>
              <a:rPr lang="fr-FR" sz="1100" dirty="0" smtClean="0"/>
              <a:t> </a:t>
            </a:r>
            <a:r>
              <a:rPr lang="fr-FR" sz="1100" dirty="0" err="1" smtClean="0"/>
              <a:t>ar</a:t>
            </a:r>
            <a:r>
              <a:rPr lang="fr-FR" sz="1100" dirty="0" smtClean="0"/>
              <a:t> </a:t>
            </a:r>
            <a:r>
              <a:rPr lang="fr-FR" sz="1100" dirty="0" err="1" smtClean="0"/>
              <a:t>senenn</a:t>
            </a:r>
            <a:r>
              <a:rPr lang="fr-FR" sz="1100" dirty="0" smtClean="0"/>
              <a:t>. Perak e </a:t>
            </a:r>
            <a:r>
              <a:rPr lang="fr-FR" sz="1100" dirty="0" err="1" smtClean="0"/>
              <a:t>ranker</a:t>
            </a:r>
            <a:r>
              <a:rPr lang="fr-FR" sz="1100" dirty="0" smtClean="0"/>
              <a:t> </a:t>
            </a:r>
            <a:r>
              <a:rPr lang="fr-FR" sz="1100" dirty="0" err="1" smtClean="0"/>
              <a:t>kaout</a:t>
            </a:r>
            <a:r>
              <a:rPr lang="fr-FR" sz="1100" dirty="0" smtClean="0"/>
              <a:t> </a:t>
            </a:r>
            <a:r>
              <a:rPr lang="fr-FR" sz="1100" dirty="0" err="1" smtClean="0"/>
              <a:t>reolennoù</a:t>
            </a:r>
            <a:r>
              <a:rPr lang="fr-FR" sz="1100" dirty="0" smtClean="0"/>
              <a:t> </a:t>
            </a:r>
            <a:r>
              <a:rPr lang="fr-FR" sz="1100" dirty="0" err="1" smtClean="0"/>
              <a:t>hag</a:t>
            </a:r>
            <a:r>
              <a:rPr lang="fr-FR" sz="1100" dirty="0" smtClean="0"/>
              <a:t> un </a:t>
            </a:r>
            <a:r>
              <a:rPr lang="fr-FR" sz="1100" dirty="0" err="1" smtClean="0"/>
              <a:t>tredeog</a:t>
            </a:r>
            <a:r>
              <a:rPr lang="fr-FR" sz="1100" dirty="0" smtClean="0"/>
              <a:t> er </a:t>
            </a:r>
            <a:r>
              <a:rPr lang="fr-FR" sz="1100" dirty="0" err="1" smtClean="0"/>
              <a:t>mell-droad</a:t>
            </a:r>
            <a:r>
              <a:rPr lang="fr-FR" sz="1100" dirty="0" smtClean="0"/>
              <a:t>:</a:t>
            </a:r>
          </a:p>
          <a:p>
            <a:r>
              <a:rPr lang="fr-FR" sz="1100" dirty="0" smtClean="0"/>
              <a:t>…………………………………………………………………………………………………………………………………………………………………………………………………………………………………………………………………………………………………………………………………………………………………………………………………………………………………………………………………………………………………………………………………………………………………………………………………………………………………………………………………………..</a:t>
            </a:r>
            <a:endParaRPr lang="fr-FR" sz="11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718" y="3738906"/>
            <a:ext cx="1818536" cy="3215874"/>
          </a:xfrm>
          <a:prstGeom prst="rect">
            <a:avLst/>
          </a:prstGeom>
          <a:ln>
            <a:solidFill>
              <a:schemeClr val="accent1"/>
            </a:solidFill>
          </a:ln>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62104"/>
            <a:ext cx="2624944" cy="1775184"/>
          </a:xfrm>
          <a:prstGeom prst="rect">
            <a:avLst/>
          </a:prstGeom>
          <a:ln>
            <a:solidFill>
              <a:schemeClr val="accent1"/>
            </a:solidFill>
          </a:ln>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632" y="3878042"/>
            <a:ext cx="3512932" cy="1876746"/>
          </a:xfrm>
          <a:prstGeom prst="rect">
            <a:avLst/>
          </a:prstGeom>
          <a:ln>
            <a:solidFill>
              <a:schemeClr val="accent1"/>
            </a:solidFill>
          </a:ln>
        </p:spPr>
      </p:pic>
      <p:sp>
        <p:nvSpPr>
          <p:cNvPr id="12" name="Rectangle 11"/>
          <p:cNvSpPr/>
          <p:nvPr/>
        </p:nvSpPr>
        <p:spPr>
          <a:xfrm>
            <a:off x="1052736" y="3878042"/>
            <a:ext cx="1872208" cy="261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ZoneTexte 12"/>
          <p:cNvSpPr txBox="1"/>
          <p:nvPr/>
        </p:nvSpPr>
        <p:spPr>
          <a:xfrm>
            <a:off x="1052736" y="3878042"/>
            <a:ext cx="1800200" cy="276999"/>
          </a:xfrm>
          <a:prstGeom prst="rect">
            <a:avLst/>
          </a:prstGeom>
          <a:noFill/>
        </p:spPr>
        <p:txBody>
          <a:bodyPr wrap="square" rtlCol="0">
            <a:spAutoFit/>
          </a:bodyPr>
          <a:lstStyle/>
          <a:p>
            <a:r>
              <a:rPr lang="fr-FR" sz="1200" b="1" dirty="0" err="1" smtClean="0"/>
              <a:t>Reolennaoueg</a:t>
            </a:r>
            <a:r>
              <a:rPr lang="fr-FR" sz="1200" b="1" dirty="0" smtClean="0"/>
              <a:t> </a:t>
            </a:r>
            <a:r>
              <a:rPr lang="fr-FR" sz="1200" b="1" dirty="0" err="1" smtClean="0"/>
              <a:t>diabarzh</a:t>
            </a:r>
            <a:endParaRPr lang="fr-FR" sz="1200" b="1" dirty="0"/>
          </a:p>
        </p:txBody>
      </p:sp>
      <p:sp>
        <p:nvSpPr>
          <p:cNvPr id="14" name="ZoneTexte 13"/>
          <p:cNvSpPr txBox="1"/>
          <p:nvPr/>
        </p:nvSpPr>
        <p:spPr>
          <a:xfrm>
            <a:off x="0" y="5754788"/>
            <a:ext cx="4858936" cy="1569660"/>
          </a:xfrm>
          <a:prstGeom prst="rect">
            <a:avLst/>
          </a:prstGeom>
          <a:noFill/>
        </p:spPr>
        <p:txBody>
          <a:bodyPr wrap="square" rtlCol="0">
            <a:spAutoFit/>
          </a:bodyPr>
          <a:lstStyle/>
          <a:p>
            <a:r>
              <a:rPr lang="fr-FR" sz="1200" dirty="0" err="1" smtClean="0">
                <a:latin typeface="Arial" pitchFamily="34" charset="0"/>
                <a:cs typeface="Arial" pitchFamily="34" charset="0"/>
              </a:rPr>
              <a:t>Diell</a:t>
            </a:r>
            <a:r>
              <a:rPr lang="fr-FR" sz="1200" dirty="0" smtClean="0">
                <a:latin typeface="Arial" pitchFamily="34" charset="0"/>
                <a:cs typeface="Arial" pitchFamily="34" charset="0"/>
              </a:rPr>
              <a:t> 2: </a:t>
            </a:r>
            <a:r>
              <a:rPr lang="fr-FR" sz="1200" dirty="0" err="1" smtClean="0">
                <a:latin typeface="Arial" pitchFamily="34" charset="0"/>
                <a:cs typeface="Arial" pitchFamily="34" charset="0"/>
              </a:rPr>
              <a:t>Piv</a:t>
            </a:r>
            <a:r>
              <a:rPr lang="fr-FR" sz="1200" dirty="0" smtClean="0">
                <a:latin typeface="Arial" pitchFamily="34" charset="0"/>
                <a:cs typeface="Arial" pitchFamily="34" charset="0"/>
              </a:rPr>
              <a:t> a </a:t>
            </a:r>
            <a:r>
              <a:rPr lang="fr-FR" sz="1200" dirty="0" err="1" smtClean="0">
                <a:latin typeface="Arial" pitchFamily="34" charset="0"/>
                <a:cs typeface="Arial" pitchFamily="34" charset="0"/>
              </a:rPr>
              <a:t>vot</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ar</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reolennaoueg</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diabarzh</a:t>
            </a:r>
            <a:r>
              <a:rPr lang="fr-FR" sz="1200" dirty="0" smtClean="0">
                <a:latin typeface="Arial" pitchFamily="34" charset="0"/>
                <a:cs typeface="Arial" pitchFamily="34" charset="0"/>
              </a:rPr>
              <a:t>? Da </a:t>
            </a:r>
            <a:r>
              <a:rPr lang="fr-FR" sz="1200" dirty="0" err="1" smtClean="0">
                <a:latin typeface="Arial" pitchFamily="34" charset="0"/>
                <a:cs typeface="Arial" pitchFamily="34" charset="0"/>
              </a:rPr>
              <a:t>betra</a:t>
            </a:r>
            <a:r>
              <a:rPr lang="fr-FR" sz="1200" dirty="0" smtClean="0">
                <a:latin typeface="Arial" pitchFamily="34" charset="0"/>
                <a:cs typeface="Arial" pitchFamily="34" charset="0"/>
              </a:rPr>
              <a:t> a </a:t>
            </a:r>
            <a:r>
              <a:rPr lang="fr-FR" sz="1200" dirty="0" err="1" smtClean="0">
                <a:latin typeface="Arial" pitchFamily="34" charset="0"/>
                <a:cs typeface="Arial" pitchFamily="34" charset="0"/>
              </a:rPr>
              <a:t>servij</a:t>
            </a:r>
            <a:r>
              <a:rPr lang="fr-FR" sz="1200" dirty="0" smtClean="0">
                <a:latin typeface="Arial" pitchFamily="34" charset="0"/>
                <a:cs typeface="Arial" pitchFamily="34" charset="0"/>
              </a:rPr>
              <a:t>?</a:t>
            </a:r>
          </a:p>
          <a:p>
            <a:r>
              <a:rPr lang="fr-FR" sz="1200" dirty="0" smtClean="0">
                <a:latin typeface="Arial" pitchFamily="34" charset="0"/>
                <a:cs typeface="Arial" pitchFamily="34" charset="0"/>
              </a:rPr>
              <a:t>……………………………………………………………………………………………………………………………………………………………………………………………………………………………………………………………………………………………………………………..</a:t>
            </a:r>
          </a:p>
          <a:p>
            <a:r>
              <a:rPr lang="fr-FR" sz="1200" dirty="0" err="1" smtClean="0">
                <a:latin typeface="Arial" pitchFamily="34" charset="0"/>
                <a:cs typeface="Arial" pitchFamily="34" charset="0"/>
              </a:rPr>
              <a:t>Diell</a:t>
            </a:r>
            <a:r>
              <a:rPr lang="fr-FR" sz="1200" dirty="0" smtClean="0">
                <a:latin typeface="Arial" pitchFamily="34" charset="0"/>
                <a:cs typeface="Arial" pitchFamily="34" charset="0"/>
              </a:rPr>
              <a:t> 3: Petra a </a:t>
            </a:r>
            <a:r>
              <a:rPr lang="fr-FR" sz="1200" dirty="0" err="1" smtClean="0">
                <a:latin typeface="Arial" pitchFamily="34" charset="0"/>
                <a:cs typeface="Arial" pitchFamily="34" charset="0"/>
              </a:rPr>
              <a:t>davl</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ar</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banniel</a:t>
            </a:r>
            <a:r>
              <a:rPr lang="fr-FR" sz="1200" dirty="0" smtClean="0">
                <a:latin typeface="Arial" pitchFamily="34" charset="0"/>
                <a:cs typeface="Arial" pitchFamily="34" charset="0"/>
              </a:rPr>
              <a:t>? Petra </a:t>
            </a:r>
            <a:r>
              <a:rPr lang="fr-FR" sz="1200" dirty="0" err="1" smtClean="0">
                <a:latin typeface="Arial" pitchFamily="34" charset="0"/>
                <a:cs typeface="Arial" pitchFamily="34" charset="0"/>
              </a:rPr>
              <a:t>eo</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ar</a:t>
            </a:r>
            <a:r>
              <a:rPr lang="fr-FR" sz="1200" dirty="0" smtClean="0">
                <a:latin typeface="Arial" pitchFamily="34" charset="0"/>
                <a:cs typeface="Arial" pitchFamily="34" charset="0"/>
              </a:rPr>
              <a:t> c’</a:t>
            </a:r>
            <a:r>
              <a:rPr lang="fr-FR" sz="1200" dirty="0" err="1" smtClean="0">
                <a:latin typeface="Arial" pitchFamily="34" charset="0"/>
                <a:cs typeface="Arial" pitchFamily="34" charset="0"/>
              </a:rPr>
              <a:t>hastiz</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evit</a:t>
            </a:r>
            <a:r>
              <a:rPr lang="fr-FR" sz="1200" dirty="0">
                <a:latin typeface="Arial" pitchFamily="34" charset="0"/>
                <a:cs typeface="Arial" pitchFamily="34" charset="0"/>
              </a:rPr>
              <a:t> </a:t>
            </a:r>
            <a:r>
              <a:rPr lang="fr-FR" sz="1200" dirty="0" err="1" smtClean="0">
                <a:latin typeface="Arial" pitchFamily="34" charset="0"/>
                <a:cs typeface="Arial" pitchFamily="34" charset="0"/>
              </a:rPr>
              <a:t>ar</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bleniour</a:t>
            </a:r>
            <a:r>
              <a:rPr lang="fr-FR" sz="1200" dirty="0" smtClean="0">
                <a:latin typeface="Arial" pitchFamily="34" charset="0"/>
                <a:cs typeface="Arial" pitchFamily="34" charset="0"/>
              </a:rPr>
              <a:t> ne </a:t>
            </a:r>
            <a:r>
              <a:rPr lang="fr-FR" sz="1200" dirty="0" err="1" smtClean="0">
                <a:latin typeface="Arial" pitchFamily="34" charset="0"/>
                <a:cs typeface="Arial" pitchFamily="34" charset="0"/>
              </a:rPr>
              <a:t>ya</a:t>
            </a:r>
            <a:r>
              <a:rPr lang="fr-FR" sz="1200" dirty="0" smtClean="0">
                <a:latin typeface="Arial" pitchFamily="34" charset="0"/>
                <a:cs typeface="Arial" pitchFamily="34" charset="0"/>
              </a:rPr>
              <a:t> ket da </a:t>
            </a:r>
            <a:r>
              <a:rPr lang="fr-FR" sz="1200" dirty="0" err="1" smtClean="0">
                <a:latin typeface="Arial" pitchFamily="34" charset="0"/>
                <a:cs typeface="Arial" pitchFamily="34" charset="0"/>
              </a:rPr>
              <a:t>zoujiñ</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doc’htañ</a:t>
            </a:r>
            <a:r>
              <a:rPr lang="fr-FR" sz="1200" dirty="0" smtClean="0">
                <a:latin typeface="Arial" pitchFamily="34" charset="0"/>
                <a:cs typeface="Arial" pitchFamily="34" charset="0"/>
              </a:rPr>
              <a:t>? Da </a:t>
            </a:r>
            <a:r>
              <a:rPr lang="fr-FR" sz="1200" dirty="0" err="1" smtClean="0">
                <a:latin typeface="Arial" pitchFamily="34" charset="0"/>
                <a:cs typeface="Arial" pitchFamily="34" charset="0"/>
              </a:rPr>
              <a:t>betra</a:t>
            </a:r>
            <a:r>
              <a:rPr lang="fr-FR" sz="1200" dirty="0" smtClean="0">
                <a:latin typeface="Arial" pitchFamily="34" charset="0"/>
                <a:cs typeface="Arial" pitchFamily="34" charset="0"/>
              </a:rPr>
              <a:t> a </a:t>
            </a:r>
            <a:r>
              <a:rPr lang="fr-FR" sz="1200" dirty="0" err="1" smtClean="0">
                <a:latin typeface="Arial" pitchFamily="34" charset="0"/>
                <a:cs typeface="Arial" pitchFamily="34" charset="0"/>
              </a:rPr>
              <a:t>servij</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ar</a:t>
            </a:r>
            <a:r>
              <a:rPr lang="fr-FR" sz="1200" dirty="0" smtClean="0">
                <a:latin typeface="Arial" pitchFamily="34" charset="0"/>
                <a:cs typeface="Arial" pitchFamily="34" charset="0"/>
              </a:rPr>
              <a:t> C’</a:t>
            </a:r>
            <a:r>
              <a:rPr lang="fr-FR" sz="1200" dirty="0" err="1" smtClean="0">
                <a:latin typeface="Arial" pitchFamily="34" charset="0"/>
                <a:cs typeface="Arial" pitchFamily="34" charset="0"/>
              </a:rPr>
              <a:t>hod</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àr</a:t>
            </a:r>
            <a:r>
              <a:rPr lang="fr-FR" sz="1200" dirty="0" smtClean="0">
                <a:latin typeface="Arial" pitchFamily="34" charset="0"/>
                <a:cs typeface="Arial" pitchFamily="34" charset="0"/>
              </a:rPr>
              <a:t> an </a:t>
            </a:r>
            <a:r>
              <a:rPr lang="fr-FR" sz="1200" dirty="0" err="1" smtClean="0">
                <a:latin typeface="Arial" pitchFamily="34" charset="0"/>
                <a:cs typeface="Arial" pitchFamily="34" charset="0"/>
              </a:rPr>
              <a:t>hent</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skrivet</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àr</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ar</a:t>
            </a:r>
            <a:r>
              <a:rPr lang="fr-FR" sz="1200" dirty="0" smtClean="0">
                <a:latin typeface="Arial" pitchFamily="34" charset="0"/>
                <a:cs typeface="Arial" pitchFamily="34" charset="0"/>
              </a:rPr>
              <a:t> </a:t>
            </a:r>
            <a:r>
              <a:rPr lang="fr-FR" sz="1200" dirty="0" err="1" smtClean="0">
                <a:latin typeface="Arial" pitchFamily="34" charset="0"/>
                <a:cs typeface="Arial" pitchFamily="34" charset="0"/>
              </a:rPr>
              <a:t>banniel</a:t>
            </a:r>
            <a:r>
              <a:rPr lang="fr-FR" sz="1200" dirty="0" smtClean="0">
                <a:latin typeface="Arial" pitchFamily="34" charset="0"/>
                <a:cs typeface="Arial" pitchFamily="34" charset="0"/>
              </a:rPr>
              <a:t>?</a:t>
            </a:r>
            <a:endParaRPr lang="fr-FR" sz="1200" dirty="0">
              <a:latin typeface="Arial" pitchFamily="34" charset="0"/>
              <a:cs typeface="Arial" pitchFamily="34" charset="0"/>
            </a:endParaRPr>
          </a:p>
        </p:txBody>
      </p:sp>
      <p:sp>
        <p:nvSpPr>
          <p:cNvPr id="15" name="ZoneTexte 14"/>
          <p:cNvSpPr txBox="1"/>
          <p:nvPr/>
        </p:nvSpPr>
        <p:spPr>
          <a:xfrm>
            <a:off x="0" y="7324448"/>
            <a:ext cx="6851129" cy="830997"/>
          </a:xfrm>
          <a:prstGeom prst="rect">
            <a:avLst/>
          </a:prstGeom>
          <a:noFill/>
        </p:spPr>
        <p:txBody>
          <a:bodyPr wrap="square" rtlCol="0">
            <a:spAutoFit/>
          </a:bodyPr>
          <a:lstStyle/>
          <a:p>
            <a:r>
              <a:rPr lang="fr-FR" sz="1200" dirty="0" smtClean="0">
                <a:latin typeface="Arial" pitchFamily="34" charset="0"/>
                <a:cs typeface="Arial" pitchFamily="34" charset="0"/>
              </a:rPr>
              <a:t>………………………………………………………………………………………………………………………………………………………………………………………………………………………………………………………………………………………………………………………………………………………………………………………………………………………………………………….</a:t>
            </a:r>
            <a:endParaRPr lang="fr-FR" sz="1200" dirty="0">
              <a:latin typeface="Arial" pitchFamily="34" charset="0"/>
              <a:cs typeface="Arial" pitchFamily="34" charset="0"/>
            </a:endParaRPr>
          </a:p>
        </p:txBody>
      </p:sp>
      <p:sp>
        <p:nvSpPr>
          <p:cNvPr id="16" name="ZoneTexte 15"/>
          <p:cNvSpPr txBox="1"/>
          <p:nvPr/>
        </p:nvSpPr>
        <p:spPr>
          <a:xfrm>
            <a:off x="-1" y="8155445"/>
            <a:ext cx="6851129" cy="646331"/>
          </a:xfrm>
          <a:prstGeom prst="rect">
            <a:avLst/>
          </a:prstGeom>
          <a:noFill/>
        </p:spPr>
        <p:txBody>
          <a:bodyPr wrap="square" rtlCol="0">
            <a:spAutoFit/>
          </a:bodyPr>
          <a:lstStyle/>
          <a:p>
            <a:r>
              <a:rPr lang="fr-FR" sz="1200" b="1" dirty="0" err="1" smtClean="0"/>
              <a:t>Aoziñ</a:t>
            </a:r>
            <a:r>
              <a:rPr lang="fr-FR" sz="1200" b="1" dirty="0" smtClean="0"/>
              <a:t> ha </a:t>
            </a:r>
            <a:r>
              <a:rPr lang="fr-FR" sz="1200" b="1" dirty="0" err="1" smtClean="0"/>
              <a:t>frammiñ</a:t>
            </a:r>
            <a:r>
              <a:rPr lang="fr-FR" sz="1200" b="1" dirty="0" smtClean="0"/>
              <a:t> a ra </a:t>
            </a:r>
            <a:r>
              <a:rPr lang="fr-FR" sz="1200" b="1" dirty="0" err="1" smtClean="0"/>
              <a:t>ar</a:t>
            </a:r>
            <a:r>
              <a:rPr lang="fr-FR" sz="1200" b="1" dirty="0" smtClean="0"/>
              <a:t> </a:t>
            </a:r>
            <a:r>
              <a:rPr lang="fr-FR" sz="1200" b="1" dirty="0" err="1" smtClean="0"/>
              <a:t>gwir</a:t>
            </a:r>
            <a:r>
              <a:rPr lang="fr-FR" sz="1200" b="1" dirty="0" smtClean="0"/>
              <a:t> </a:t>
            </a:r>
            <a:r>
              <a:rPr lang="fr-FR" sz="1200" b="1" dirty="0" err="1" smtClean="0"/>
              <a:t>hor</a:t>
            </a:r>
            <a:r>
              <a:rPr lang="fr-FR" sz="1200" b="1" dirty="0" smtClean="0"/>
              <a:t> </a:t>
            </a:r>
            <a:r>
              <a:rPr lang="fr-FR" sz="1200" b="1" dirty="0" err="1" smtClean="0"/>
              <a:t>buhez</a:t>
            </a:r>
            <a:r>
              <a:rPr lang="fr-FR" sz="1200" b="1" dirty="0"/>
              <a:t> </a:t>
            </a:r>
            <a:r>
              <a:rPr lang="fr-FR" sz="1200" b="1" dirty="0" err="1" smtClean="0"/>
              <a:t>bemdeziek</a:t>
            </a:r>
            <a:r>
              <a:rPr lang="fr-FR" sz="1200" b="1" dirty="0" smtClean="0"/>
              <a:t> </a:t>
            </a:r>
            <a:r>
              <a:rPr lang="fr-FR" sz="1200" b="1" dirty="0" err="1" smtClean="0"/>
              <a:t>hag</a:t>
            </a:r>
            <a:r>
              <a:rPr lang="fr-FR" sz="1200" b="1" dirty="0" smtClean="0"/>
              <a:t> </a:t>
            </a:r>
            <a:r>
              <a:rPr lang="fr-FR" sz="1200" b="1" dirty="0" err="1" smtClean="0"/>
              <a:t>ar</a:t>
            </a:r>
            <a:r>
              <a:rPr lang="fr-FR" sz="1200" b="1" dirty="0" smtClean="0"/>
              <a:t> </a:t>
            </a:r>
            <a:r>
              <a:rPr lang="fr-FR" sz="1200" b="1" dirty="0" err="1" smtClean="0"/>
              <a:t>skol</a:t>
            </a:r>
            <a:r>
              <a:rPr lang="fr-FR" sz="1200" b="1" dirty="0" smtClean="0"/>
              <a:t> e </a:t>
            </a:r>
            <a:r>
              <a:rPr lang="fr-FR" sz="1200" b="1" dirty="0" err="1" smtClean="0"/>
              <a:t>vez</a:t>
            </a:r>
            <a:r>
              <a:rPr lang="fr-FR" sz="1200" b="1" dirty="0" smtClean="0"/>
              <a:t> al </a:t>
            </a:r>
            <a:r>
              <a:rPr lang="fr-FR" sz="1200" b="1" dirty="0" err="1" smtClean="0"/>
              <a:t>lec’h</a:t>
            </a:r>
            <a:r>
              <a:rPr lang="fr-FR" sz="1200" b="1" dirty="0" smtClean="0"/>
              <a:t> </a:t>
            </a:r>
            <a:r>
              <a:rPr lang="fr-FR" sz="1200" b="1" dirty="0" err="1" smtClean="0"/>
              <a:t>kentañ</a:t>
            </a:r>
            <a:r>
              <a:rPr lang="fr-FR" sz="1200" b="1" dirty="0" smtClean="0"/>
              <a:t> da </a:t>
            </a:r>
            <a:r>
              <a:rPr lang="fr-FR" sz="1200" b="1" dirty="0" err="1" smtClean="0"/>
              <a:t>zeskiñ</a:t>
            </a:r>
            <a:r>
              <a:rPr lang="fr-FR" sz="1200" b="1" dirty="0" smtClean="0"/>
              <a:t> </a:t>
            </a:r>
            <a:r>
              <a:rPr lang="fr-FR" sz="1200" b="1" dirty="0" err="1" smtClean="0"/>
              <a:t>ar</a:t>
            </a:r>
            <a:r>
              <a:rPr lang="fr-FR" sz="1200" b="1" dirty="0" smtClean="0"/>
              <a:t> </a:t>
            </a:r>
            <a:r>
              <a:rPr lang="fr-FR" sz="1200" b="1" dirty="0" err="1" smtClean="0"/>
              <a:t>gwir</a:t>
            </a:r>
            <a:r>
              <a:rPr lang="fr-FR" sz="1200" b="1" dirty="0" smtClean="0"/>
              <a:t> </a:t>
            </a:r>
            <a:r>
              <a:rPr lang="fr-FR" sz="1200" b="1" dirty="0" err="1" smtClean="0"/>
              <a:t>hag</a:t>
            </a:r>
            <a:r>
              <a:rPr lang="fr-FR" sz="1200" b="1" dirty="0" smtClean="0"/>
              <a:t> </a:t>
            </a:r>
            <a:r>
              <a:rPr lang="fr-FR" sz="1200" b="1" dirty="0" err="1" smtClean="0"/>
              <a:t>ar</a:t>
            </a:r>
            <a:r>
              <a:rPr lang="fr-FR" sz="1200" b="1" dirty="0" smtClean="0"/>
              <a:t> </a:t>
            </a:r>
            <a:r>
              <a:rPr lang="fr-FR" sz="1200" b="1" dirty="0" err="1" smtClean="0"/>
              <a:t>vuhez</a:t>
            </a:r>
            <a:r>
              <a:rPr lang="fr-FR" sz="1200" b="1" dirty="0" smtClean="0"/>
              <a:t> er </a:t>
            </a:r>
            <a:r>
              <a:rPr lang="fr-FR" sz="1200" b="1" dirty="0" err="1" smtClean="0"/>
              <a:t>gevredigezh</a:t>
            </a:r>
            <a:r>
              <a:rPr lang="fr-FR" sz="1200" b="1" dirty="0" smtClean="0"/>
              <a:t>. Ar </a:t>
            </a:r>
            <a:r>
              <a:rPr lang="fr-FR" sz="1200" b="1" dirty="0" err="1" smtClean="0"/>
              <a:t>reolennadoueg</a:t>
            </a:r>
            <a:r>
              <a:rPr lang="fr-FR" sz="1200" b="1" dirty="0" smtClean="0"/>
              <a:t> </a:t>
            </a:r>
            <a:r>
              <a:rPr lang="fr-FR" sz="1200" b="1" dirty="0" err="1" smtClean="0"/>
              <a:t>diabarzh</a:t>
            </a:r>
            <a:r>
              <a:rPr lang="fr-FR" sz="1200" b="1" dirty="0" smtClean="0"/>
              <a:t> a </a:t>
            </a:r>
            <a:r>
              <a:rPr lang="fr-FR" sz="1200" b="1" dirty="0" err="1" smtClean="0"/>
              <a:t>ro</a:t>
            </a:r>
            <a:r>
              <a:rPr lang="fr-FR" sz="1200" b="1" dirty="0" smtClean="0"/>
              <a:t> </a:t>
            </a:r>
            <a:r>
              <a:rPr lang="fr-FR" sz="1200" b="1" dirty="0" err="1" smtClean="0"/>
              <a:t>bevennoù</a:t>
            </a:r>
            <a:r>
              <a:rPr lang="fr-FR" sz="1200" b="1" dirty="0" smtClean="0"/>
              <a:t> </a:t>
            </a:r>
            <a:r>
              <a:rPr lang="fr-FR" sz="1200" b="1" dirty="0" err="1" smtClean="0"/>
              <a:t>d’ar</a:t>
            </a:r>
            <a:r>
              <a:rPr lang="fr-FR" sz="1200" b="1" dirty="0" smtClean="0"/>
              <a:t> </a:t>
            </a:r>
            <a:r>
              <a:rPr lang="fr-FR" sz="1200" b="1" dirty="0" err="1" smtClean="0"/>
              <a:t>skolajidi</a:t>
            </a:r>
            <a:r>
              <a:rPr lang="fr-FR" sz="1200" b="1" dirty="0" smtClean="0"/>
              <a:t>. </a:t>
            </a:r>
            <a:r>
              <a:rPr lang="fr-FR" sz="1200" b="1" dirty="0" err="1" smtClean="0"/>
              <a:t>Strolliñ</a:t>
            </a:r>
            <a:r>
              <a:rPr lang="fr-FR" sz="1200" b="1" dirty="0" smtClean="0"/>
              <a:t> a ra </a:t>
            </a:r>
            <a:r>
              <a:rPr lang="fr-FR" sz="1200" b="1" dirty="0" err="1" smtClean="0"/>
              <a:t>ar</a:t>
            </a:r>
            <a:r>
              <a:rPr lang="fr-FR" sz="1200" b="1" dirty="0" smtClean="0"/>
              <a:t> c’</a:t>
            </a:r>
            <a:r>
              <a:rPr lang="fr-FR" sz="1200" b="1" dirty="0" err="1" smtClean="0"/>
              <a:t>hod</a:t>
            </a:r>
            <a:r>
              <a:rPr lang="fr-FR" sz="1200" b="1" dirty="0" smtClean="0"/>
              <a:t> </a:t>
            </a:r>
            <a:r>
              <a:rPr lang="fr-FR" sz="1200" b="1" dirty="0" err="1" smtClean="0"/>
              <a:t>àr</a:t>
            </a:r>
            <a:r>
              <a:rPr lang="fr-FR" sz="1200" b="1" dirty="0" smtClean="0"/>
              <a:t> an </a:t>
            </a:r>
            <a:r>
              <a:rPr lang="fr-FR" sz="1200" b="1" dirty="0" err="1" smtClean="0"/>
              <a:t>hent</a:t>
            </a:r>
            <a:r>
              <a:rPr lang="fr-FR" sz="1200" b="1" dirty="0" smtClean="0"/>
              <a:t> </a:t>
            </a:r>
            <a:r>
              <a:rPr lang="fr-FR" sz="1200" b="1" dirty="0" err="1" smtClean="0"/>
              <a:t>reolennoù</a:t>
            </a:r>
            <a:r>
              <a:rPr lang="fr-FR" sz="1200" b="1" dirty="0" smtClean="0"/>
              <a:t> da </a:t>
            </a:r>
            <a:r>
              <a:rPr lang="fr-FR" sz="1200" b="1" dirty="0" err="1" smtClean="0"/>
              <a:t>zoujiñ</a:t>
            </a:r>
            <a:r>
              <a:rPr lang="fr-FR" sz="1200" b="1" dirty="0" smtClean="0"/>
              <a:t> </a:t>
            </a:r>
            <a:r>
              <a:rPr lang="fr-FR" sz="1200" b="1" dirty="0" err="1" smtClean="0"/>
              <a:t>àr</a:t>
            </a:r>
            <a:r>
              <a:rPr lang="fr-FR" sz="1200" b="1" dirty="0" smtClean="0"/>
              <a:t> an </a:t>
            </a:r>
            <a:r>
              <a:rPr lang="fr-FR" sz="1200" b="1" dirty="0" err="1" smtClean="0"/>
              <a:t>hent</a:t>
            </a:r>
            <a:r>
              <a:rPr lang="fr-FR" sz="1200" b="1" dirty="0" smtClean="0"/>
              <a:t>.</a:t>
            </a:r>
            <a:endParaRPr lang="fr-FR" sz="1200" b="1" dirty="0"/>
          </a:p>
        </p:txBody>
      </p:sp>
      <p:sp>
        <p:nvSpPr>
          <p:cNvPr id="11" name="ZoneTexte 10"/>
          <p:cNvSpPr txBox="1"/>
          <p:nvPr/>
        </p:nvSpPr>
        <p:spPr>
          <a:xfrm>
            <a:off x="3397398" y="14212"/>
            <a:ext cx="3429000" cy="307777"/>
          </a:xfrm>
          <a:prstGeom prst="rect">
            <a:avLst/>
          </a:prstGeom>
          <a:noFill/>
          <a:ln>
            <a:solidFill>
              <a:schemeClr val="accent1"/>
            </a:solidFill>
          </a:ln>
        </p:spPr>
        <p:txBody>
          <a:bodyPr wrap="square" rtlCol="0">
            <a:spAutoFit/>
          </a:bodyPr>
          <a:lstStyle/>
          <a:p>
            <a:r>
              <a:rPr lang="fr-FR" sz="1400" b="1" dirty="0" smtClean="0">
                <a:solidFill>
                  <a:srgbClr val="FF0000"/>
                </a:solidFill>
              </a:rPr>
              <a:t>DB 6: </a:t>
            </a:r>
            <a:r>
              <a:rPr lang="fr-FR" sz="1400" b="1" dirty="0" err="1" smtClean="0">
                <a:solidFill>
                  <a:srgbClr val="FF0000"/>
                </a:solidFill>
              </a:rPr>
              <a:t>doujiñ</a:t>
            </a:r>
            <a:r>
              <a:rPr lang="fr-FR" sz="1400" b="1" dirty="0" smtClean="0">
                <a:solidFill>
                  <a:srgbClr val="FF0000"/>
                </a:solidFill>
              </a:rPr>
              <a:t> </a:t>
            </a:r>
            <a:r>
              <a:rPr lang="fr-FR" sz="1400" b="1" dirty="0" err="1" smtClean="0">
                <a:solidFill>
                  <a:srgbClr val="FF0000"/>
                </a:solidFill>
              </a:rPr>
              <a:t>doc’h</a:t>
            </a:r>
            <a:r>
              <a:rPr lang="fr-FR" sz="1400" b="1" dirty="0" smtClean="0">
                <a:solidFill>
                  <a:srgbClr val="FF0000"/>
                </a:solidFill>
              </a:rPr>
              <a:t> </a:t>
            </a:r>
            <a:r>
              <a:rPr lang="fr-FR" sz="1400" b="1" dirty="0" err="1" smtClean="0">
                <a:solidFill>
                  <a:srgbClr val="FF0000"/>
                </a:solidFill>
              </a:rPr>
              <a:t>ar</a:t>
            </a:r>
            <a:r>
              <a:rPr lang="fr-FR" sz="1400" b="1" dirty="0" smtClean="0">
                <a:solidFill>
                  <a:srgbClr val="FF0000"/>
                </a:solidFill>
              </a:rPr>
              <a:t> </a:t>
            </a:r>
            <a:r>
              <a:rPr lang="fr-FR" sz="1400" b="1" dirty="0" err="1" smtClean="0">
                <a:solidFill>
                  <a:srgbClr val="FF0000"/>
                </a:solidFill>
              </a:rPr>
              <a:t>reolennoù</a:t>
            </a:r>
            <a:r>
              <a:rPr lang="fr-FR" sz="1400" b="1" dirty="0" smtClean="0">
                <a:solidFill>
                  <a:srgbClr val="FF0000"/>
                </a:solidFill>
              </a:rPr>
              <a:t> a-</a:t>
            </a:r>
            <a:r>
              <a:rPr lang="fr-FR" sz="1400" b="1" dirty="0" err="1" smtClean="0">
                <a:solidFill>
                  <a:srgbClr val="FF0000"/>
                </a:solidFill>
              </a:rPr>
              <a:t>stroll</a:t>
            </a:r>
            <a:endParaRPr lang="fr-FR" sz="1400" b="1" dirty="0">
              <a:solidFill>
                <a:srgbClr val="FF0000"/>
              </a:solidFill>
            </a:endParaRPr>
          </a:p>
        </p:txBody>
      </p:sp>
    </p:spTree>
    <p:extLst>
      <p:ext uri="{BB962C8B-B14F-4D97-AF65-F5344CB8AC3E}">
        <p14:creationId xmlns:p14="http://schemas.microsoft.com/office/powerpoint/2010/main" val="1821785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1914953"/>
            <a:ext cx="5616624" cy="58062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3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4293096" cy="276999"/>
          </a:xfrm>
          <a:prstGeom prst="rect">
            <a:avLst/>
          </a:prstGeom>
          <a:noFill/>
        </p:spPr>
        <p:txBody>
          <a:bodyPr wrap="square" rtlCol="0">
            <a:spAutoFit/>
          </a:bodyPr>
          <a:lstStyle/>
          <a:p>
            <a:r>
              <a:rPr lang="fr-FR" sz="1200" b="1" u="sng" dirty="0" smtClean="0">
                <a:latin typeface="Agency FB" pitchFamily="34" charset="0"/>
              </a:rPr>
              <a:t>B. Ar </a:t>
            </a:r>
            <a:r>
              <a:rPr lang="fr-FR" sz="1200" b="1" u="sng" dirty="0" err="1" smtClean="0">
                <a:latin typeface="Agency FB" pitchFamily="34" charset="0"/>
              </a:rPr>
              <a:t>gwir</a:t>
            </a:r>
            <a:r>
              <a:rPr lang="fr-FR" sz="1200" b="1" u="sng" dirty="0" smtClean="0">
                <a:latin typeface="Agency FB" pitchFamily="34" charset="0"/>
              </a:rPr>
              <a:t> </a:t>
            </a:r>
            <a:r>
              <a:rPr lang="fr-FR" sz="1200" b="1" u="sng" dirty="0" err="1" smtClean="0">
                <a:latin typeface="Agency FB" pitchFamily="34" charset="0"/>
              </a:rPr>
              <a:t>hag</a:t>
            </a:r>
            <a:r>
              <a:rPr lang="fr-FR" sz="1200" b="1" u="sng" dirty="0" smtClean="0">
                <a:latin typeface="Agency FB" pitchFamily="34" charset="0"/>
              </a:rPr>
              <a:t> </a:t>
            </a:r>
            <a:r>
              <a:rPr lang="fr-FR" sz="1200" b="1" u="sng" dirty="0" err="1" smtClean="0">
                <a:latin typeface="Agency FB" pitchFamily="34" charset="0"/>
              </a:rPr>
              <a:t>ar</a:t>
            </a:r>
            <a:r>
              <a:rPr lang="fr-FR" sz="1200" b="1" u="sng" dirty="0" smtClean="0">
                <a:latin typeface="Agency FB" pitchFamily="34" charset="0"/>
              </a:rPr>
              <a:t> </a:t>
            </a:r>
            <a:r>
              <a:rPr lang="fr-FR" sz="1200" b="1" u="sng" dirty="0" err="1" smtClean="0">
                <a:latin typeface="Agency FB" pitchFamily="34" charset="0"/>
              </a:rPr>
              <a:t>reolenn</a:t>
            </a:r>
            <a:endParaRPr lang="fr-FR" sz="1200" b="1" u="sng" dirty="0">
              <a:latin typeface="Agency FB" pitchFamily="34" charset="0"/>
            </a:endParaRPr>
          </a:p>
        </p:txBody>
      </p:sp>
      <p:sp>
        <p:nvSpPr>
          <p:cNvPr id="3" name="ZoneTexte 2"/>
          <p:cNvSpPr txBox="1"/>
          <p:nvPr/>
        </p:nvSpPr>
        <p:spPr>
          <a:xfrm>
            <a:off x="0" y="276999"/>
            <a:ext cx="6882011" cy="954107"/>
          </a:xfrm>
          <a:prstGeom prst="rect">
            <a:avLst/>
          </a:prstGeom>
          <a:noFill/>
        </p:spPr>
        <p:txBody>
          <a:bodyPr wrap="square" rtlCol="0">
            <a:spAutoFit/>
          </a:bodyPr>
          <a:lstStyle/>
          <a:p>
            <a:pPr algn="just"/>
            <a:r>
              <a:rPr lang="fr-FR" sz="1400" dirty="0" err="1" smtClean="0">
                <a:latin typeface="Agency FB" pitchFamily="34" charset="0"/>
              </a:rPr>
              <a:t>Kentañ</a:t>
            </a:r>
            <a:r>
              <a:rPr lang="fr-FR" sz="1400" dirty="0" smtClean="0">
                <a:latin typeface="Agency FB" pitchFamily="34" charset="0"/>
              </a:rPr>
              <a:t> </a:t>
            </a:r>
            <a:r>
              <a:rPr lang="fr-FR" sz="1400" dirty="0" err="1" smtClean="0">
                <a:latin typeface="Agency FB" pitchFamily="34" charset="0"/>
              </a:rPr>
              <a:t>mammenn</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eo</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lezenn</a:t>
            </a:r>
            <a:r>
              <a:rPr lang="fr-FR" sz="1400" dirty="0" smtClean="0">
                <a:latin typeface="Agency FB" pitchFamily="34" charset="0"/>
              </a:rPr>
              <a:t>, </a:t>
            </a:r>
            <a:r>
              <a:rPr lang="fr-FR" sz="1400" dirty="0" err="1" smtClean="0">
                <a:solidFill>
                  <a:srgbClr val="FF0000"/>
                </a:solidFill>
                <a:latin typeface="Agency FB" pitchFamily="34" charset="0"/>
              </a:rPr>
              <a:t>reolenn</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votet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get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Parlamant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àr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intrudu</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gouarnamant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pe</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Parlamant</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eo</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eo</a:t>
            </a:r>
            <a:r>
              <a:rPr lang="fr-FR" sz="1400" dirty="0" smtClean="0">
                <a:latin typeface="Agency FB" pitchFamily="34" charset="0"/>
              </a:rPr>
              <a:t> </a:t>
            </a:r>
            <a:r>
              <a:rPr lang="fr-FR" sz="1400" dirty="0" err="1" smtClean="0">
                <a:solidFill>
                  <a:srgbClr val="FF0000"/>
                </a:solidFill>
                <a:latin typeface="Agency FB" pitchFamily="34" charset="0"/>
              </a:rPr>
              <a:t>hollad</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lezennoù</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skrivet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hag</a:t>
            </a:r>
            <a:r>
              <a:rPr lang="fr-FR" sz="1400" dirty="0" smtClean="0">
                <a:solidFill>
                  <a:srgbClr val="FF0000"/>
                </a:solidFill>
                <a:latin typeface="Agency FB" pitchFamily="34" charset="0"/>
              </a:rPr>
              <a:t> a </a:t>
            </a:r>
            <a:r>
              <a:rPr lang="fr-FR" sz="1400" dirty="0" err="1" smtClean="0">
                <a:solidFill>
                  <a:srgbClr val="FF0000"/>
                </a:solidFill>
                <a:latin typeface="Agency FB" pitchFamily="34" charset="0"/>
              </a:rPr>
              <a:t>zo</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dezhe</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pal </a:t>
            </a:r>
            <a:r>
              <a:rPr lang="fr-FR" sz="1400" dirty="0" err="1" smtClean="0">
                <a:solidFill>
                  <a:srgbClr val="FF0000"/>
                </a:solidFill>
                <a:latin typeface="Agency FB" pitchFamily="34" charset="0"/>
              </a:rPr>
              <a:t>lakaat</a:t>
            </a:r>
            <a:r>
              <a:rPr lang="fr-FR" sz="1400" dirty="0" smtClean="0">
                <a:solidFill>
                  <a:srgbClr val="FF0000"/>
                </a:solidFill>
                <a:latin typeface="Agency FB" pitchFamily="34" charset="0"/>
              </a:rPr>
              <a:t> da vont en-</a:t>
            </a:r>
            <a:r>
              <a:rPr lang="fr-FR" sz="1400" dirty="0" err="1" smtClean="0">
                <a:solidFill>
                  <a:srgbClr val="FF0000"/>
                </a:solidFill>
                <a:latin typeface="Agency FB" pitchFamily="34" charset="0"/>
              </a:rPr>
              <a:t>dro</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vuhez</a:t>
            </a:r>
            <a:r>
              <a:rPr lang="fr-FR" sz="1400" dirty="0" smtClean="0">
                <a:solidFill>
                  <a:srgbClr val="FF0000"/>
                </a:solidFill>
                <a:latin typeface="Agency FB" pitchFamily="34" charset="0"/>
              </a:rPr>
              <a:t> er </a:t>
            </a:r>
            <a:r>
              <a:rPr lang="fr-FR" sz="1400" dirty="0" err="1" smtClean="0">
                <a:solidFill>
                  <a:srgbClr val="FF0000"/>
                </a:solidFill>
                <a:latin typeface="Agency FB" pitchFamily="34" charset="0"/>
              </a:rPr>
              <a:t>gevredigezh</a:t>
            </a:r>
            <a:r>
              <a:rPr lang="fr-FR" sz="1400" dirty="0" smtClean="0">
                <a:solidFill>
                  <a:srgbClr val="FF0000"/>
                </a:solidFill>
                <a:latin typeface="Agency FB" pitchFamily="34" charset="0"/>
              </a:rPr>
              <a:t> ha </a:t>
            </a:r>
            <a:r>
              <a:rPr lang="fr-FR" sz="1400" dirty="0" err="1" smtClean="0">
                <a:solidFill>
                  <a:srgbClr val="FF0000"/>
                </a:solidFill>
                <a:latin typeface="Agency FB" pitchFamily="34" charset="0"/>
              </a:rPr>
              <a:t>reolenniñ</a:t>
            </a:r>
            <a:r>
              <a:rPr lang="fr-FR" sz="1400" dirty="0" smtClean="0">
                <a:solidFill>
                  <a:srgbClr val="FF0000"/>
                </a:solidFill>
                <a:latin typeface="Agency FB" pitchFamily="34" charset="0"/>
              </a:rPr>
              <a:t> an </a:t>
            </a:r>
            <a:r>
              <a:rPr lang="fr-FR" sz="1400" dirty="0" err="1" smtClean="0">
                <a:solidFill>
                  <a:srgbClr val="FF0000"/>
                </a:solidFill>
                <a:latin typeface="Agency FB" pitchFamily="34" charset="0"/>
              </a:rPr>
              <a:t>darempredoù</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etre</a:t>
            </a:r>
            <a:r>
              <a:rPr lang="fr-FR" sz="1400" dirty="0" smtClean="0">
                <a:solidFill>
                  <a:srgbClr val="FF0000"/>
                </a:solidFill>
                <a:latin typeface="Agency FB" pitchFamily="34" charset="0"/>
              </a:rPr>
              <a:t> an </a:t>
            </a:r>
            <a:r>
              <a:rPr lang="fr-FR" sz="1400" dirty="0" err="1" smtClean="0">
                <a:solidFill>
                  <a:srgbClr val="FF0000"/>
                </a:solidFill>
                <a:latin typeface="Agency FB" pitchFamily="34" charset="0"/>
              </a:rPr>
              <a:t>dud</a:t>
            </a:r>
            <a:r>
              <a:rPr lang="fr-FR" sz="1400" dirty="0" smtClean="0">
                <a:solidFill>
                  <a:srgbClr val="FF0000"/>
                </a:solidFill>
                <a:latin typeface="Agency FB" pitchFamily="34" charset="0"/>
              </a:rPr>
              <a:t>. </a:t>
            </a:r>
            <a:r>
              <a:rPr lang="fr-FR" sz="1400" dirty="0" err="1" smtClean="0">
                <a:latin typeface="Agency FB" pitchFamily="34" charset="0"/>
              </a:rPr>
              <a:t>Lâret</a:t>
            </a:r>
            <a:r>
              <a:rPr lang="fr-FR" sz="1400" dirty="0" smtClean="0">
                <a:latin typeface="Agency FB" pitchFamily="34" charset="0"/>
              </a:rPr>
              <a:t> e </a:t>
            </a:r>
            <a:r>
              <a:rPr lang="fr-FR" sz="1400" dirty="0" err="1" smtClean="0">
                <a:latin typeface="Agency FB" pitchFamily="34" charset="0"/>
              </a:rPr>
              <a:t>vez</a:t>
            </a:r>
            <a:r>
              <a:rPr lang="fr-FR" sz="1400" dirty="0" smtClean="0">
                <a:latin typeface="Agency FB" pitchFamily="34" charset="0"/>
              </a:rPr>
              <a:t> </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pa</a:t>
            </a:r>
            <a:r>
              <a:rPr lang="fr-FR" sz="1400" dirty="0" smtClean="0">
                <a:latin typeface="Agency FB" pitchFamily="34" charset="0"/>
              </a:rPr>
              <a:t> ‘z </a:t>
            </a:r>
            <a:r>
              <a:rPr lang="fr-FR" sz="1400" dirty="0" err="1" smtClean="0">
                <a:latin typeface="Agency FB" pitchFamily="34" charset="0"/>
              </a:rPr>
              <a:t>eo</a:t>
            </a:r>
            <a:r>
              <a:rPr lang="fr-FR" sz="1400" dirty="0" smtClean="0">
                <a:latin typeface="Agency FB" pitchFamily="34" charset="0"/>
              </a:rPr>
              <a:t> </a:t>
            </a:r>
            <a:r>
              <a:rPr lang="fr-FR" sz="1400" dirty="0" err="1" smtClean="0">
                <a:latin typeface="Agency FB" pitchFamily="34" charset="0"/>
              </a:rPr>
              <a:t>divizet</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reolenn</a:t>
            </a:r>
            <a:r>
              <a:rPr lang="fr-FR" sz="1400" dirty="0" smtClean="0">
                <a:latin typeface="Agency FB" pitchFamily="34" charset="0"/>
              </a:rPr>
              <a:t> </a:t>
            </a:r>
            <a:r>
              <a:rPr lang="fr-FR" sz="1400" dirty="0" err="1" smtClean="0">
                <a:latin typeface="Agency FB" pitchFamily="34" charset="0"/>
              </a:rPr>
              <a:t>get</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stad</a:t>
            </a:r>
            <a:r>
              <a:rPr lang="fr-FR" sz="1400" dirty="0" smtClean="0">
                <a:latin typeface="Agency FB" pitchFamily="34" charset="0"/>
              </a:rPr>
              <a:t>, </a:t>
            </a:r>
            <a:r>
              <a:rPr lang="fr-FR" sz="1400" dirty="0" err="1" smtClean="0">
                <a:latin typeface="Agency FB" pitchFamily="34" charset="0"/>
              </a:rPr>
              <a:t>ur</a:t>
            </a:r>
            <a:r>
              <a:rPr lang="fr-FR" sz="1400" dirty="0" smtClean="0">
                <a:latin typeface="Agency FB" pitchFamily="34" charset="0"/>
              </a:rPr>
              <a:t> </a:t>
            </a:r>
            <a:r>
              <a:rPr lang="fr-FR" sz="1400" dirty="0" err="1" smtClean="0">
                <a:latin typeface="Agency FB" pitchFamily="34" charset="0"/>
              </a:rPr>
              <a:t>rannvro</a:t>
            </a:r>
            <a:r>
              <a:rPr lang="fr-FR" sz="1400" dirty="0" smtClean="0">
                <a:latin typeface="Agency FB" pitchFamily="34" charset="0"/>
              </a:rPr>
              <a:t>, </a:t>
            </a:r>
            <a:r>
              <a:rPr lang="fr-FR" sz="1400" dirty="0" err="1" smtClean="0">
                <a:latin typeface="Agency FB" pitchFamily="34" charset="0"/>
              </a:rPr>
              <a:t>ur</a:t>
            </a:r>
            <a:r>
              <a:rPr lang="fr-FR" sz="1400" dirty="0" smtClean="0">
                <a:latin typeface="Agency FB" pitchFamily="34" charset="0"/>
              </a:rPr>
              <a:t> c’</a:t>
            </a:r>
            <a:r>
              <a:rPr lang="fr-FR" sz="1400" dirty="0" err="1" smtClean="0">
                <a:latin typeface="Agency FB" pitchFamily="34" charset="0"/>
              </a:rPr>
              <a:t>humun</a:t>
            </a:r>
            <a:r>
              <a:rPr lang="fr-FR" sz="1400" dirty="0" smtClean="0">
                <a:latin typeface="Agency FB" pitchFamily="34" charset="0"/>
              </a:rPr>
              <a:t>.</a:t>
            </a:r>
            <a:endParaRPr lang="fr-FR" sz="1400" dirty="0">
              <a:latin typeface="Agency FB"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1403648"/>
            <a:ext cx="2016224"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64" y="1351559"/>
            <a:ext cx="1850732" cy="12315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096" y="1323120"/>
            <a:ext cx="1936204" cy="1288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30324" y="2413622"/>
            <a:ext cx="2016224" cy="646331"/>
          </a:xfrm>
          <a:prstGeom prst="rect">
            <a:avLst/>
          </a:prstGeom>
          <a:noFill/>
          <a:ln>
            <a:solidFill>
              <a:schemeClr val="accent1"/>
            </a:solidFill>
          </a:ln>
        </p:spPr>
        <p:txBody>
          <a:bodyPr wrap="square" rtlCol="0">
            <a:spAutoFit/>
          </a:bodyPr>
          <a:lstStyle/>
          <a:p>
            <a:r>
              <a:rPr lang="fr-FR" sz="1200" dirty="0" smtClean="0"/>
              <a:t>Ar </a:t>
            </a:r>
            <a:r>
              <a:rPr lang="fr-FR" sz="1200" dirty="0" err="1" smtClean="0"/>
              <a:t>Vodadenn</a:t>
            </a:r>
            <a:r>
              <a:rPr lang="fr-FR" sz="1200" dirty="0" smtClean="0"/>
              <a:t> </a:t>
            </a:r>
            <a:r>
              <a:rPr lang="fr-FR" sz="1200" dirty="0" err="1" smtClean="0"/>
              <a:t>vroadel</a:t>
            </a:r>
            <a:r>
              <a:rPr lang="fr-FR" sz="1200" dirty="0" smtClean="0"/>
              <a:t>( </a:t>
            </a:r>
            <a:r>
              <a:rPr lang="fr-FR" sz="1200" dirty="0" err="1" smtClean="0"/>
              <a:t>deputeed</a:t>
            </a:r>
            <a:r>
              <a:rPr lang="fr-FR" sz="1200" dirty="0" smtClean="0"/>
              <a:t> </a:t>
            </a:r>
            <a:r>
              <a:rPr lang="fr-FR" sz="1200" dirty="0" err="1" smtClean="0"/>
              <a:t>dilennet</a:t>
            </a:r>
            <a:r>
              <a:rPr lang="fr-FR" sz="1200" dirty="0" smtClean="0"/>
              <a:t> </a:t>
            </a:r>
            <a:r>
              <a:rPr lang="fr-FR" sz="1200" dirty="0" err="1" smtClean="0"/>
              <a:t>get</a:t>
            </a:r>
            <a:r>
              <a:rPr lang="fr-FR" sz="1200" dirty="0" smtClean="0"/>
              <a:t> </a:t>
            </a:r>
            <a:r>
              <a:rPr lang="fr-FR" sz="1200" dirty="0" err="1" smtClean="0"/>
              <a:t>ar</a:t>
            </a:r>
            <a:r>
              <a:rPr lang="fr-FR" sz="1200" dirty="0" smtClean="0"/>
              <a:t> </a:t>
            </a:r>
            <a:r>
              <a:rPr lang="fr-FR" sz="1200" dirty="0" err="1" smtClean="0"/>
              <a:t>geodediz</a:t>
            </a:r>
            <a:r>
              <a:rPr lang="fr-FR" sz="1200" dirty="0" smtClean="0"/>
              <a:t> é </a:t>
            </a:r>
            <a:r>
              <a:rPr lang="fr-FR" sz="1200" dirty="0" err="1" smtClean="0"/>
              <a:t>votiñ</a:t>
            </a:r>
            <a:r>
              <a:rPr lang="fr-FR" sz="1200" dirty="0" smtClean="0"/>
              <a:t> </a:t>
            </a:r>
            <a:r>
              <a:rPr lang="fr-FR" sz="1200" dirty="0" err="1" smtClean="0"/>
              <a:t>ar</a:t>
            </a:r>
            <a:r>
              <a:rPr lang="fr-FR" sz="1200" dirty="0" smtClean="0"/>
              <a:t> </a:t>
            </a:r>
            <a:r>
              <a:rPr lang="fr-FR" sz="1200" dirty="0" err="1" smtClean="0"/>
              <a:t>lezennoù</a:t>
            </a:r>
            <a:r>
              <a:rPr lang="fr-FR" sz="1200" dirty="0" smtClean="0"/>
              <a:t>)</a:t>
            </a:r>
            <a:endParaRPr lang="fr-FR" sz="1200" dirty="0"/>
          </a:p>
        </p:txBody>
      </p:sp>
      <p:sp>
        <p:nvSpPr>
          <p:cNvPr id="5" name="ZoneTexte 4"/>
          <p:cNvSpPr txBox="1"/>
          <p:nvPr/>
        </p:nvSpPr>
        <p:spPr>
          <a:xfrm>
            <a:off x="2204864" y="2611576"/>
            <a:ext cx="1850732" cy="276999"/>
          </a:xfrm>
          <a:prstGeom prst="rect">
            <a:avLst/>
          </a:prstGeom>
          <a:noFill/>
          <a:ln>
            <a:solidFill>
              <a:schemeClr val="accent1"/>
            </a:solidFill>
          </a:ln>
        </p:spPr>
        <p:txBody>
          <a:bodyPr wrap="square" rtlCol="0">
            <a:spAutoFit/>
          </a:bodyPr>
          <a:lstStyle/>
          <a:p>
            <a:r>
              <a:rPr lang="fr-FR" sz="1200" dirty="0" smtClean="0"/>
              <a:t>Al lez-</a:t>
            </a:r>
            <a:r>
              <a:rPr lang="fr-FR" sz="1200" dirty="0" err="1" smtClean="0"/>
              <a:t>varn</a:t>
            </a:r>
            <a:r>
              <a:rPr lang="fr-FR" sz="1200" dirty="0" smtClean="0"/>
              <a:t> </a:t>
            </a:r>
            <a:r>
              <a:rPr lang="fr-FR" sz="1200" dirty="0" err="1" smtClean="0"/>
              <a:t>get</a:t>
            </a:r>
            <a:r>
              <a:rPr lang="fr-FR" sz="1200" dirty="0" smtClean="0"/>
              <a:t> </a:t>
            </a:r>
            <a:r>
              <a:rPr lang="fr-FR" sz="1200" dirty="0" err="1" smtClean="0"/>
              <a:t>barnourien</a:t>
            </a:r>
            <a:endParaRPr lang="fr-FR" sz="1200" dirty="0"/>
          </a:p>
        </p:txBody>
      </p:sp>
      <p:sp>
        <p:nvSpPr>
          <p:cNvPr id="6" name="ZoneTexte 5"/>
          <p:cNvSpPr txBox="1"/>
          <p:nvPr/>
        </p:nvSpPr>
        <p:spPr>
          <a:xfrm>
            <a:off x="4293096" y="2606404"/>
            <a:ext cx="1936204" cy="646331"/>
          </a:xfrm>
          <a:prstGeom prst="rect">
            <a:avLst/>
          </a:prstGeom>
          <a:noFill/>
          <a:ln>
            <a:solidFill>
              <a:schemeClr val="accent1"/>
            </a:solidFill>
          </a:ln>
        </p:spPr>
        <p:txBody>
          <a:bodyPr wrap="square" rtlCol="0">
            <a:spAutoFit/>
          </a:bodyPr>
          <a:lstStyle/>
          <a:p>
            <a:r>
              <a:rPr lang="fr-FR" sz="1200" dirty="0" err="1" smtClean="0"/>
              <a:t>Burev-votiñ</a:t>
            </a:r>
            <a:r>
              <a:rPr lang="fr-FR" sz="1200" dirty="0" smtClean="0"/>
              <a:t> </a:t>
            </a:r>
            <a:r>
              <a:rPr lang="fr-FR" sz="1200" dirty="0" err="1" smtClean="0"/>
              <a:t>get</a:t>
            </a:r>
            <a:r>
              <a:rPr lang="fr-FR" sz="1200" dirty="0" smtClean="0"/>
              <a:t> </a:t>
            </a:r>
            <a:r>
              <a:rPr lang="fr-FR" sz="1200" dirty="0" err="1" smtClean="0"/>
              <a:t>keodediz</a:t>
            </a:r>
            <a:r>
              <a:rPr lang="fr-FR" sz="1200" dirty="0" smtClean="0"/>
              <a:t> é </a:t>
            </a:r>
            <a:r>
              <a:rPr lang="fr-FR" sz="1200" dirty="0" err="1" smtClean="0"/>
              <a:t>roiñ</a:t>
            </a:r>
            <a:r>
              <a:rPr lang="fr-FR" sz="1200" dirty="0" smtClean="0"/>
              <a:t>  o </a:t>
            </a:r>
            <a:r>
              <a:rPr lang="fr-FR" sz="1200" dirty="0" err="1" smtClean="0"/>
              <a:t>faper-mouezhiñ</a:t>
            </a:r>
            <a:r>
              <a:rPr lang="fr-FR" sz="1200" dirty="0" smtClean="0"/>
              <a:t> er </a:t>
            </a:r>
            <a:r>
              <a:rPr lang="fr-FR" sz="1200" dirty="0" err="1" smtClean="0"/>
              <a:t>voest-dilenn</a:t>
            </a:r>
            <a:endParaRPr lang="fr-FR" sz="1200" dirty="0"/>
          </a:p>
        </p:txBody>
      </p:sp>
      <p:sp>
        <p:nvSpPr>
          <p:cNvPr id="7" name="ZoneTexte 6"/>
          <p:cNvSpPr txBox="1"/>
          <p:nvPr/>
        </p:nvSpPr>
        <p:spPr>
          <a:xfrm>
            <a:off x="116632" y="3419872"/>
            <a:ext cx="1957908" cy="646331"/>
          </a:xfrm>
          <a:prstGeom prst="rect">
            <a:avLst/>
          </a:prstGeom>
          <a:noFill/>
          <a:ln>
            <a:solidFill>
              <a:schemeClr val="accent1"/>
            </a:solidFill>
          </a:ln>
        </p:spPr>
        <p:txBody>
          <a:bodyPr wrap="square" rtlCol="0">
            <a:spAutoFit/>
          </a:bodyPr>
          <a:lstStyle/>
          <a:p>
            <a:pPr algn="ctr"/>
            <a:r>
              <a:rPr lang="fr-FR" sz="1200" dirty="0" err="1" smtClean="0"/>
              <a:t>Doujiñ</a:t>
            </a:r>
            <a:r>
              <a:rPr lang="fr-FR" sz="1200" dirty="0" smtClean="0"/>
              <a:t> a </a:t>
            </a:r>
            <a:r>
              <a:rPr lang="fr-FR" sz="1200" dirty="0" err="1" smtClean="0"/>
              <a:t>ran</a:t>
            </a:r>
            <a:r>
              <a:rPr lang="fr-FR" sz="1200" dirty="0" smtClean="0"/>
              <a:t> </a:t>
            </a:r>
            <a:r>
              <a:rPr lang="fr-FR" sz="1200" dirty="0" err="1" smtClean="0"/>
              <a:t>doc’h</a:t>
            </a:r>
            <a:r>
              <a:rPr lang="fr-FR" sz="1200" dirty="0" smtClean="0"/>
              <a:t> </a:t>
            </a:r>
            <a:r>
              <a:rPr lang="fr-FR" sz="1200" dirty="0" err="1" smtClean="0"/>
              <a:t>ar</a:t>
            </a:r>
            <a:r>
              <a:rPr lang="fr-FR" sz="1200" dirty="0" smtClean="0"/>
              <a:t> </a:t>
            </a:r>
            <a:r>
              <a:rPr lang="fr-FR" sz="1200" dirty="0" err="1" smtClean="0"/>
              <a:t>lezennoù</a:t>
            </a:r>
            <a:r>
              <a:rPr lang="fr-FR" sz="1200" dirty="0" smtClean="0"/>
              <a:t> </a:t>
            </a:r>
            <a:r>
              <a:rPr lang="fr-FR" sz="1200" dirty="0" err="1" smtClean="0"/>
              <a:t>peogwir</a:t>
            </a:r>
            <a:r>
              <a:rPr lang="fr-FR" sz="1200" dirty="0" smtClean="0"/>
              <a:t> e </a:t>
            </a:r>
            <a:r>
              <a:rPr lang="fr-FR" sz="1200" dirty="0" err="1" smtClean="0"/>
              <a:t>toujan</a:t>
            </a:r>
            <a:r>
              <a:rPr lang="fr-FR" sz="1200" dirty="0" smtClean="0"/>
              <a:t> </a:t>
            </a:r>
            <a:r>
              <a:rPr lang="fr-FR" sz="1200" dirty="0" err="1" smtClean="0"/>
              <a:t>doc’h</a:t>
            </a:r>
            <a:r>
              <a:rPr lang="fr-FR" sz="1200" dirty="0" smtClean="0"/>
              <a:t> an </a:t>
            </a:r>
            <a:r>
              <a:rPr lang="fr-FR" sz="1200" dirty="0" err="1" smtClean="0"/>
              <a:t>demokratelezh</a:t>
            </a:r>
            <a:endParaRPr lang="fr-FR" sz="1200" dirty="0"/>
          </a:p>
        </p:txBody>
      </p:sp>
      <p:sp>
        <p:nvSpPr>
          <p:cNvPr id="8" name="ZoneTexte 7"/>
          <p:cNvSpPr txBox="1"/>
          <p:nvPr/>
        </p:nvSpPr>
        <p:spPr>
          <a:xfrm>
            <a:off x="2204864" y="3419872"/>
            <a:ext cx="1944216" cy="461665"/>
          </a:xfrm>
          <a:prstGeom prst="rect">
            <a:avLst/>
          </a:prstGeom>
          <a:noFill/>
          <a:ln>
            <a:solidFill>
              <a:schemeClr val="accent1"/>
            </a:solidFill>
          </a:ln>
        </p:spPr>
        <p:txBody>
          <a:bodyPr wrap="square" rtlCol="0">
            <a:spAutoFit/>
          </a:bodyPr>
          <a:lstStyle/>
          <a:p>
            <a:pPr algn="ctr"/>
            <a:r>
              <a:rPr lang="fr-FR" sz="1200" dirty="0" err="1" smtClean="0"/>
              <a:t>Sevel</a:t>
            </a:r>
            <a:r>
              <a:rPr lang="fr-FR" sz="1200" dirty="0" smtClean="0"/>
              <a:t> a </a:t>
            </a:r>
            <a:r>
              <a:rPr lang="fr-FR" sz="1200" dirty="0" err="1" smtClean="0"/>
              <a:t>ran</a:t>
            </a:r>
            <a:r>
              <a:rPr lang="fr-FR" sz="1200" dirty="0" smtClean="0"/>
              <a:t> al </a:t>
            </a:r>
            <a:r>
              <a:rPr lang="fr-FR" sz="1200" dirty="0" err="1" smtClean="0"/>
              <a:t>lezenn</a:t>
            </a:r>
            <a:r>
              <a:rPr lang="fr-FR" sz="1200" dirty="0" smtClean="0"/>
              <a:t>, </a:t>
            </a:r>
            <a:r>
              <a:rPr lang="fr-FR" sz="1200" dirty="0" err="1" smtClean="0"/>
              <a:t>mammenn</a:t>
            </a:r>
            <a:r>
              <a:rPr lang="fr-FR" sz="1200" dirty="0" smtClean="0"/>
              <a:t> </a:t>
            </a:r>
            <a:r>
              <a:rPr lang="fr-FR" sz="1200" dirty="0" err="1" smtClean="0"/>
              <a:t>ar</a:t>
            </a:r>
            <a:r>
              <a:rPr lang="fr-FR" sz="1200" dirty="0" smtClean="0"/>
              <a:t> </a:t>
            </a:r>
            <a:r>
              <a:rPr lang="fr-FR" sz="1200" dirty="0" err="1" smtClean="0"/>
              <a:t>gwir</a:t>
            </a:r>
            <a:endParaRPr lang="fr-FR" sz="1200" dirty="0"/>
          </a:p>
        </p:txBody>
      </p:sp>
      <p:sp>
        <p:nvSpPr>
          <p:cNvPr id="9" name="ZoneTexte 8"/>
          <p:cNvSpPr txBox="1"/>
          <p:nvPr/>
        </p:nvSpPr>
        <p:spPr>
          <a:xfrm>
            <a:off x="4365104" y="3419872"/>
            <a:ext cx="2088232" cy="461665"/>
          </a:xfrm>
          <a:prstGeom prst="rect">
            <a:avLst/>
          </a:prstGeom>
          <a:noFill/>
          <a:ln>
            <a:solidFill>
              <a:schemeClr val="accent1"/>
            </a:solidFill>
          </a:ln>
        </p:spPr>
        <p:txBody>
          <a:bodyPr wrap="square" rtlCol="0">
            <a:spAutoFit/>
          </a:bodyPr>
          <a:lstStyle/>
          <a:p>
            <a:r>
              <a:rPr lang="fr-FR" sz="1200" dirty="0" err="1" smtClean="0"/>
              <a:t>Lâr</a:t>
            </a:r>
            <a:r>
              <a:rPr lang="fr-FR" sz="1200" dirty="0" smtClean="0"/>
              <a:t> </a:t>
            </a:r>
            <a:r>
              <a:rPr lang="fr-FR" sz="1200" dirty="0" err="1" smtClean="0"/>
              <a:t>ar</a:t>
            </a:r>
            <a:r>
              <a:rPr lang="fr-FR" sz="1200" dirty="0" smtClean="0"/>
              <a:t> </a:t>
            </a:r>
            <a:r>
              <a:rPr lang="fr-FR" sz="1200" dirty="0" err="1" smtClean="0"/>
              <a:t>ran</a:t>
            </a:r>
            <a:r>
              <a:rPr lang="fr-FR" sz="1200" dirty="0" smtClean="0"/>
              <a:t> </a:t>
            </a:r>
            <a:r>
              <a:rPr lang="fr-FR" sz="1200" dirty="0" err="1" smtClean="0"/>
              <a:t>ar</a:t>
            </a:r>
            <a:r>
              <a:rPr lang="fr-FR" sz="1200" dirty="0" smtClean="0"/>
              <a:t> </a:t>
            </a:r>
            <a:r>
              <a:rPr lang="fr-FR" sz="1200" dirty="0" err="1" smtClean="0"/>
              <a:t>gwir</a:t>
            </a:r>
            <a:r>
              <a:rPr lang="fr-FR" sz="1200" dirty="0" smtClean="0"/>
              <a:t> </a:t>
            </a:r>
            <a:r>
              <a:rPr lang="fr-FR" sz="1200" dirty="0" err="1" smtClean="0"/>
              <a:t>hag</a:t>
            </a:r>
            <a:r>
              <a:rPr lang="fr-FR" sz="1200" dirty="0" smtClean="0"/>
              <a:t> e </a:t>
            </a:r>
            <a:r>
              <a:rPr lang="fr-FR" sz="1200" dirty="0" err="1" smtClean="0"/>
              <a:t>lakaan</a:t>
            </a:r>
            <a:r>
              <a:rPr lang="fr-FR" sz="1200" dirty="0" smtClean="0"/>
              <a:t> e-</a:t>
            </a:r>
            <a:r>
              <a:rPr lang="fr-FR" sz="1200" dirty="0" err="1" smtClean="0"/>
              <a:t>pleustr</a:t>
            </a:r>
            <a:r>
              <a:rPr lang="fr-FR" sz="1200" dirty="0" smtClean="0"/>
              <a:t> al </a:t>
            </a:r>
            <a:r>
              <a:rPr lang="fr-FR" sz="1100" dirty="0" err="1" smtClean="0"/>
              <a:t>lezennoù</a:t>
            </a:r>
            <a:endParaRPr lang="fr-FR" sz="1200" dirty="0"/>
          </a:p>
        </p:txBody>
      </p:sp>
      <p:cxnSp>
        <p:nvCxnSpPr>
          <p:cNvPr id="11" name="Connecteur droit avec flèche 10"/>
          <p:cNvCxnSpPr>
            <a:stCxn id="7" idx="0"/>
          </p:cNvCxnSpPr>
          <p:nvPr/>
        </p:nvCxnSpPr>
        <p:spPr>
          <a:xfrm flipV="1">
            <a:off x="1095586" y="3270920"/>
            <a:ext cx="4232206" cy="148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8" idx="0"/>
          </p:cNvCxnSpPr>
          <p:nvPr/>
        </p:nvCxnSpPr>
        <p:spPr>
          <a:xfrm flipH="1" flipV="1">
            <a:off x="1095586" y="3059953"/>
            <a:ext cx="2081386" cy="3599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9" idx="0"/>
            <a:endCxn id="5" idx="2"/>
          </p:cNvCxnSpPr>
          <p:nvPr/>
        </p:nvCxnSpPr>
        <p:spPr>
          <a:xfrm flipH="1" flipV="1">
            <a:off x="3130230" y="2888575"/>
            <a:ext cx="2278990" cy="531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0" y="4211960"/>
            <a:ext cx="6882011" cy="1077218"/>
          </a:xfrm>
          <a:prstGeom prst="rect">
            <a:avLst/>
          </a:prstGeom>
          <a:noFill/>
        </p:spPr>
        <p:txBody>
          <a:bodyPr wrap="square" rtlCol="0">
            <a:spAutoFit/>
          </a:bodyPr>
          <a:lstStyle/>
          <a:p>
            <a:r>
              <a:rPr lang="fr-FR" sz="1600" dirty="0" err="1" smtClean="0"/>
              <a:t>Diazez</a:t>
            </a:r>
            <a:r>
              <a:rPr lang="fr-FR" sz="1600" dirty="0" smtClean="0"/>
              <a:t> an </a:t>
            </a:r>
            <a:r>
              <a:rPr lang="fr-FR" sz="1600" dirty="0" err="1" smtClean="0"/>
              <a:t>demokratelezh</a:t>
            </a:r>
            <a:r>
              <a:rPr lang="fr-FR" sz="1600" dirty="0" smtClean="0"/>
              <a:t> </a:t>
            </a:r>
            <a:r>
              <a:rPr lang="fr-FR" sz="1600" dirty="0" err="1" smtClean="0"/>
              <a:t>eo</a:t>
            </a:r>
            <a:r>
              <a:rPr lang="fr-FR" sz="1600" dirty="0" smtClean="0"/>
              <a:t> </a:t>
            </a:r>
            <a:r>
              <a:rPr lang="fr-FR" sz="1600" dirty="0" err="1" smtClean="0"/>
              <a:t>ar</a:t>
            </a:r>
            <a:r>
              <a:rPr lang="fr-FR" sz="1600" dirty="0" smtClean="0"/>
              <a:t> </a:t>
            </a:r>
            <a:r>
              <a:rPr lang="fr-FR" sz="1600" dirty="0" err="1" smtClean="0"/>
              <a:t>gwir</a:t>
            </a:r>
            <a:r>
              <a:rPr lang="fr-FR" sz="1600" dirty="0" smtClean="0"/>
              <a:t> </a:t>
            </a:r>
            <a:r>
              <a:rPr lang="fr-FR" sz="1600" dirty="0" err="1" smtClean="0"/>
              <a:t>peogwir</a:t>
            </a:r>
            <a:r>
              <a:rPr lang="fr-FR" sz="1600" dirty="0" smtClean="0"/>
              <a:t> e </a:t>
            </a:r>
            <a:r>
              <a:rPr lang="fr-FR" sz="1600" dirty="0" err="1" smtClean="0"/>
              <a:t>vez</a:t>
            </a:r>
            <a:r>
              <a:rPr lang="fr-FR" sz="1600" dirty="0" smtClean="0"/>
              <a:t> </a:t>
            </a:r>
            <a:r>
              <a:rPr lang="fr-FR" sz="1600" dirty="0" err="1" smtClean="0"/>
              <a:t>votet</a:t>
            </a:r>
            <a:r>
              <a:rPr lang="fr-FR" sz="1600" dirty="0" smtClean="0"/>
              <a:t> </a:t>
            </a:r>
            <a:r>
              <a:rPr lang="fr-FR" sz="1600" dirty="0" err="1" smtClean="0"/>
              <a:t>ar</a:t>
            </a:r>
            <a:r>
              <a:rPr lang="fr-FR" sz="1600" dirty="0" smtClean="0"/>
              <a:t> </a:t>
            </a:r>
            <a:r>
              <a:rPr lang="fr-FR" sz="1600" dirty="0" err="1" smtClean="0"/>
              <a:t>lezenn</a:t>
            </a:r>
            <a:r>
              <a:rPr lang="fr-FR" sz="1600" dirty="0" smtClean="0"/>
              <a:t> </a:t>
            </a:r>
            <a:r>
              <a:rPr lang="fr-FR" sz="1600" dirty="0" err="1" smtClean="0"/>
              <a:t>get</a:t>
            </a:r>
            <a:r>
              <a:rPr lang="fr-FR" sz="1600" dirty="0" smtClean="0"/>
              <a:t> </a:t>
            </a:r>
            <a:r>
              <a:rPr lang="fr-FR" sz="1600" dirty="0" err="1" smtClean="0"/>
              <a:t>dileuridi</a:t>
            </a:r>
            <a:r>
              <a:rPr lang="fr-FR" sz="1600" dirty="0" smtClean="0"/>
              <a:t> </a:t>
            </a:r>
            <a:r>
              <a:rPr lang="fr-FR" sz="1600" dirty="0" err="1" smtClean="0"/>
              <a:t>ar</a:t>
            </a:r>
            <a:r>
              <a:rPr lang="fr-FR" sz="1600" dirty="0" smtClean="0"/>
              <a:t> </a:t>
            </a:r>
            <a:r>
              <a:rPr lang="fr-FR" sz="1600" dirty="0" err="1" smtClean="0"/>
              <a:t>geodediz</a:t>
            </a:r>
            <a:r>
              <a:rPr lang="fr-FR" sz="1600" dirty="0" smtClean="0"/>
              <a:t> </a:t>
            </a:r>
            <a:r>
              <a:rPr lang="fr-FR" sz="1600" dirty="0" err="1" smtClean="0"/>
              <a:t>dilennet</a:t>
            </a:r>
            <a:r>
              <a:rPr lang="fr-FR" sz="1600" dirty="0" smtClean="0"/>
              <a:t> en </a:t>
            </a:r>
            <a:r>
              <a:rPr lang="fr-FR" sz="1600" dirty="0" err="1" smtClean="0"/>
              <a:t>doare</a:t>
            </a:r>
            <a:r>
              <a:rPr lang="fr-FR" sz="1600" dirty="0" smtClean="0"/>
              <a:t> </a:t>
            </a:r>
            <a:r>
              <a:rPr lang="fr-FR" sz="1600" dirty="0" err="1" smtClean="0"/>
              <a:t>demokratel</a:t>
            </a:r>
            <a:r>
              <a:rPr lang="fr-FR" sz="1600" dirty="0" smtClean="0"/>
              <a:t>. </a:t>
            </a:r>
            <a:r>
              <a:rPr lang="fr-FR" sz="1600" dirty="0" err="1" smtClean="0"/>
              <a:t>Gwir</a:t>
            </a:r>
            <a:r>
              <a:rPr lang="fr-FR" sz="1600" dirty="0" smtClean="0"/>
              <a:t> </a:t>
            </a:r>
            <a:r>
              <a:rPr lang="fr-FR" sz="1600" dirty="0" err="1" smtClean="0"/>
              <a:t>reizh</a:t>
            </a:r>
            <a:r>
              <a:rPr lang="fr-FR" sz="1600" dirty="0" smtClean="0"/>
              <a:t> </a:t>
            </a:r>
            <a:r>
              <a:rPr lang="fr-FR" sz="1600" dirty="0" err="1" smtClean="0"/>
              <a:t>eo</a:t>
            </a:r>
            <a:r>
              <a:rPr lang="fr-FR" sz="1600" dirty="0" smtClean="0"/>
              <a:t> al </a:t>
            </a:r>
            <a:r>
              <a:rPr lang="fr-FR" sz="1600" dirty="0" err="1" smtClean="0"/>
              <a:t>lezenn</a:t>
            </a:r>
            <a:r>
              <a:rPr lang="fr-FR" sz="1600" dirty="0" smtClean="0"/>
              <a:t>, </a:t>
            </a:r>
            <a:r>
              <a:rPr lang="fr-FR" sz="1600" dirty="0" err="1" smtClean="0"/>
              <a:t>doujiñ</a:t>
            </a:r>
            <a:r>
              <a:rPr lang="fr-FR" sz="1600" dirty="0" smtClean="0"/>
              <a:t> </a:t>
            </a:r>
            <a:r>
              <a:rPr lang="fr-FR" sz="1600" dirty="0" err="1" smtClean="0"/>
              <a:t>anezhi</a:t>
            </a:r>
            <a:r>
              <a:rPr lang="fr-FR" sz="1600" dirty="0" smtClean="0"/>
              <a:t> </a:t>
            </a:r>
            <a:r>
              <a:rPr lang="fr-FR" sz="1600" dirty="0" err="1" smtClean="0"/>
              <a:t>eo</a:t>
            </a:r>
            <a:r>
              <a:rPr lang="fr-FR" sz="1600" dirty="0" smtClean="0"/>
              <a:t> </a:t>
            </a:r>
            <a:r>
              <a:rPr lang="fr-FR" sz="1600" dirty="0" err="1" smtClean="0"/>
              <a:t>douijiñ</a:t>
            </a:r>
            <a:r>
              <a:rPr lang="fr-FR" sz="1600" dirty="0" smtClean="0"/>
              <a:t> </a:t>
            </a:r>
            <a:r>
              <a:rPr lang="fr-FR" sz="1600" dirty="0" err="1" smtClean="0"/>
              <a:t>doc’h</a:t>
            </a:r>
            <a:r>
              <a:rPr lang="fr-FR" sz="1600" dirty="0" smtClean="0"/>
              <a:t> an </a:t>
            </a:r>
            <a:r>
              <a:rPr lang="fr-FR" sz="1600" dirty="0" err="1" smtClean="0"/>
              <a:t>demokratelezh</a:t>
            </a:r>
            <a:r>
              <a:rPr lang="fr-FR" sz="1600" dirty="0" smtClean="0"/>
              <a:t>. </a:t>
            </a:r>
            <a:r>
              <a:rPr lang="fr-FR" sz="1600" dirty="0" err="1" smtClean="0"/>
              <a:t>D’ar</a:t>
            </a:r>
            <a:r>
              <a:rPr lang="fr-FR" sz="1600" dirty="0" smtClean="0"/>
              <a:t> </a:t>
            </a:r>
            <a:r>
              <a:rPr lang="fr-FR" sz="1600" dirty="0" err="1" smtClean="0"/>
              <a:t>varnourien</a:t>
            </a:r>
            <a:r>
              <a:rPr lang="fr-FR" sz="1600" dirty="0" smtClean="0"/>
              <a:t> </a:t>
            </a:r>
            <a:r>
              <a:rPr lang="fr-FR" sz="1600" dirty="0" err="1" smtClean="0"/>
              <a:t>eo</a:t>
            </a:r>
            <a:r>
              <a:rPr lang="fr-FR" sz="1600" dirty="0" smtClean="0"/>
              <a:t> da </a:t>
            </a:r>
            <a:r>
              <a:rPr lang="fr-FR" sz="1600" dirty="0" err="1" smtClean="0"/>
              <a:t>lâr</a:t>
            </a:r>
            <a:r>
              <a:rPr lang="fr-FR" sz="1600" dirty="0" smtClean="0"/>
              <a:t> </a:t>
            </a:r>
            <a:r>
              <a:rPr lang="fr-FR" sz="1600" dirty="0" err="1" smtClean="0"/>
              <a:t>ar</a:t>
            </a:r>
            <a:r>
              <a:rPr lang="fr-FR" sz="1600" dirty="0" smtClean="0"/>
              <a:t> </a:t>
            </a:r>
            <a:r>
              <a:rPr lang="fr-FR" sz="1600" dirty="0" err="1" smtClean="0"/>
              <a:t>gwir</a:t>
            </a:r>
            <a:r>
              <a:rPr lang="fr-FR" sz="1600" dirty="0" smtClean="0"/>
              <a:t> ha </a:t>
            </a:r>
            <a:r>
              <a:rPr lang="fr-FR" sz="1600" dirty="0" err="1" smtClean="0"/>
              <a:t>doujiñ</a:t>
            </a:r>
            <a:r>
              <a:rPr lang="fr-FR" sz="1600" dirty="0" smtClean="0"/>
              <a:t> </a:t>
            </a:r>
            <a:r>
              <a:rPr lang="fr-FR" sz="1600" dirty="0" err="1" smtClean="0"/>
              <a:t>doc’h</a:t>
            </a:r>
            <a:r>
              <a:rPr lang="fr-FR" sz="1600" dirty="0" smtClean="0"/>
              <a:t> </a:t>
            </a:r>
            <a:r>
              <a:rPr lang="fr-FR" sz="1600" dirty="0" err="1" smtClean="0"/>
              <a:t>ar</a:t>
            </a:r>
            <a:r>
              <a:rPr lang="fr-FR" sz="1600" dirty="0" smtClean="0"/>
              <a:t> </a:t>
            </a:r>
            <a:r>
              <a:rPr lang="fr-FR" sz="1600" dirty="0" err="1" smtClean="0"/>
              <a:t>lezenn</a:t>
            </a:r>
            <a:r>
              <a:rPr lang="fr-FR" sz="1600" dirty="0" smtClean="0"/>
              <a:t>.</a:t>
            </a:r>
            <a:endParaRPr lang="fr-FR" sz="1600" dirty="0"/>
          </a:p>
        </p:txBody>
      </p:sp>
    </p:spTree>
    <p:extLst>
      <p:ext uri="{BB962C8B-B14F-4D97-AF65-F5344CB8AC3E}">
        <p14:creationId xmlns:p14="http://schemas.microsoft.com/office/powerpoint/2010/main" val="226831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13561" y="5289178"/>
            <a:ext cx="5536604" cy="3099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0" y="0"/>
            <a:ext cx="4293096" cy="276999"/>
          </a:xfrm>
          <a:prstGeom prst="rect">
            <a:avLst/>
          </a:prstGeom>
          <a:noFill/>
        </p:spPr>
        <p:txBody>
          <a:bodyPr wrap="square" rtlCol="0">
            <a:spAutoFit/>
          </a:bodyPr>
          <a:lstStyle/>
          <a:p>
            <a:r>
              <a:rPr lang="fr-FR" sz="1200" b="1" u="sng" dirty="0" smtClean="0">
                <a:latin typeface="Agency FB" pitchFamily="34" charset="0"/>
              </a:rPr>
              <a:t>B. Ar </a:t>
            </a:r>
            <a:r>
              <a:rPr lang="fr-FR" sz="1200" b="1" u="sng" dirty="0" err="1" smtClean="0">
                <a:latin typeface="Agency FB" pitchFamily="34" charset="0"/>
              </a:rPr>
              <a:t>gwir</a:t>
            </a:r>
            <a:r>
              <a:rPr lang="fr-FR" sz="1200" b="1" u="sng" dirty="0" smtClean="0">
                <a:latin typeface="Agency FB" pitchFamily="34" charset="0"/>
              </a:rPr>
              <a:t> </a:t>
            </a:r>
            <a:r>
              <a:rPr lang="fr-FR" sz="1200" b="1" u="sng" dirty="0" err="1" smtClean="0">
                <a:latin typeface="Agency FB" pitchFamily="34" charset="0"/>
              </a:rPr>
              <a:t>hag</a:t>
            </a:r>
            <a:r>
              <a:rPr lang="fr-FR" sz="1200" b="1" u="sng" dirty="0" smtClean="0">
                <a:latin typeface="Agency FB" pitchFamily="34" charset="0"/>
              </a:rPr>
              <a:t> </a:t>
            </a:r>
            <a:r>
              <a:rPr lang="fr-FR" sz="1200" b="1" u="sng" dirty="0" err="1" smtClean="0">
                <a:latin typeface="Agency FB" pitchFamily="34" charset="0"/>
              </a:rPr>
              <a:t>ar</a:t>
            </a:r>
            <a:r>
              <a:rPr lang="fr-FR" sz="1200" b="1" u="sng" dirty="0" smtClean="0">
                <a:latin typeface="Agency FB" pitchFamily="34" charset="0"/>
              </a:rPr>
              <a:t> </a:t>
            </a:r>
            <a:r>
              <a:rPr lang="fr-FR" sz="1200" b="1" u="sng" dirty="0" err="1" smtClean="0">
                <a:latin typeface="Agency FB" pitchFamily="34" charset="0"/>
              </a:rPr>
              <a:t>reolenn</a:t>
            </a:r>
            <a:endParaRPr lang="fr-FR" sz="1200" b="1" u="sng" dirty="0">
              <a:latin typeface="Agency FB" pitchFamily="34" charset="0"/>
            </a:endParaRPr>
          </a:p>
        </p:txBody>
      </p:sp>
      <p:sp>
        <p:nvSpPr>
          <p:cNvPr id="3" name="ZoneTexte 2"/>
          <p:cNvSpPr txBox="1"/>
          <p:nvPr/>
        </p:nvSpPr>
        <p:spPr>
          <a:xfrm>
            <a:off x="0" y="276999"/>
            <a:ext cx="6882011" cy="954107"/>
          </a:xfrm>
          <a:prstGeom prst="rect">
            <a:avLst/>
          </a:prstGeom>
          <a:noFill/>
        </p:spPr>
        <p:txBody>
          <a:bodyPr wrap="square" rtlCol="0">
            <a:spAutoFit/>
          </a:bodyPr>
          <a:lstStyle/>
          <a:p>
            <a:pPr algn="just"/>
            <a:r>
              <a:rPr lang="fr-FR" sz="1400" dirty="0" err="1" smtClean="0">
                <a:latin typeface="Agency FB" pitchFamily="34" charset="0"/>
              </a:rPr>
              <a:t>Kentañ</a:t>
            </a:r>
            <a:r>
              <a:rPr lang="fr-FR" sz="1400" dirty="0" smtClean="0">
                <a:latin typeface="Agency FB" pitchFamily="34" charset="0"/>
              </a:rPr>
              <a:t> </a:t>
            </a:r>
            <a:r>
              <a:rPr lang="fr-FR" sz="1400" dirty="0" err="1" smtClean="0">
                <a:latin typeface="Agency FB" pitchFamily="34" charset="0"/>
              </a:rPr>
              <a:t>mammenn</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eo</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lezenn</a:t>
            </a:r>
            <a:r>
              <a:rPr lang="fr-FR" sz="1400" dirty="0" smtClean="0">
                <a:latin typeface="Agency FB" pitchFamily="34" charset="0"/>
              </a:rPr>
              <a:t>, </a:t>
            </a:r>
            <a:r>
              <a:rPr lang="fr-FR" sz="1400" dirty="0" err="1" smtClean="0">
                <a:solidFill>
                  <a:srgbClr val="FF0000"/>
                </a:solidFill>
                <a:latin typeface="Agency FB" pitchFamily="34" charset="0"/>
              </a:rPr>
              <a:t>reolenn</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votet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get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Parlamant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àr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intrudu</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gouarnamant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pe</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Parlamant</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eo</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eo</a:t>
            </a:r>
            <a:r>
              <a:rPr lang="fr-FR" sz="1400" dirty="0" smtClean="0">
                <a:latin typeface="Agency FB" pitchFamily="34" charset="0"/>
              </a:rPr>
              <a:t> </a:t>
            </a:r>
            <a:r>
              <a:rPr lang="fr-FR" sz="1400" dirty="0" err="1" smtClean="0">
                <a:solidFill>
                  <a:srgbClr val="FF0000"/>
                </a:solidFill>
                <a:latin typeface="Agency FB" pitchFamily="34" charset="0"/>
              </a:rPr>
              <a:t>hollad</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lezennoù</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skrivet</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hag</a:t>
            </a:r>
            <a:r>
              <a:rPr lang="fr-FR" sz="1400" dirty="0" smtClean="0">
                <a:solidFill>
                  <a:srgbClr val="FF0000"/>
                </a:solidFill>
                <a:latin typeface="Agency FB" pitchFamily="34" charset="0"/>
              </a:rPr>
              <a:t> a </a:t>
            </a:r>
            <a:r>
              <a:rPr lang="fr-FR" sz="1400" dirty="0" err="1" smtClean="0">
                <a:solidFill>
                  <a:srgbClr val="FF0000"/>
                </a:solidFill>
                <a:latin typeface="Agency FB" pitchFamily="34" charset="0"/>
              </a:rPr>
              <a:t>zo</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dezhe</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pal </a:t>
            </a:r>
            <a:r>
              <a:rPr lang="fr-FR" sz="1400" dirty="0" err="1" smtClean="0">
                <a:solidFill>
                  <a:srgbClr val="FF0000"/>
                </a:solidFill>
                <a:latin typeface="Agency FB" pitchFamily="34" charset="0"/>
              </a:rPr>
              <a:t>lakaat</a:t>
            </a:r>
            <a:r>
              <a:rPr lang="fr-FR" sz="1400" dirty="0" smtClean="0">
                <a:solidFill>
                  <a:srgbClr val="FF0000"/>
                </a:solidFill>
                <a:latin typeface="Agency FB" pitchFamily="34" charset="0"/>
              </a:rPr>
              <a:t> da vont en-</a:t>
            </a:r>
            <a:r>
              <a:rPr lang="fr-FR" sz="1400" dirty="0" err="1" smtClean="0">
                <a:solidFill>
                  <a:srgbClr val="FF0000"/>
                </a:solidFill>
                <a:latin typeface="Agency FB" pitchFamily="34" charset="0"/>
              </a:rPr>
              <a:t>dro</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ar</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vuhez</a:t>
            </a:r>
            <a:r>
              <a:rPr lang="fr-FR" sz="1400" dirty="0" smtClean="0">
                <a:solidFill>
                  <a:srgbClr val="FF0000"/>
                </a:solidFill>
                <a:latin typeface="Agency FB" pitchFamily="34" charset="0"/>
              </a:rPr>
              <a:t> er </a:t>
            </a:r>
            <a:r>
              <a:rPr lang="fr-FR" sz="1400" dirty="0" err="1" smtClean="0">
                <a:solidFill>
                  <a:srgbClr val="FF0000"/>
                </a:solidFill>
                <a:latin typeface="Agency FB" pitchFamily="34" charset="0"/>
              </a:rPr>
              <a:t>gevredigezh</a:t>
            </a:r>
            <a:r>
              <a:rPr lang="fr-FR" sz="1400" dirty="0" smtClean="0">
                <a:solidFill>
                  <a:srgbClr val="FF0000"/>
                </a:solidFill>
                <a:latin typeface="Agency FB" pitchFamily="34" charset="0"/>
              </a:rPr>
              <a:t> ha </a:t>
            </a:r>
            <a:r>
              <a:rPr lang="fr-FR" sz="1400" dirty="0" err="1" smtClean="0">
                <a:solidFill>
                  <a:srgbClr val="FF0000"/>
                </a:solidFill>
                <a:latin typeface="Agency FB" pitchFamily="34" charset="0"/>
              </a:rPr>
              <a:t>reolenniñ</a:t>
            </a:r>
            <a:r>
              <a:rPr lang="fr-FR" sz="1400" dirty="0" smtClean="0">
                <a:solidFill>
                  <a:srgbClr val="FF0000"/>
                </a:solidFill>
                <a:latin typeface="Agency FB" pitchFamily="34" charset="0"/>
              </a:rPr>
              <a:t> an </a:t>
            </a:r>
            <a:r>
              <a:rPr lang="fr-FR" sz="1400" dirty="0" err="1" smtClean="0">
                <a:solidFill>
                  <a:srgbClr val="FF0000"/>
                </a:solidFill>
                <a:latin typeface="Agency FB" pitchFamily="34" charset="0"/>
              </a:rPr>
              <a:t>darempredoù</a:t>
            </a:r>
            <a:r>
              <a:rPr lang="fr-FR" sz="1400" dirty="0" smtClean="0">
                <a:solidFill>
                  <a:srgbClr val="FF0000"/>
                </a:solidFill>
                <a:latin typeface="Agency FB" pitchFamily="34" charset="0"/>
              </a:rPr>
              <a:t> </a:t>
            </a:r>
            <a:r>
              <a:rPr lang="fr-FR" sz="1400" dirty="0" err="1" smtClean="0">
                <a:solidFill>
                  <a:srgbClr val="FF0000"/>
                </a:solidFill>
                <a:latin typeface="Agency FB" pitchFamily="34" charset="0"/>
              </a:rPr>
              <a:t>etre</a:t>
            </a:r>
            <a:r>
              <a:rPr lang="fr-FR" sz="1400" dirty="0" smtClean="0">
                <a:solidFill>
                  <a:srgbClr val="FF0000"/>
                </a:solidFill>
                <a:latin typeface="Agency FB" pitchFamily="34" charset="0"/>
              </a:rPr>
              <a:t> an </a:t>
            </a:r>
            <a:r>
              <a:rPr lang="fr-FR" sz="1400" dirty="0" err="1" smtClean="0">
                <a:solidFill>
                  <a:srgbClr val="FF0000"/>
                </a:solidFill>
                <a:latin typeface="Agency FB" pitchFamily="34" charset="0"/>
              </a:rPr>
              <a:t>dud</a:t>
            </a:r>
            <a:r>
              <a:rPr lang="fr-FR" sz="1400" dirty="0" smtClean="0">
                <a:solidFill>
                  <a:srgbClr val="FF0000"/>
                </a:solidFill>
                <a:latin typeface="Agency FB" pitchFamily="34" charset="0"/>
              </a:rPr>
              <a:t>. </a:t>
            </a:r>
            <a:r>
              <a:rPr lang="fr-FR" sz="1400" dirty="0" err="1" smtClean="0">
                <a:latin typeface="Agency FB" pitchFamily="34" charset="0"/>
              </a:rPr>
              <a:t>Lâret</a:t>
            </a:r>
            <a:r>
              <a:rPr lang="fr-FR" sz="1400" dirty="0" smtClean="0">
                <a:latin typeface="Agency FB" pitchFamily="34" charset="0"/>
              </a:rPr>
              <a:t> e </a:t>
            </a:r>
            <a:r>
              <a:rPr lang="fr-FR" sz="1400" dirty="0" err="1" smtClean="0">
                <a:latin typeface="Agency FB" pitchFamily="34" charset="0"/>
              </a:rPr>
              <a:t>vez</a:t>
            </a:r>
            <a:r>
              <a:rPr lang="fr-FR" sz="1400" dirty="0" smtClean="0">
                <a:latin typeface="Agency FB" pitchFamily="34" charset="0"/>
              </a:rPr>
              <a:t> </a:t>
            </a:r>
            <a:r>
              <a:rPr lang="fr-FR" sz="1400" dirty="0" err="1" smtClean="0">
                <a:latin typeface="Agency FB" pitchFamily="34" charset="0"/>
              </a:rPr>
              <a:t>gwir</a:t>
            </a:r>
            <a:r>
              <a:rPr lang="fr-FR" sz="1400" dirty="0" smtClean="0">
                <a:latin typeface="Agency FB" pitchFamily="34" charset="0"/>
              </a:rPr>
              <a:t> </a:t>
            </a:r>
            <a:r>
              <a:rPr lang="fr-FR" sz="1400" dirty="0" err="1" smtClean="0">
                <a:latin typeface="Agency FB" pitchFamily="34" charset="0"/>
              </a:rPr>
              <a:t>pa</a:t>
            </a:r>
            <a:r>
              <a:rPr lang="fr-FR" sz="1400" dirty="0" smtClean="0">
                <a:latin typeface="Agency FB" pitchFamily="34" charset="0"/>
              </a:rPr>
              <a:t> ‘z </a:t>
            </a:r>
            <a:r>
              <a:rPr lang="fr-FR" sz="1400" dirty="0" err="1" smtClean="0">
                <a:latin typeface="Agency FB" pitchFamily="34" charset="0"/>
              </a:rPr>
              <a:t>eo</a:t>
            </a:r>
            <a:r>
              <a:rPr lang="fr-FR" sz="1400" dirty="0" smtClean="0">
                <a:latin typeface="Agency FB" pitchFamily="34" charset="0"/>
              </a:rPr>
              <a:t> </a:t>
            </a:r>
            <a:r>
              <a:rPr lang="fr-FR" sz="1400" dirty="0" err="1" smtClean="0">
                <a:latin typeface="Agency FB" pitchFamily="34" charset="0"/>
              </a:rPr>
              <a:t>divizet</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reolenn</a:t>
            </a:r>
            <a:r>
              <a:rPr lang="fr-FR" sz="1400" dirty="0" smtClean="0">
                <a:latin typeface="Agency FB" pitchFamily="34" charset="0"/>
              </a:rPr>
              <a:t> </a:t>
            </a:r>
            <a:r>
              <a:rPr lang="fr-FR" sz="1400" dirty="0" err="1" smtClean="0">
                <a:latin typeface="Agency FB" pitchFamily="34" charset="0"/>
              </a:rPr>
              <a:t>get</a:t>
            </a:r>
            <a:r>
              <a:rPr lang="fr-FR" sz="1400" dirty="0" smtClean="0">
                <a:latin typeface="Agency FB" pitchFamily="34" charset="0"/>
              </a:rPr>
              <a:t> </a:t>
            </a:r>
            <a:r>
              <a:rPr lang="fr-FR" sz="1400" dirty="0" err="1" smtClean="0">
                <a:latin typeface="Agency FB" pitchFamily="34" charset="0"/>
              </a:rPr>
              <a:t>ar</a:t>
            </a:r>
            <a:r>
              <a:rPr lang="fr-FR" sz="1400" dirty="0" smtClean="0">
                <a:latin typeface="Agency FB" pitchFamily="34" charset="0"/>
              </a:rPr>
              <a:t> </a:t>
            </a:r>
            <a:r>
              <a:rPr lang="fr-FR" sz="1400" dirty="0" err="1" smtClean="0">
                <a:latin typeface="Agency FB" pitchFamily="34" charset="0"/>
              </a:rPr>
              <a:t>stad</a:t>
            </a:r>
            <a:r>
              <a:rPr lang="fr-FR" sz="1400" dirty="0" smtClean="0">
                <a:latin typeface="Agency FB" pitchFamily="34" charset="0"/>
              </a:rPr>
              <a:t>, </a:t>
            </a:r>
            <a:r>
              <a:rPr lang="fr-FR" sz="1400" dirty="0" err="1" smtClean="0">
                <a:latin typeface="Agency FB" pitchFamily="34" charset="0"/>
              </a:rPr>
              <a:t>ur</a:t>
            </a:r>
            <a:r>
              <a:rPr lang="fr-FR" sz="1400" dirty="0" smtClean="0">
                <a:latin typeface="Agency FB" pitchFamily="34" charset="0"/>
              </a:rPr>
              <a:t> </a:t>
            </a:r>
            <a:r>
              <a:rPr lang="fr-FR" sz="1400" dirty="0" err="1" smtClean="0">
                <a:latin typeface="Agency FB" pitchFamily="34" charset="0"/>
              </a:rPr>
              <a:t>rannvro</a:t>
            </a:r>
            <a:r>
              <a:rPr lang="fr-FR" sz="1400" dirty="0" smtClean="0">
                <a:latin typeface="Agency FB" pitchFamily="34" charset="0"/>
              </a:rPr>
              <a:t>, </a:t>
            </a:r>
            <a:r>
              <a:rPr lang="fr-FR" sz="1400" dirty="0" err="1" smtClean="0">
                <a:latin typeface="Agency FB" pitchFamily="34" charset="0"/>
              </a:rPr>
              <a:t>ur</a:t>
            </a:r>
            <a:r>
              <a:rPr lang="fr-FR" sz="1400" dirty="0" smtClean="0">
                <a:latin typeface="Agency FB" pitchFamily="34" charset="0"/>
              </a:rPr>
              <a:t> c’</a:t>
            </a:r>
            <a:r>
              <a:rPr lang="fr-FR" sz="1400" dirty="0" err="1" smtClean="0">
                <a:latin typeface="Agency FB" pitchFamily="34" charset="0"/>
              </a:rPr>
              <a:t>humun</a:t>
            </a:r>
            <a:r>
              <a:rPr lang="fr-FR" sz="1400" dirty="0" smtClean="0">
                <a:latin typeface="Agency FB" pitchFamily="34" charset="0"/>
              </a:rPr>
              <a:t>.</a:t>
            </a:r>
            <a:endParaRPr lang="fr-FR" sz="1400" dirty="0">
              <a:latin typeface="Agency FB"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1403648"/>
            <a:ext cx="2016224"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64" y="1351559"/>
            <a:ext cx="1850732" cy="12315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096" y="1323120"/>
            <a:ext cx="1936204" cy="1288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30324" y="2413622"/>
            <a:ext cx="2016224" cy="646331"/>
          </a:xfrm>
          <a:prstGeom prst="rect">
            <a:avLst/>
          </a:prstGeom>
          <a:noFill/>
          <a:ln>
            <a:solidFill>
              <a:schemeClr val="accent1"/>
            </a:solidFill>
          </a:ln>
        </p:spPr>
        <p:txBody>
          <a:bodyPr wrap="square" rtlCol="0">
            <a:spAutoFit/>
          </a:bodyPr>
          <a:lstStyle/>
          <a:p>
            <a:r>
              <a:rPr lang="fr-FR" sz="1200" dirty="0" smtClean="0"/>
              <a:t>Ar </a:t>
            </a:r>
            <a:r>
              <a:rPr lang="fr-FR" sz="1200" dirty="0" err="1" smtClean="0"/>
              <a:t>Vodadenn</a:t>
            </a:r>
            <a:r>
              <a:rPr lang="fr-FR" sz="1200" dirty="0" smtClean="0"/>
              <a:t> </a:t>
            </a:r>
            <a:r>
              <a:rPr lang="fr-FR" sz="1200" dirty="0" err="1" smtClean="0"/>
              <a:t>vroadel</a:t>
            </a:r>
            <a:r>
              <a:rPr lang="fr-FR" sz="1200" dirty="0" smtClean="0"/>
              <a:t>( </a:t>
            </a:r>
            <a:r>
              <a:rPr lang="fr-FR" sz="1200" dirty="0" err="1" smtClean="0"/>
              <a:t>deputeed</a:t>
            </a:r>
            <a:r>
              <a:rPr lang="fr-FR" sz="1200" dirty="0" smtClean="0"/>
              <a:t> </a:t>
            </a:r>
            <a:r>
              <a:rPr lang="fr-FR" sz="1200" dirty="0" err="1" smtClean="0"/>
              <a:t>dilennet</a:t>
            </a:r>
            <a:r>
              <a:rPr lang="fr-FR" sz="1200" dirty="0" smtClean="0"/>
              <a:t> </a:t>
            </a:r>
            <a:r>
              <a:rPr lang="fr-FR" sz="1200" dirty="0" err="1" smtClean="0"/>
              <a:t>get</a:t>
            </a:r>
            <a:r>
              <a:rPr lang="fr-FR" sz="1200" dirty="0" smtClean="0"/>
              <a:t> </a:t>
            </a:r>
            <a:r>
              <a:rPr lang="fr-FR" sz="1200" dirty="0" err="1" smtClean="0"/>
              <a:t>ar</a:t>
            </a:r>
            <a:r>
              <a:rPr lang="fr-FR" sz="1200" dirty="0" smtClean="0"/>
              <a:t> </a:t>
            </a:r>
            <a:r>
              <a:rPr lang="fr-FR" sz="1200" dirty="0" err="1" smtClean="0"/>
              <a:t>geodediz</a:t>
            </a:r>
            <a:r>
              <a:rPr lang="fr-FR" sz="1200" dirty="0" smtClean="0"/>
              <a:t> é </a:t>
            </a:r>
            <a:r>
              <a:rPr lang="fr-FR" sz="1200" dirty="0" err="1" smtClean="0"/>
              <a:t>votiñ</a:t>
            </a:r>
            <a:r>
              <a:rPr lang="fr-FR" sz="1200" dirty="0" smtClean="0"/>
              <a:t> </a:t>
            </a:r>
            <a:r>
              <a:rPr lang="fr-FR" sz="1200" dirty="0" err="1" smtClean="0"/>
              <a:t>ar</a:t>
            </a:r>
            <a:r>
              <a:rPr lang="fr-FR" sz="1200" dirty="0" smtClean="0"/>
              <a:t> </a:t>
            </a:r>
            <a:r>
              <a:rPr lang="fr-FR" sz="1200" dirty="0" err="1" smtClean="0"/>
              <a:t>lezennoù</a:t>
            </a:r>
            <a:r>
              <a:rPr lang="fr-FR" sz="1200" dirty="0" smtClean="0"/>
              <a:t>)</a:t>
            </a:r>
            <a:endParaRPr lang="fr-FR" sz="1200" dirty="0"/>
          </a:p>
        </p:txBody>
      </p:sp>
      <p:sp>
        <p:nvSpPr>
          <p:cNvPr id="5" name="ZoneTexte 4"/>
          <p:cNvSpPr txBox="1"/>
          <p:nvPr/>
        </p:nvSpPr>
        <p:spPr>
          <a:xfrm>
            <a:off x="2204864" y="2611576"/>
            <a:ext cx="1850732" cy="276999"/>
          </a:xfrm>
          <a:prstGeom prst="rect">
            <a:avLst/>
          </a:prstGeom>
          <a:noFill/>
          <a:ln>
            <a:solidFill>
              <a:schemeClr val="accent1"/>
            </a:solidFill>
          </a:ln>
        </p:spPr>
        <p:txBody>
          <a:bodyPr wrap="square" rtlCol="0">
            <a:spAutoFit/>
          </a:bodyPr>
          <a:lstStyle/>
          <a:p>
            <a:r>
              <a:rPr lang="fr-FR" sz="1200" dirty="0" smtClean="0"/>
              <a:t>Al lez-</a:t>
            </a:r>
            <a:r>
              <a:rPr lang="fr-FR" sz="1200" dirty="0" err="1" smtClean="0"/>
              <a:t>varn</a:t>
            </a:r>
            <a:r>
              <a:rPr lang="fr-FR" sz="1200" dirty="0" smtClean="0"/>
              <a:t> </a:t>
            </a:r>
            <a:r>
              <a:rPr lang="fr-FR" sz="1200" dirty="0" err="1" smtClean="0"/>
              <a:t>get</a:t>
            </a:r>
            <a:r>
              <a:rPr lang="fr-FR" sz="1200" dirty="0" smtClean="0"/>
              <a:t> </a:t>
            </a:r>
            <a:r>
              <a:rPr lang="fr-FR" sz="1200" dirty="0" err="1" smtClean="0"/>
              <a:t>barnourien</a:t>
            </a:r>
            <a:endParaRPr lang="fr-FR" sz="1200" dirty="0"/>
          </a:p>
        </p:txBody>
      </p:sp>
      <p:sp>
        <p:nvSpPr>
          <p:cNvPr id="6" name="ZoneTexte 5"/>
          <p:cNvSpPr txBox="1"/>
          <p:nvPr/>
        </p:nvSpPr>
        <p:spPr>
          <a:xfrm>
            <a:off x="4293096" y="2606404"/>
            <a:ext cx="1936204" cy="646331"/>
          </a:xfrm>
          <a:prstGeom prst="rect">
            <a:avLst/>
          </a:prstGeom>
          <a:noFill/>
          <a:ln>
            <a:solidFill>
              <a:schemeClr val="accent1"/>
            </a:solidFill>
          </a:ln>
        </p:spPr>
        <p:txBody>
          <a:bodyPr wrap="square" rtlCol="0">
            <a:spAutoFit/>
          </a:bodyPr>
          <a:lstStyle/>
          <a:p>
            <a:r>
              <a:rPr lang="fr-FR" sz="1200" dirty="0" err="1" smtClean="0"/>
              <a:t>Burev-votiñ</a:t>
            </a:r>
            <a:r>
              <a:rPr lang="fr-FR" sz="1200" dirty="0" smtClean="0"/>
              <a:t> </a:t>
            </a:r>
            <a:r>
              <a:rPr lang="fr-FR" sz="1200" dirty="0" err="1" smtClean="0"/>
              <a:t>get</a:t>
            </a:r>
            <a:r>
              <a:rPr lang="fr-FR" sz="1200" dirty="0" smtClean="0"/>
              <a:t> </a:t>
            </a:r>
            <a:r>
              <a:rPr lang="fr-FR" sz="1200" dirty="0" err="1" smtClean="0"/>
              <a:t>keodediz</a:t>
            </a:r>
            <a:r>
              <a:rPr lang="fr-FR" sz="1200" dirty="0" smtClean="0"/>
              <a:t> é </a:t>
            </a:r>
            <a:r>
              <a:rPr lang="fr-FR" sz="1200" dirty="0" err="1" smtClean="0"/>
              <a:t>roiñ</a:t>
            </a:r>
            <a:r>
              <a:rPr lang="fr-FR" sz="1200" dirty="0" smtClean="0"/>
              <a:t>  o </a:t>
            </a:r>
            <a:r>
              <a:rPr lang="fr-FR" sz="1200" dirty="0" err="1" smtClean="0"/>
              <a:t>faper-mouezhiñ</a:t>
            </a:r>
            <a:r>
              <a:rPr lang="fr-FR" sz="1200" dirty="0" smtClean="0"/>
              <a:t> er </a:t>
            </a:r>
            <a:r>
              <a:rPr lang="fr-FR" sz="1200" dirty="0" err="1" smtClean="0"/>
              <a:t>voest-dilenn</a:t>
            </a:r>
            <a:endParaRPr lang="fr-FR" sz="1200" dirty="0"/>
          </a:p>
        </p:txBody>
      </p:sp>
      <p:sp>
        <p:nvSpPr>
          <p:cNvPr id="7" name="ZoneTexte 6"/>
          <p:cNvSpPr txBox="1"/>
          <p:nvPr/>
        </p:nvSpPr>
        <p:spPr>
          <a:xfrm>
            <a:off x="116632" y="3419872"/>
            <a:ext cx="1957908" cy="646331"/>
          </a:xfrm>
          <a:prstGeom prst="rect">
            <a:avLst/>
          </a:prstGeom>
          <a:noFill/>
          <a:ln>
            <a:solidFill>
              <a:schemeClr val="accent1"/>
            </a:solidFill>
          </a:ln>
        </p:spPr>
        <p:txBody>
          <a:bodyPr wrap="square" rtlCol="0">
            <a:spAutoFit/>
          </a:bodyPr>
          <a:lstStyle/>
          <a:p>
            <a:pPr algn="ctr"/>
            <a:r>
              <a:rPr lang="fr-FR" sz="1200" dirty="0" err="1" smtClean="0"/>
              <a:t>Doujiñ</a:t>
            </a:r>
            <a:r>
              <a:rPr lang="fr-FR" sz="1200" dirty="0" smtClean="0"/>
              <a:t> a </a:t>
            </a:r>
            <a:r>
              <a:rPr lang="fr-FR" sz="1200" dirty="0" err="1" smtClean="0"/>
              <a:t>ran</a:t>
            </a:r>
            <a:r>
              <a:rPr lang="fr-FR" sz="1200" dirty="0" smtClean="0"/>
              <a:t> </a:t>
            </a:r>
            <a:r>
              <a:rPr lang="fr-FR" sz="1200" dirty="0" err="1" smtClean="0"/>
              <a:t>doc’h</a:t>
            </a:r>
            <a:r>
              <a:rPr lang="fr-FR" sz="1200" dirty="0" smtClean="0"/>
              <a:t> </a:t>
            </a:r>
            <a:r>
              <a:rPr lang="fr-FR" sz="1200" dirty="0" err="1" smtClean="0"/>
              <a:t>ar</a:t>
            </a:r>
            <a:r>
              <a:rPr lang="fr-FR" sz="1200" dirty="0" smtClean="0"/>
              <a:t> </a:t>
            </a:r>
            <a:r>
              <a:rPr lang="fr-FR" sz="1200" dirty="0" err="1" smtClean="0"/>
              <a:t>lezennoù</a:t>
            </a:r>
            <a:r>
              <a:rPr lang="fr-FR" sz="1200" dirty="0" smtClean="0"/>
              <a:t> </a:t>
            </a:r>
            <a:r>
              <a:rPr lang="fr-FR" sz="1200" dirty="0" err="1" smtClean="0"/>
              <a:t>peogwir</a:t>
            </a:r>
            <a:r>
              <a:rPr lang="fr-FR" sz="1200" dirty="0" smtClean="0"/>
              <a:t> e </a:t>
            </a:r>
            <a:r>
              <a:rPr lang="fr-FR" sz="1200" dirty="0" err="1" smtClean="0"/>
              <a:t>toujan</a:t>
            </a:r>
            <a:r>
              <a:rPr lang="fr-FR" sz="1200" dirty="0" smtClean="0"/>
              <a:t> </a:t>
            </a:r>
            <a:r>
              <a:rPr lang="fr-FR" sz="1200" dirty="0" err="1" smtClean="0"/>
              <a:t>doc’h</a:t>
            </a:r>
            <a:r>
              <a:rPr lang="fr-FR" sz="1200" dirty="0" smtClean="0"/>
              <a:t> an </a:t>
            </a:r>
            <a:r>
              <a:rPr lang="fr-FR" sz="1200" dirty="0" err="1" smtClean="0"/>
              <a:t>demokratelezh</a:t>
            </a:r>
            <a:endParaRPr lang="fr-FR" sz="1200" dirty="0"/>
          </a:p>
        </p:txBody>
      </p:sp>
      <p:sp>
        <p:nvSpPr>
          <p:cNvPr id="8" name="ZoneTexte 7"/>
          <p:cNvSpPr txBox="1"/>
          <p:nvPr/>
        </p:nvSpPr>
        <p:spPr>
          <a:xfrm>
            <a:off x="2204864" y="3419872"/>
            <a:ext cx="1944216" cy="461665"/>
          </a:xfrm>
          <a:prstGeom prst="rect">
            <a:avLst/>
          </a:prstGeom>
          <a:noFill/>
          <a:ln>
            <a:solidFill>
              <a:schemeClr val="accent1"/>
            </a:solidFill>
          </a:ln>
        </p:spPr>
        <p:txBody>
          <a:bodyPr wrap="square" rtlCol="0">
            <a:spAutoFit/>
          </a:bodyPr>
          <a:lstStyle/>
          <a:p>
            <a:pPr algn="ctr"/>
            <a:r>
              <a:rPr lang="fr-FR" sz="1200" dirty="0" err="1" smtClean="0"/>
              <a:t>Sevel</a:t>
            </a:r>
            <a:r>
              <a:rPr lang="fr-FR" sz="1200" dirty="0" smtClean="0"/>
              <a:t> a </a:t>
            </a:r>
            <a:r>
              <a:rPr lang="fr-FR" sz="1200" dirty="0" err="1" smtClean="0"/>
              <a:t>ran</a:t>
            </a:r>
            <a:r>
              <a:rPr lang="fr-FR" sz="1200" dirty="0" smtClean="0"/>
              <a:t> al </a:t>
            </a:r>
            <a:r>
              <a:rPr lang="fr-FR" sz="1200" dirty="0" err="1" smtClean="0"/>
              <a:t>lezenn</a:t>
            </a:r>
            <a:r>
              <a:rPr lang="fr-FR" sz="1200" dirty="0" smtClean="0"/>
              <a:t>, </a:t>
            </a:r>
            <a:r>
              <a:rPr lang="fr-FR" sz="1200" dirty="0" err="1" smtClean="0"/>
              <a:t>mammenn</a:t>
            </a:r>
            <a:r>
              <a:rPr lang="fr-FR" sz="1200" dirty="0" smtClean="0"/>
              <a:t> </a:t>
            </a:r>
            <a:r>
              <a:rPr lang="fr-FR" sz="1200" dirty="0" err="1" smtClean="0"/>
              <a:t>ar</a:t>
            </a:r>
            <a:r>
              <a:rPr lang="fr-FR" sz="1200" dirty="0" smtClean="0"/>
              <a:t> </a:t>
            </a:r>
            <a:r>
              <a:rPr lang="fr-FR" sz="1200" dirty="0" err="1" smtClean="0"/>
              <a:t>gwir</a:t>
            </a:r>
            <a:endParaRPr lang="fr-FR" sz="1200" dirty="0"/>
          </a:p>
        </p:txBody>
      </p:sp>
      <p:sp>
        <p:nvSpPr>
          <p:cNvPr id="9" name="ZoneTexte 8"/>
          <p:cNvSpPr txBox="1"/>
          <p:nvPr/>
        </p:nvSpPr>
        <p:spPr>
          <a:xfrm>
            <a:off x="4365104" y="3419872"/>
            <a:ext cx="2088232" cy="461665"/>
          </a:xfrm>
          <a:prstGeom prst="rect">
            <a:avLst/>
          </a:prstGeom>
          <a:noFill/>
          <a:ln>
            <a:solidFill>
              <a:schemeClr val="accent1"/>
            </a:solidFill>
          </a:ln>
        </p:spPr>
        <p:txBody>
          <a:bodyPr wrap="square" rtlCol="0">
            <a:spAutoFit/>
          </a:bodyPr>
          <a:lstStyle/>
          <a:p>
            <a:r>
              <a:rPr lang="fr-FR" sz="1200" dirty="0" err="1" smtClean="0"/>
              <a:t>Lâr</a:t>
            </a:r>
            <a:r>
              <a:rPr lang="fr-FR" sz="1200" dirty="0" smtClean="0"/>
              <a:t> </a:t>
            </a:r>
            <a:r>
              <a:rPr lang="fr-FR" sz="1200" dirty="0" err="1" smtClean="0"/>
              <a:t>ar</a:t>
            </a:r>
            <a:r>
              <a:rPr lang="fr-FR" sz="1200" dirty="0" smtClean="0"/>
              <a:t> </a:t>
            </a:r>
            <a:r>
              <a:rPr lang="fr-FR" sz="1200" dirty="0" err="1" smtClean="0"/>
              <a:t>ran</a:t>
            </a:r>
            <a:r>
              <a:rPr lang="fr-FR" sz="1200" dirty="0" smtClean="0"/>
              <a:t> </a:t>
            </a:r>
            <a:r>
              <a:rPr lang="fr-FR" sz="1200" dirty="0" err="1" smtClean="0"/>
              <a:t>ar</a:t>
            </a:r>
            <a:r>
              <a:rPr lang="fr-FR" sz="1200" dirty="0" smtClean="0"/>
              <a:t> </a:t>
            </a:r>
            <a:r>
              <a:rPr lang="fr-FR" sz="1200" dirty="0" err="1" smtClean="0"/>
              <a:t>gwir</a:t>
            </a:r>
            <a:r>
              <a:rPr lang="fr-FR" sz="1200" dirty="0" smtClean="0"/>
              <a:t> </a:t>
            </a:r>
            <a:r>
              <a:rPr lang="fr-FR" sz="1200" dirty="0" err="1" smtClean="0"/>
              <a:t>hag</a:t>
            </a:r>
            <a:r>
              <a:rPr lang="fr-FR" sz="1200" dirty="0" smtClean="0"/>
              <a:t> e </a:t>
            </a:r>
            <a:r>
              <a:rPr lang="fr-FR" sz="1200" dirty="0" err="1" smtClean="0"/>
              <a:t>lakaan</a:t>
            </a:r>
            <a:r>
              <a:rPr lang="fr-FR" sz="1200" dirty="0" smtClean="0"/>
              <a:t> e-</a:t>
            </a:r>
            <a:r>
              <a:rPr lang="fr-FR" sz="1200" dirty="0" err="1" smtClean="0"/>
              <a:t>pleustr</a:t>
            </a:r>
            <a:r>
              <a:rPr lang="fr-FR" sz="1200" dirty="0" smtClean="0"/>
              <a:t> al </a:t>
            </a:r>
            <a:r>
              <a:rPr lang="fr-FR" sz="1100" dirty="0" err="1" smtClean="0"/>
              <a:t>lezennoù</a:t>
            </a:r>
            <a:endParaRPr lang="fr-FR" sz="1200" dirty="0"/>
          </a:p>
        </p:txBody>
      </p:sp>
      <p:sp>
        <p:nvSpPr>
          <p:cNvPr id="22" name="ZoneTexte 21"/>
          <p:cNvSpPr txBox="1"/>
          <p:nvPr/>
        </p:nvSpPr>
        <p:spPr>
          <a:xfrm>
            <a:off x="0" y="4211960"/>
            <a:ext cx="6882011" cy="1077218"/>
          </a:xfrm>
          <a:prstGeom prst="rect">
            <a:avLst/>
          </a:prstGeom>
          <a:noFill/>
        </p:spPr>
        <p:txBody>
          <a:bodyPr wrap="square" rtlCol="0">
            <a:spAutoFit/>
          </a:bodyPr>
          <a:lstStyle/>
          <a:p>
            <a:r>
              <a:rPr lang="fr-FR" sz="1600" dirty="0" err="1" smtClean="0"/>
              <a:t>Diazez</a:t>
            </a:r>
            <a:r>
              <a:rPr lang="fr-FR" sz="1600" dirty="0" smtClean="0"/>
              <a:t> an </a:t>
            </a:r>
            <a:r>
              <a:rPr lang="fr-FR" sz="1600" dirty="0" err="1" smtClean="0"/>
              <a:t>demokratelezh</a:t>
            </a:r>
            <a:r>
              <a:rPr lang="fr-FR" sz="1600" dirty="0" smtClean="0"/>
              <a:t> </a:t>
            </a:r>
            <a:r>
              <a:rPr lang="fr-FR" sz="1600" dirty="0" err="1" smtClean="0"/>
              <a:t>eo</a:t>
            </a:r>
            <a:r>
              <a:rPr lang="fr-FR" sz="1600" dirty="0" smtClean="0"/>
              <a:t> </a:t>
            </a:r>
            <a:r>
              <a:rPr lang="fr-FR" sz="1600" dirty="0" err="1" smtClean="0"/>
              <a:t>ar</a:t>
            </a:r>
            <a:r>
              <a:rPr lang="fr-FR" sz="1600" dirty="0" smtClean="0"/>
              <a:t> </a:t>
            </a:r>
            <a:r>
              <a:rPr lang="fr-FR" sz="1600" dirty="0" err="1" smtClean="0"/>
              <a:t>gwir</a:t>
            </a:r>
            <a:r>
              <a:rPr lang="fr-FR" sz="1600" dirty="0" smtClean="0"/>
              <a:t> </a:t>
            </a:r>
            <a:r>
              <a:rPr lang="fr-FR" sz="1600" dirty="0" err="1" smtClean="0"/>
              <a:t>peogwir</a:t>
            </a:r>
            <a:r>
              <a:rPr lang="fr-FR" sz="1600" dirty="0" smtClean="0"/>
              <a:t> e </a:t>
            </a:r>
            <a:r>
              <a:rPr lang="fr-FR" sz="1600" dirty="0" err="1" smtClean="0"/>
              <a:t>vez</a:t>
            </a:r>
            <a:r>
              <a:rPr lang="fr-FR" sz="1600" dirty="0" smtClean="0"/>
              <a:t> </a:t>
            </a:r>
            <a:r>
              <a:rPr lang="fr-FR" sz="1600" dirty="0" err="1" smtClean="0"/>
              <a:t>votet</a:t>
            </a:r>
            <a:r>
              <a:rPr lang="fr-FR" sz="1600" dirty="0" smtClean="0"/>
              <a:t> </a:t>
            </a:r>
            <a:r>
              <a:rPr lang="fr-FR" sz="1600" dirty="0" err="1" smtClean="0"/>
              <a:t>ar</a:t>
            </a:r>
            <a:r>
              <a:rPr lang="fr-FR" sz="1600" dirty="0" smtClean="0"/>
              <a:t> </a:t>
            </a:r>
            <a:r>
              <a:rPr lang="fr-FR" sz="1600" dirty="0" err="1" smtClean="0"/>
              <a:t>lezenn</a:t>
            </a:r>
            <a:r>
              <a:rPr lang="fr-FR" sz="1600" dirty="0" smtClean="0"/>
              <a:t> </a:t>
            </a:r>
            <a:r>
              <a:rPr lang="fr-FR" sz="1600" dirty="0" err="1" smtClean="0"/>
              <a:t>get</a:t>
            </a:r>
            <a:r>
              <a:rPr lang="fr-FR" sz="1600" dirty="0" smtClean="0"/>
              <a:t> </a:t>
            </a:r>
            <a:r>
              <a:rPr lang="fr-FR" sz="1600" dirty="0" err="1" smtClean="0"/>
              <a:t>dileuridi</a:t>
            </a:r>
            <a:r>
              <a:rPr lang="fr-FR" sz="1600" dirty="0" smtClean="0"/>
              <a:t> </a:t>
            </a:r>
            <a:r>
              <a:rPr lang="fr-FR" sz="1600" dirty="0" err="1" smtClean="0"/>
              <a:t>ar</a:t>
            </a:r>
            <a:r>
              <a:rPr lang="fr-FR" sz="1600" dirty="0" smtClean="0"/>
              <a:t> </a:t>
            </a:r>
            <a:r>
              <a:rPr lang="fr-FR" sz="1600" dirty="0" err="1" smtClean="0"/>
              <a:t>geodediz</a:t>
            </a:r>
            <a:r>
              <a:rPr lang="fr-FR" sz="1600" dirty="0" smtClean="0"/>
              <a:t> </a:t>
            </a:r>
            <a:r>
              <a:rPr lang="fr-FR" sz="1600" dirty="0" err="1" smtClean="0"/>
              <a:t>dilennet</a:t>
            </a:r>
            <a:r>
              <a:rPr lang="fr-FR" sz="1600" dirty="0" smtClean="0"/>
              <a:t> en </a:t>
            </a:r>
            <a:r>
              <a:rPr lang="fr-FR" sz="1600" dirty="0" err="1" smtClean="0"/>
              <a:t>doare</a:t>
            </a:r>
            <a:r>
              <a:rPr lang="fr-FR" sz="1600" dirty="0" smtClean="0"/>
              <a:t> </a:t>
            </a:r>
            <a:r>
              <a:rPr lang="fr-FR" sz="1600" dirty="0" err="1" smtClean="0"/>
              <a:t>demokratel</a:t>
            </a:r>
            <a:r>
              <a:rPr lang="fr-FR" sz="1600" dirty="0" smtClean="0"/>
              <a:t>. </a:t>
            </a:r>
            <a:r>
              <a:rPr lang="fr-FR" sz="1600" dirty="0" err="1" smtClean="0"/>
              <a:t>Gwir</a:t>
            </a:r>
            <a:r>
              <a:rPr lang="fr-FR" sz="1600" dirty="0" smtClean="0"/>
              <a:t> </a:t>
            </a:r>
            <a:r>
              <a:rPr lang="fr-FR" sz="1600" dirty="0" err="1" smtClean="0"/>
              <a:t>reizh</a:t>
            </a:r>
            <a:r>
              <a:rPr lang="fr-FR" sz="1600" dirty="0" smtClean="0"/>
              <a:t> </a:t>
            </a:r>
            <a:r>
              <a:rPr lang="fr-FR" sz="1600" dirty="0" err="1" smtClean="0"/>
              <a:t>eo</a:t>
            </a:r>
            <a:r>
              <a:rPr lang="fr-FR" sz="1600" dirty="0" smtClean="0"/>
              <a:t> al </a:t>
            </a:r>
            <a:r>
              <a:rPr lang="fr-FR" sz="1600" dirty="0" err="1" smtClean="0"/>
              <a:t>lezenn</a:t>
            </a:r>
            <a:r>
              <a:rPr lang="fr-FR" sz="1600" dirty="0" smtClean="0"/>
              <a:t>, </a:t>
            </a:r>
            <a:r>
              <a:rPr lang="fr-FR" sz="1600" dirty="0" err="1" smtClean="0"/>
              <a:t>doujiñ</a:t>
            </a:r>
            <a:r>
              <a:rPr lang="fr-FR" sz="1600" dirty="0" smtClean="0"/>
              <a:t> </a:t>
            </a:r>
            <a:r>
              <a:rPr lang="fr-FR" sz="1600" dirty="0" err="1" smtClean="0"/>
              <a:t>anezhi</a:t>
            </a:r>
            <a:r>
              <a:rPr lang="fr-FR" sz="1600" dirty="0" smtClean="0"/>
              <a:t> </a:t>
            </a:r>
            <a:r>
              <a:rPr lang="fr-FR" sz="1600" dirty="0" err="1" smtClean="0"/>
              <a:t>eo</a:t>
            </a:r>
            <a:r>
              <a:rPr lang="fr-FR" sz="1600" dirty="0" smtClean="0"/>
              <a:t> </a:t>
            </a:r>
            <a:r>
              <a:rPr lang="fr-FR" sz="1600" dirty="0" err="1" smtClean="0"/>
              <a:t>douijiñ</a:t>
            </a:r>
            <a:r>
              <a:rPr lang="fr-FR" sz="1600" dirty="0" smtClean="0"/>
              <a:t> </a:t>
            </a:r>
            <a:r>
              <a:rPr lang="fr-FR" sz="1600" dirty="0" err="1" smtClean="0"/>
              <a:t>doc’h</a:t>
            </a:r>
            <a:r>
              <a:rPr lang="fr-FR" sz="1600" dirty="0" smtClean="0"/>
              <a:t> an </a:t>
            </a:r>
            <a:r>
              <a:rPr lang="fr-FR" sz="1600" dirty="0" err="1" smtClean="0"/>
              <a:t>demokratelezh</a:t>
            </a:r>
            <a:r>
              <a:rPr lang="fr-FR" sz="1600" dirty="0" smtClean="0"/>
              <a:t>. </a:t>
            </a:r>
            <a:r>
              <a:rPr lang="fr-FR" sz="1600" dirty="0" err="1" smtClean="0"/>
              <a:t>D’ar</a:t>
            </a:r>
            <a:r>
              <a:rPr lang="fr-FR" sz="1600" dirty="0" smtClean="0"/>
              <a:t> </a:t>
            </a:r>
            <a:r>
              <a:rPr lang="fr-FR" sz="1600" dirty="0" err="1" smtClean="0"/>
              <a:t>varnourien</a:t>
            </a:r>
            <a:r>
              <a:rPr lang="fr-FR" sz="1600" dirty="0" smtClean="0"/>
              <a:t> </a:t>
            </a:r>
            <a:r>
              <a:rPr lang="fr-FR" sz="1600" dirty="0" err="1" smtClean="0"/>
              <a:t>eo</a:t>
            </a:r>
            <a:r>
              <a:rPr lang="fr-FR" sz="1600" dirty="0" smtClean="0"/>
              <a:t> da </a:t>
            </a:r>
            <a:r>
              <a:rPr lang="fr-FR" sz="1600" dirty="0" err="1" smtClean="0"/>
              <a:t>lâr</a:t>
            </a:r>
            <a:r>
              <a:rPr lang="fr-FR" sz="1600" dirty="0" smtClean="0"/>
              <a:t> </a:t>
            </a:r>
            <a:r>
              <a:rPr lang="fr-FR" sz="1600" dirty="0" err="1" smtClean="0"/>
              <a:t>ar</a:t>
            </a:r>
            <a:r>
              <a:rPr lang="fr-FR" sz="1600" dirty="0" smtClean="0"/>
              <a:t> </a:t>
            </a:r>
            <a:r>
              <a:rPr lang="fr-FR" sz="1600" dirty="0" err="1" smtClean="0"/>
              <a:t>gwir</a:t>
            </a:r>
            <a:r>
              <a:rPr lang="fr-FR" sz="1600" dirty="0" smtClean="0"/>
              <a:t> ha </a:t>
            </a:r>
            <a:r>
              <a:rPr lang="fr-FR" sz="1600" dirty="0" err="1" smtClean="0"/>
              <a:t>doujiñ</a:t>
            </a:r>
            <a:r>
              <a:rPr lang="fr-FR" sz="1600" dirty="0" smtClean="0"/>
              <a:t> </a:t>
            </a:r>
            <a:r>
              <a:rPr lang="fr-FR" sz="1600" dirty="0" err="1" smtClean="0"/>
              <a:t>doc’h</a:t>
            </a:r>
            <a:r>
              <a:rPr lang="fr-FR" sz="1600" dirty="0" smtClean="0"/>
              <a:t> </a:t>
            </a:r>
            <a:r>
              <a:rPr lang="fr-FR" sz="1600" dirty="0" err="1" smtClean="0"/>
              <a:t>ar</a:t>
            </a:r>
            <a:r>
              <a:rPr lang="fr-FR" sz="1600" dirty="0" smtClean="0"/>
              <a:t> </a:t>
            </a:r>
            <a:r>
              <a:rPr lang="fr-FR" sz="1600" dirty="0" err="1" smtClean="0"/>
              <a:t>lezenn</a:t>
            </a:r>
            <a:r>
              <a:rPr lang="fr-FR" sz="1600" dirty="0" smtClean="0"/>
              <a:t>.</a:t>
            </a:r>
            <a:endParaRPr lang="fr-FR" sz="1600" dirty="0"/>
          </a:p>
        </p:txBody>
      </p:sp>
      <p:graphicFrame>
        <p:nvGraphicFramePr>
          <p:cNvPr id="10" name="Tableau 9"/>
          <p:cNvGraphicFramePr>
            <a:graphicFrameLocks noGrp="1"/>
          </p:cNvGraphicFramePr>
          <p:nvPr>
            <p:extLst>
              <p:ext uri="{D42A27DB-BD31-4B8C-83A1-F6EECF244321}">
                <p14:modId xmlns:p14="http://schemas.microsoft.com/office/powerpoint/2010/main" val="749977590"/>
              </p:ext>
            </p:extLst>
          </p:nvPr>
        </p:nvGraphicFramePr>
        <p:xfrm>
          <a:off x="692696" y="5364088"/>
          <a:ext cx="5510286" cy="2933517"/>
        </p:xfrm>
        <a:graphic>
          <a:graphicData uri="http://schemas.openxmlformats.org/drawingml/2006/table">
            <a:tbl>
              <a:tblPr/>
              <a:tblGrid>
                <a:gridCol w="72008"/>
                <a:gridCol w="1019114"/>
                <a:gridCol w="1104791"/>
                <a:gridCol w="1104791"/>
                <a:gridCol w="371704"/>
                <a:gridCol w="733087"/>
                <a:gridCol w="1045261"/>
                <a:gridCol w="59530"/>
              </a:tblGrid>
              <a:tr h="614770">
                <a:tc>
                  <a:txBody>
                    <a:bodyPr/>
                    <a:lstStyle/>
                    <a:p>
                      <a:pPr algn="ctr" fontAlgn="t"/>
                      <a:endParaRPr lang="fr-FR" sz="1100">
                        <a:effectLst/>
                      </a:endParaRPr>
                    </a:p>
                  </a:txBody>
                  <a:tcPr marL="17065" marR="17065" marT="17065" marB="17065">
                    <a:lnL>
                      <a:noFill/>
                    </a:lnL>
                    <a:lnR>
                      <a:noFill/>
                    </a:lnR>
                    <a:lnT>
                      <a:noFill/>
                    </a:lnT>
                    <a:lnB>
                      <a:noFill/>
                    </a:lnB>
                  </a:tcPr>
                </a:tc>
                <a:tc gridSpan="7">
                  <a:txBody>
                    <a:bodyPr/>
                    <a:lstStyle/>
                    <a:p>
                      <a:pPr algn="ctr"/>
                      <a:r>
                        <a:rPr lang="fr-FR" b="1" smtClean="0"/>
                        <a:t>Brankoù ar gwir foran:</a:t>
                      </a:r>
                      <a:r>
                        <a:rPr lang="fr-FR" b="1" baseline="0" smtClean="0"/>
                        <a:t> </a:t>
                      </a:r>
                      <a:r>
                        <a:rPr lang="fr-FR" sz="1400" b="1" baseline="0" smtClean="0"/>
                        <a:t>darempredoù etre ar Stad hag ar geodediz</a:t>
                      </a:r>
                      <a:endParaRPr lang="fr-FR" sz="1400" b="1"/>
                    </a:p>
                  </a:txBody>
                  <a:tcPr marL="17065" marR="17065" marT="17065" marB="17065">
                    <a:lnL>
                      <a:noFill/>
                    </a:lnL>
                    <a:lnR>
                      <a:noFill/>
                    </a:lnR>
                    <a:lnT>
                      <a:noFill/>
                    </a:lnT>
                    <a:lnB>
                      <a:noFill/>
                    </a:lnB>
                    <a:solidFill>
                      <a:srgbClr val="33CCFF"/>
                    </a:solidFill>
                  </a:tcPr>
                </a:tc>
                <a:tc hMerge="1">
                  <a:txBody>
                    <a:bodyPr/>
                    <a:lstStyle/>
                    <a:p>
                      <a:pPr algn="ctr" fontAlgn="t"/>
                      <a:endParaRPr lang="fr-FR" sz="1100" b="1">
                        <a:effectLst/>
                      </a:endParaRPr>
                    </a:p>
                  </a:txBody>
                  <a:tcPr marL="17065" marR="17065" marT="17065" marB="17065">
                    <a:lnL>
                      <a:noFill/>
                    </a:lnL>
                    <a:lnR>
                      <a:noFill/>
                    </a:lnR>
                    <a:lnT>
                      <a:noFill/>
                    </a:lnT>
                    <a:lnB>
                      <a:noFill/>
                    </a:lnB>
                    <a:solidFill>
                      <a:srgbClr val="33CCFF"/>
                    </a:solidFill>
                  </a:tcPr>
                </a:tc>
                <a:tc hMerge="1">
                  <a:txBody>
                    <a:bodyPr/>
                    <a:lstStyle/>
                    <a:p>
                      <a:pPr algn="ctr" fontAlgn="t"/>
                      <a:endParaRPr lang="fr-FR" sz="1100" b="1">
                        <a:effectLst/>
                      </a:endParaRPr>
                    </a:p>
                  </a:txBody>
                  <a:tcPr marL="17065" marR="17065" marT="17065" marB="17065">
                    <a:lnL>
                      <a:noFill/>
                    </a:lnL>
                    <a:lnR>
                      <a:noFill/>
                    </a:lnR>
                    <a:lnT>
                      <a:noFill/>
                    </a:lnT>
                    <a:lnB>
                      <a:noFill/>
                    </a:lnB>
                    <a:solidFill>
                      <a:srgbClr val="33CCFF"/>
                    </a:solidFill>
                  </a:tcPr>
                </a:tc>
                <a:tc hMerge="1">
                  <a:txBody>
                    <a:bodyPr/>
                    <a:lstStyle/>
                    <a:p>
                      <a:pPr algn="ctr" fontAlgn="t"/>
                      <a:endParaRPr lang="fr-FR" sz="1100" b="1">
                        <a:effectLst/>
                      </a:endParaRPr>
                    </a:p>
                  </a:txBody>
                  <a:tcPr marL="17065" marR="17065" marT="17065" marB="17065">
                    <a:lnL>
                      <a:noFill/>
                    </a:lnL>
                    <a:lnR>
                      <a:noFill/>
                    </a:lnR>
                    <a:lnT>
                      <a:noFill/>
                    </a:lnT>
                    <a:lnB>
                      <a:noFill/>
                    </a:lnB>
                    <a:solidFill>
                      <a:srgbClr val="33CCFF"/>
                    </a:solidFill>
                  </a:tcPr>
                </a:tc>
                <a:tc hMerge="1">
                  <a:txBody>
                    <a:bodyPr/>
                    <a:lstStyle/>
                    <a:p>
                      <a:endParaRPr lang="fr-FR"/>
                    </a:p>
                  </a:txBody>
                  <a:tcPr/>
                </a:tc>
                <a:tc hMerge="1">
                  <a:txBody>
                    <a:bodyPr/>
                    <a:lstStyle/>
                    <a:p>
                      <a:pPr algn="ctr" fontAlgn="t"/>
                      <a:endParaRPr lang="fr-FR" sz="1100">
                        <a:effectLst/>
                      </a:endParaRPr>
                    </a:p>
                  </a:txBody>
                  <a:tcPr marL="17065" marR="17065" marT="17065" marB="17065">
                    <a:lnL>
                      <a:noFill/>
                    </a:lnL>
                    <a:lnR>
                      <a:noFill/>
                    </a:lnR>
                    <a:lnT w="12700" cmpd="sng">
                      <a:noFill/>
                      <a:prstDash val="solid"/>
                    </a:lnT>
                    <a:lnB>
                      <a:noFill/>
                    </a:lnB>
                  </a:tcPr>
                </a:tc>
                <a:tc hMerge="1">
                  <a:txBody>
                    <a:bodyPr/>
                    <a:lstStyle/>
                    <a:p>
                      <a:endParaRPr lang="fr-FR"/>
                    </a:p>
                  </a:txBody>
                  <a:tcPr/>
                </a:tc>
              </a:tr>
              <a:tr h="817927">
                <a:tc>
                  <a:txBody>
                    <a:bodyPr/>
                    <a:lstStyle/>
                    <a:p>
                      <a:pPr fontAlgn="t"/>
                      <a:r>
                        <a:rPr lang="fr-FR" sz="1100">
                          <a:effectLst/>
                        </a:rPr>
                        <a:t/>
                      </a:r>
                      <a:br>
                        <a:rPr lang="fr-FR" sz="1100">
                          <a:effectLst/>
                        </a:rPr>
                      </a:br>
                      <a:endParaRPr lang="fr-FR" sz="1100">
                        <a:effectLst/>
                      </a:endParaRPr>
                    </a:p>
                  </a:txBody>
                  <a:tcPr marL="17065" marR="17065" marT="17065" marB="17065">
                    <a:lnL>
                      <a:noFill/>
                    </a:lnL>
                    <a:lnR>
                      <a:noFill/>
                    </a:lnR>
                    <a:lnT>
                      <a:noFill/>
                    </a:lnT>
                    <a:lnB>
                      <a:noFill/>
                    </a:lnB>
                  </a:tcPr>
                </a:tc>
                <a:tc gridSpan="2">
                  <a:txBody>
                    <a:bodyPr/>
                    <a:lstStyle/>
                    <a:p>
                      <a:pPr algn="ctr" fontAlgn="t"/>
                      <a:r>
                        <a:rPr lang="fr-FR" sz="1100" b="1" smtClean="0">
                          <a:effectLst/>
                        </a:rPr>
                        <a:t>Gwir BONREIZHEL</a:t>
                      </a:r>
                      <a:r>
                        <a:rPr lang="fr-FR" sz="1100" b="1">
                          <a:effectLst/>
                        </a:rPr>
                        <a:t/>
                      </a:r>
                      <a:br>
                        <a:rPr lang="fr-FR" sz="1100" b="1">
                          <a:effectLst/>
                        </a:rPr>
                      </a:br>
                      <a:r>
                        <a:rPr lang="fr-FR" sz="1100" b="1" smtClean="0">
                          <a:effectLst/>
                        </a:rPr>
                        <a:t>Lakaat ar</a:t>
                      </a:r>
                      <a:r>
                        <a:rPr lang="fr-FR" sz="1100" b="1" baseline="0" smtClean="0">
                          <a:effectLst/>
                        </a:rPr>
                        <a:t> lezennoù da zo</a:t>
                      </a:r>
                      <a:r>
                        <a:rPr lang="fr-FR" sz="1100" b="1" smtClean="0">
                          <a:effectLst/>
                        </a:rPr>
                        <a:t>ujiñ doc’h  ar Vonreizh</a:t>
                      </a:r>
                      <a:r>
                        <a:rPr lang="fr-FR" sz="1100" b="1">
                          <a:effectLst/>
                        </a:rPr>
                        <a:t/>
                      </a:r>
                      <a:br>
                        <a:rPr lang="fr-FR" sz="1100" b="1">
                          <a:effectLst/>
                        </a:rPr>
                      </a:br>
                      <a:endParaRPr lang="fr-FR" sz="1100" b="1">
                        <a:effectLst/>
                      </a:endParaRPr>
                    </a:p>
                  </a:txBody>
                  <a:tcPr marL="17065" marR="17065" marT="17065" marB="17065">
                    <a:lnL>
                      <a:noFill/>
                    </a:lnL>
                    <a:lnR>
                      <a:noFill/>
                    </a:lnR>
                    <a:lnT>
                      <a:noFill/>
                    </a:lnT>
                    <a:lnB>
                      <a:noFill/>
                    </a:lnB>
                    <a:solidFill>
                      <a:srgbClr val="33CCFF"/>
                    </a:solidFill>
                  </a:tcPr>
                </a:tc>
                <a:tc hMerge="1">
                  <a:txBody>
                    <a:bodyPr/>
                    <a:lstStyle/>
                    <a:p>
                      <a:pPr algn="ctr" fontAlgn="t"/>
                      <a:endParaRPr lang="fr-FR" sz="1100" b="1">
                        <a:effectLst/>
                      </a:endParaRPr>
                    </a:p>
                  </a:txBody>
                  <a:tcPr marL="17065" marR="17065" marT="17065" marB="17065">
                    <a:lnL>
                      <a:noFill/>
                    </a:lnL>
                    <a:lnR>
                      <a:noFill/>
                    </a:lnR>
                    <a:lnT>
                      <a:noFill/>
                    </a:lnT>
                    <a:lnB>
                      <a:noFill/>
                    </a:lnB>
                    <a:solidFill>
                      <a:srgbClr val="33CCFF"/>
                    </a:solidFill>
                  </a:tcPr>
                </a:tc>
                <a:tc gridSpan="2">
                  <a:txBody>
                    <a:bodyPr/>
                    <a:lstStyle/>
                    <a:p>
                      <a:pPr algn="ctr" fontAlgn="t"/>
                      <a:r>
                        <a:rPr lang="fr-FR" sz="1100" b="1" smtClean="0">
                          <a:effectLst/>
                        </a:rPr>
                        <a:t>Gwir MELESTRADUREL</a:t>
                      </a:r>
                      <a:r>
                        <a:rPr lang="fr-FR" sz="1100" b="1">
                          <a:effectLst/>
                        </a:rPr>
                        <a:t/>
                      </a:r>
                      <a:br>
                        <a:rPr lang="fr-FR" sz="1100" b="1">
                          <a:effectLst/>
                        </a:rPr>
                      </a:br>
                      <a:r>
                        <a:rPr lang="fr-FR" sz="1100" b="1" smtClean="0">
                          <a:effectLst/>
                        </a:rPr>
                        <a:t>darempredoù</a:t>
                      </a:r>
                      <a:r>
                        <a:rPr lang="fr-FR" sz="1100" b="1" baseline="0" smtClean="0">
                          <a:effectLst/>
                        </a:rPr>
                        <a:t> get ar Stad</a:t>
                      </a:r>
                      <a:r>
                        <a:rPr lang="fr-FR" sz="1100" b="1">
                          <a:effectLst/>
                        </a:rPr>
                        <a:t/>
                      </a:r>
                      <a:br>
                        <a:rPr lang="fr-FR" sz="1100" b="1">
                          <a:effectLst/>
                        </a:rPr>
                      </a:br>
                      <a:endParaRPr lang="fr-FR" sz="1100" b="1">
                        <a:effectLst/>
                      </a:endParaRPr>
                    </a:p>
                  </a:txBody>
                  <a:tcPr marL="17065" marR="17065" marT="17065" marB="17065">
                    <a:lnL>
                      <a:noFill/>
                    </a:lnL>
                    <a:lnR>
                      <a:noFill/>
                    </a:lnR>
                    <a:lnT>
                      <a:noFill/>
                    </a:lnT>
                    <a:lnB>
                      <a:noFill/>
                    </a:lnB>
                    <a:solidFill>
                      <a:srgbClr val="33CCFF"/>
                    </a:solidFill>
                  </a:tcPr>
                </a:tc>
                <a:tc hMerge="1">
                  <a:txBody>
                    <a:bodyPr/>
                    <a:lstStyle/>
                    <a:p>
                      <a:pPr algn="ctr" fontAlgn="t"/>
                      <a:endParaRPr lang="fr-FR" sz="1100" b="1">
                        <a:effectLst/>
                      </a:endParaRPr>
                    </a:p>
                  </a:txBody>
                  <a:tcPr marL="17065" marR="17065" marT="17065" marB="17065">
                    <a:lnL>
                      <a:noFill/>
                    </a:lnL>
                    <a:lnR>
                      <a:noFill/>
                    </a:lnR>
                    <a:lnT>
                      <a:noFill/>
                    </a:lnT>
                    <a:lnB>
                      <a:noFill/>
                    </a:lnB>
                    <a:solidFill>
                      <a:srgbClr val="33CCFF"/>
                    </a:solidFill>
                  </a:tcPr>
                </a:tc>
                <a:tc gridSpan="2">
                  <a:txBody>
                    <a:bodyPr/>
                    <a:lstStyle/>
                    <a:p>
                      <a:pPr algn="ctr" fontAlgn="t"/>
                      <a:r>
                        <a:rPr lang="fr-FR" sz="1100" b="1" smtClean="0">
                          <a:effectLst/>
                        </a:rPr>
                        <a:t>Gwir ARC’HANTOUREL</a:t>
                      </a:r>
                      <a:r>
                        <a:rPr lang="fr-FR" sz="1100" b="1">
                          <a:effectLst/>
                        </a:rPr>
                        <a:t/>
                      </a:r>
                      <a:br>
                        <a:rPr lang="fr-FR" sz="1100" b="1">
                          <a:effectLst/>
                        </a:rPr>
                      </a:br>
                      <a:r>
                        <a:rPr lang="fr-FR" sz="1100" b="1" smtClean="0">
                          <a:effectLst/>
                        </a:rPr>
                        <a:t>an tailhoù</a:t>
                      </a:r>
                      <a:r>
                        <a:rPr lang="fr-FR" sz="1100" b="1">
                          <a:effectLst/>
                        </a:rPr>
                        <a:t/>
                      </a:r>
                      <a:br>
                        <a:rPr lang="fr-FR" sz="1100" b="1">
                          <a:effectLst/>
                        </a:rPr>
                      </a:br>
                      <a:endParaRPr lang="fr-FR" sz="1100" b="1">
                        <a:effectLst/>
                      </a:endParaRPr>
                    </a:p>
                  </a:txBody>
                  <a:tcPr marL="17065" marR="17065" marT="17065" marB="17065">
                    <a:lnL>
                      <a:noFill/>
                    </a:lnL>
                    <a:lnR>
                      <a:noFill/>
                    </a:lnR>
                    <a:lnT>
                      <a:noFill/>
                    </a:lnT>
                    <a:lnB>
                      <a:noFill/>
                    </a:lnB>
                    <a:solidFill>
                      <a:srgbClr val="33CCFF"/>
                    </a:solidFill>
                  </a:tcPr>
                </a:tc>
                <a:tc hMerge="1">
                  <a:txBody>
                    <a:bodyPr/>
                    <a:lstStyle/>
                    <a:p>
                      <a:pPr algn="ctr" fontAlgn="t"/>
                      <a:endParaRPr lang="fr-FR" sz="1100">
                        <a:effectLst/>
                      </a:endParaRPr>
                    </a:p>
                  </a:txBody>
                  <a:tcPr marL="17065" marR="17065" marT="17065" marB="17065">
                    <a:lnL>
                      <a:noFill/>
                    </a:lnL>
                    <a:lnR>
                      <a:noFill/>
                    </a:lnR>
                    <a:lnT w="12700" cmpd="sng">
                      <a:noFill/>
                      <a:prstDash val="solid"/>
                    </a:lnT>
                    <a:lnB>
                      <a:noFill/>
                    </a:lnB>
                  </a:tcPr>
                </a:tc>
                <a:tc>
                  <a:txBody>
                    <a:bodyPr/>
                    <a:lstStyle/>
                    <a:p>
                      <a:pPr algn="ctr" fontAlgn="t"/>
                      <a:r>
                        <a:rPr lang="fr-FR" sz="1100">
                          <a:effectLst/>
                        </a:rPr>
                        <a:t/>
                      </a:r>
                      <a:br>
                        <a:rPr lang="fr-FR" sz="1100">
                          <a:effectLst/>
                        </a:rPr>
                      </a:br>
                      <a:endParaRPr lang="fr-FR" sz="1100">
                        <a:effectLst/>
                      </a:endParaRPr>
                    </a:p>
                  </a:txBody>
                  <a:tcPr marL="17065" marR="17065" marT="17065" marB="17065">
                    <a:lnL>
                      <a:noFill/>
                    </a:lnL>
                    <a:lnR>
                      <a:noFill/>
                    </a:lnR>
                    <a:lnT w="12700" cmpd="sng">
                      <a:noFill/>
                      <a:prstDash val="solid"/>
                    </a:lnT>
                    <a:lnB>
                      <a:noFill/>
                    </a:lnB>
                  </a:tcPr>
                </a:tc>
              </a:tr>
              <a:tr h="250205">
                <a:tc gridSpan="8">
                  <a:txBody>
                    <a:bodyPr/>
                    <a:lstStyle/>
                    <a:p>
                      <a:pPr algn="ctr" fontAlgn="t"/>
                      <a:r>
                        <a:rPr lang="fr-FR" sz="1800" b="1" smtClean="0">
                          <a:solidFill>
                            <a:schemeClr val="tx1"/>
                          </a:solidFill>
                          <a:effectLst/>
                        </a:rPr>
                        <a:t>Brankoù</a:t>
                      </a:r>
                      <a:r>
                        <a:rPr lang="fr-FR" sz="1800" b="1" baseline="0" smtClean="0">
                          <a:solidFill>
                            <a:schemeClr val="tx1"/>
                          </a:solidFill>
                          <a:effectLst/>
                        </a:rPr>
                        <a:t> ar gwir prevez</a:t>
                      </a:r>
                      <a:r>
                        <a:rPr lang="fr-FR" sz="1400" b="1" baseline="0" smtClean="0">
                          <a:solidFill>
                            <a:schemeClr val="tx1"/>
                          </a:solidFill>
                          <a:effectLst/>
                        </a:rPr>
                        <a:t>: darempredoù etre ar geodediz</a:t>
                      </a:r>
                      <a:r>
                        <a:rPr lang="fr-FR" sz="1000">
                          <a:effectLst/>
                        </a:rPr>
                        <a:t/>
                      </a:r>
                      <a:br>
                        <a:rPr lang="fr-FR" sz="1000">
                          <a:effectLst/>
                        </a:rPr>
                      </a:br>
                      <a:endParaRPr lang="fr-FR" sz="1000">
                        <a:effectLst/>
                      </a:endParaRPr>
                    </a:p>
                  </a:txBody>
                  <a:tcPr marL="17065" marR="17065" marT="17065" marB="17065">
                    <a:lnL>
                      <a:noFill/>
                    </a:lnL>
                    <a:lnR>
                      <a:noFill/>
                    </a:lnR>
                    <a:lnT>
                      <a:noFill/>
                    </a:lnT>
                    <a:lnB>
                      <a:noFill/>
                    </a:lnB>
                    <a:solidFill>
                      <a:srgbClr val="00B05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17927">
                <a:tc gridSpan="2">
                  <a:txBody>
                    <a:bodyPr/>
                    <a:lstStyle/>
                    <a:p>
                      <a:pPr algn="ctr" fontAlgn="t"/>
                      <a:r>
                        <a:rPr lang="fr-FR" sz="1100" b="1" smtClean="0">
                          <a:effectLst/>
                        </a:rPr>
                        <a:t>GWIR KEODEDEL</a:t>
                      </a:r>
                      <a:r>
                        <a:rPr lang="fr-FR" sz="1100">
                          <a:effectLst/>
                        </a:rPr>
                        <a:t/>
                      </a:r>
                      <a:br>
                        <a:rPr lang="fr-FR" sz="1100">
                          <a:effectLst/>
                        </a:rPr>
                      </a:br>
                      <a:r>
                        <a:rPr lang="fr-FR" sz="1100" smtClean="0">
                          <a:effectLst/>
                        </a:rPr>
                        <a:t>ar</a:t>
                      </a:r>
                      <a:r>
                        <a:rPr lang="fr-FR" sz="1100" baseline="0" smtClean="0">
                          <a:effectLst/>
                        </a:rPr>
                        <a:t> familh, ar madoù, ar c’hiriegezhioù</a:t>
                      </a:r>
                      <a:r>
                        <a:rPr lang="fr-FR" sz="1100">
                          <a:effectLst/>
                        </a:rPr>
                        <a:t/>
                      </a:r>
                      <a:br>
                        <a:rPr lang="fr-FR" sz="1100">
                          <a:effectLst/>
                        </a:rPr>
                      </a:br>
                      <a:endParaRPr lang="fr-FR" sz="1100">
                        <a:effectLst/>
                      </a:endParaRPr>
                    </a:p>
                  </a:txBody>
                  <a:tcPr marL="17065" marR="17065" marT="17065" marB="17065">
                    <a:lnL>
                      <a:noFill/>
                    </a:lnL>
                    <a:lnR>
                      <a:noFill/>
                    </a:lnR>
                    <a:lnT>
                      <a:noFill/>
                    </a:lnT>
                    <a:lnB>
                      <a:noFill/>
                    </a:lnB>
                    <a:solidFill>
                      <a:srgbClr val="00B050"/>
                    </a:solidFill>
                  </a:tcPr>
                </a:tc>
                <a:tc hMerge="1">
                  <a:txBody>
                    <a:bodyPr/>
                    <a:lstStyle/>
                    <a:p>
                      <a:endParaRPr lang="fr-FR"/>
                    </a:p>
                  </a:txBody>
                  <a:tcPr/>
                </a:tc>
                <a:tc>
                  <a:txBody>
                    <a:bodyPr/>
                    <a:lstStyle/>
                    <a:p>
                      <a:pPr algn="ctr" fontAlgn="t"/>
                      <a:r>
                        <a:rPr lang="fr-FR" sz="1100" b="1" smtClean="0">
                          <a:effectLst/>
                        </a:rPr>
                        <a:t>GWIR KENWERZHEL</a:t>
                      </a:r>
                      <a:r>
                        <a:rPr lang="fr-FR" sz="1100" b="1">
                          <a:effectLst/>
                        </a:rPr>
                        <a:t/>
                      </a:r>
                      <a:br>
                        <a:rPr lang="fr-FR" sz="1100" b="1">
                          <a:effectLst/>
                        </a:rPr>
                      </a:br>
                      <a:endParaRPr lang="fr-FR" sz="1100" b="1">
                        <a:effectLst/>
                      </a:endParaRPr>
                    </a:p>
                  </a:txBody>
                  <a:tcPr marL="17065" marR="17065" marT="17065" marB="17065">
                    <a:lnL>
                      <a:noFill/>
                    </a:lnL>
                    <a:lnR>
                      <a:noFill/>
                    </a:lnR>
                    <a:lnT>
                      <a:noFill/>
                    </a:lnT>
                    <a:lnB>
                      <a:noFill/>
                    </a:lnB>
                    <a:solidFill>
                      <a:srgbClr val="00B050"/>
                    </a:solidFill>
                  </a:tcPr>
                </a:tc>
                <a:tc>
                  <a:txBody>
                    <a:bodyPr/>
                    <a:lstStyle/>
                    <a:p>
                      <a:pPr algn="ctr" fontAlgn="t"/>
                      <a:r>
                        <a:rPr lang="fr-FR" sz="1100" b="1" smtClean="0">
                          <a:effectLst/>
                        </a:rPr>
                        <a:t>GWIR KASTIZEL</a:t>
                      </a:r>
                      <a:endParaRPr lang="fr-FR" sz="1100" b="1">
                        <a:effectLst/>
                      </a:endParaRPr>
                    </a:p>
                  </a:txBody>
                  <a:tcPr marL="17065" marR="17065" marT="17065" marB="17065">
                    <a:lnL>
                      <a:noFill/>
                    </a:lnL>
                    <a:lnR>
                      <a:noFill/>
                    </a:lnR>
                    <a:lnT>
                      <a:noFill/>
                    </a:lnT>
                    <a:lnB>
                      <a:noFill/>
                    </a:lnB>
                    <a:solidFill>
                      <a:srgbClr val="00B050"/>
                    </a:solidFill>
                  </a:tcPr>
                </a:tc>
                <a:tc gridSpan="2">
                  <a:txBody>
                    <a:bodyPr/>
                    <a:lstStyle/>
                    <a:p>
                      <a:pPr algn="ctr" fontAlgn="t"/>
                      <a:r>
                        <a:rPr lang="fr-FR" sz="1100" b="1" smtClean="0">
                          <a:effectLst/>
                        </a:rPr>
                        <a:t>GWIR AR LABOUR</a:t>
                      </a:r>
                      <a:r>
                        <a:rPr lang="fr-FR" sz="1100" b="1">
                          <a:effectLst/>
                        </a:rPr>
                        <a:t/>
                      </a:r>
                      <a:br>
                        <a:rPr lang="fr-FR" sz="1100" b="1">
                          <a:effectLst/>
                        </a:rPr>
                      </a:br>
                      <a:r>
                        <a:rPr lang="fr-FR" sz="1100" b="0" smtClean="0">
                          <a:effectLst/>
                        </a:rPr>
                        <a:t>an </a:t>
                      </a:r>
                      <a:r>
                        <a:rPr lang="fr-FR" sz="1100" smtClean="0">
                          <a:effectLst/>
                        </a:rPr>
                        <a:t>embregerezhioù, ar beveziñ,ar c’hevezerezh</a:t>
                      </a:r>
                      <a:r>
                        <a:rPr lang="fr-FR" sz="1100">
                          <a:effectLst/>
                        </a:rPr>
                        <a:t/>
                      </a:r>
                      <a:br>
                        <a:rPr lang="fr-FR" sz="1100">
                          <a:effectLst/>
                        </a:rPr>
                      </a:br>
                      <a:endParaRPr lang="fr-FR" sz="1100">
                        <a:effectLst/>
                      </a:endParaRPr>
                    </a:p>
                  </a:txBody>
                  <a:tcPr marL="17065" marR="17065" marT="17065" marB="17065">
                    <a:lnL>
                      <a:noFill/>
                    </a:lnL>
                    <a:lnR>
                      <a:noFill/>
                    </a:lnR>
                    <a:lnT>
                      <a:noFill/>
                    </a:lnT>
                    <a:lnB>
                      <a:noFill/>
                    </a:lnB>
                    <a:solidFill>
                      <a:srgbClr val="00B050"/>
                    </a:solidFill>
                  </a:tcPr>
                </a:tc>
                <a:tc hMerge="1">
                  <a:txBody>
                    <a:bodyPr/>
                    <a:lstStyle/>
                    <a:p>
                      <a:endParaRPr lang="fr-FR"/>
                    </a:p>
                  </a:txBody>
                  <a:tcPr/>
                </a:tc>
                <a:tc gridSpan="2">
                  <a:txBody>
                    <a:bodyPr/>
                    <a:lstStyle/>
                    <a:p>
                      <a:pPr algn="ctr" fontAlgn="t"/>
                      <a:r>
                        <a:rPr lang="fr-FR" sz="1100" b="1" smtClean="0">
                          <a:effectLst/>
                        </a:rPr>
                        <a:t>GWIR AR SURENTEZ SOKIAL</a:t>
                      </a:r>
                      <a:endParaRPr lang="fr-FR" sz="1100" b="1">
                        <a:effectLst/>
                      </a:endParaRPr>
                    </a:p>
                  </a:txBody>
                  <a:tcPr marL="17065" marR="17065" marT="17065" marB="17065">
                    <a:lnL>
                      <a:noFill/>
                    </a:lnL>
                    <a:lnR>
                      <a:noFill/>
                    </a:lnR>
                    <a:lnT>
                      <a:noFill/>
                    </a:lnT>
                    <a:lnB>
                      <a:noFill/>
                    </a:lnB>
                    <a:solidFill>
                      <a:srgbClr val="00B050"/>
                    </a:solidFill>
                  </a:tcPr>
                </a:tc>
                <a:tc hMerge="1">
                  <a:txBody>
                    <a:bodyPr/>
                    <a:lstStyle/>
                    <a:p>
                      <a:endParaRPr lang="fr-FR"/>
                    </a:p>
                  </a:txBody>
                  <a:tcPr/>
                </a:tc>
              </a:tr>
            </a:tbl>
          </a:graphicData>
        </a:graphic>
      </p:graphicFrame>
      <p:cxnSp>
        <p:nvCxnSpPr>
          <p:cNvPr id="12" name="Connecteur droit 11"/>
          <p:cNvCxnSpPr/>
          <p:nvPr/>
        </p:nvCxnSpPr>
        <p:spPr>
          <a:xfrm>
            <a:off x="692696" y="5796136"/>
            <a:ext cx="553660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a:off x="2852936" y="5796136"/>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509120" y="5796136"/>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2696" y="7236296"/>
            <a:ext cx="5536604" cy="0"/>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p:cNvCxnSpPr/>
          <p:nvPr/>
        </p:nvCxnSpPr>
        <p:spPr>
          <a:xfrm>
            <a:off x="1844824" y="7236296"/>
            <a:ext cx="0" cy="1008112"/>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p:cNvCxnSpPr/>
          <p:nvPr/>
        </p:nvCxnSpPr>
        <p:spPr>
          <a:xfrm>
            <a:off x="2852936" y="7236296"/>
            <a:ext cx="0" cy="1008112"/>
          </a:xfrm>
          <a:prstGeom prst="line">
            <a:avLst/>
          </a:prstGeom>
        </p:spPr>
        <p:style>
          <a:lnRef idx="1">
            <a:schemeClr val="dk1"/>
          </a:lnRef>
          <a:fillRef idx="0">
            <a:schemeClr val="dk1"/>
          </a:fillRef>
          <a:effectRef idx="0">
            <a:schemeClr val="dk1"/>
          </a:effectRef>
          <a:fontRef idx="minor">
            <a:schemeClr val="tx1"/>
          </a:fontRef>
        </p:style>
      </p:cxnSp>
      <p:cxnSp>
        <p:nvCxnSpPr>
          <p:cNvPr id="25" name="Connecteur droit 24"/>
          <p:cNvCxnSpPr/>
          <p:nvPr/>
        </p:nvCxnSpPr>
        <p:spPr>
          <a:xfrm>
            <a:off x="3933056" y="7236296"/>
            <a:ext cx="0" cy="1008112"/>
          </a:xfrm>
          <a:prstGeom prst="line">
            <a:avLst/>
          </a:prstGeom>
        </p:spPr>
        <p:style>
          <a:lnRef idx="1">
            <a:schemeClr val="dk1"/>
          </a:lnRef>
          <a:fillRef idx="0">
            <a:schemeClr val="dk1"/>
          </a:fillRef>
          <a:effectRef idx="0">
            <a:schemeClr val="dk1"/>
          </a:effectRef>
          <a:fontRef idx="minor">
            <a:schemeClr val="tx1"/>
          </a:fontRef>
        </p:style>
      </p:cxnSp>
      <p:cxnSp>
        <p:nvCxnSpPr>
          <p:cNvPr id="27" name="Connecteur droit 26"/>
          <p:cNvCxnSpPr/>
          <p:nvPr/>
        </p:nvCxnSpPr>
        <p:spPr>
          <a:xfrm>
            <a:off x="5085184" y="7236296"/>
            <a:ext cx="0" cy="10081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20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672" y="1331640"/>
            <a:ext cx="5616624" cy="7294305"/>
          </a:xfrm>
          <a:prstGeom prst="rect">
            <a:avLst/>
          </a:prstGeom>
        </p:spPr>
        <p:txBody>
          <a:bodyPr wrap="square">
            <a:spAutoFit/>
          </a:bodyPr>
          <a:lstStyle/>
          <a:p>
            <a:r>
              <a:rPr lang="fr-FR" b="1"/>
              <a:t>Bloc constitutionnel</a:t>
            </a:r>
            <a:r>
              <a:rPr lang="fr-FR"/>
              <a:t/>
            </a:r>
            <a:br>
              <a:rPr lang="fr-FR"/>
            </a:br>
            <a:r>
              <a:rPr lang="fr-FR"/>
              <a:t>Déclaration des droits de l'homme et du citoyen</a:t>
            </a:r>
            <a:br>
              <a:rPr lang="fr-FR"/>
            </a:br>
            <a:r>
              <a:rPr lang="fr-FR"/>
              <a:t>Préambule de la Constitution du 27 octobre 1946</a:t>
            </a:r>
            <a:br>
              <a:rPr lang="fr-FR"/>
            </a:br>
            <a:r>
              <a:rPr lang="fr-FR"/>
              <a:t>Traités de l'Union européenne</a:t>
            </a:r>
            <a:br>
              <a:rPr lang="fr-FR"/>
            </a:br>
            <a:r>
              <a:rPr lang="fr-FR"/>
              <a:t>Constitution et lois constitutionnelles</a:t>
            </a:r>
            <a:br>
              <a:rPr lang="fr-FR"/>
            </a:br>
            <a:r>
              <a:rPr lang="fr-FR"/>
              <a:t/>
            </a:r>
            <a:br>
              <a:rPr lang="fr-FR"/>
            </a:br>
            <a:r>
              <a:rPr lang="fr-FR" b="1"/>
              <a:t>Bloc législatif</a:t>
            </a:r>
            <a:r>
              <a:rPr lang="fr-FR"/>
              <a:t/>
            </a:r>
            <a:br>
              <a:rPr lang="fr-FR"/>
            </a:br>
            <a:r>
              <a:rPr lang="fr-FR"/>
              <a:t>Loi organique</a:t>
            </a:r>
            <a:br>
              <a:rPr lang="fr-FR"/>
            </a:br>
            <a:r>
              <a:rPr lang="fr-FR"/>
              <a:t>Loi ordinaire / Loi de finances </a:t>
            </a:r>
            <a:br>
              <a:rPr lang="fr-FR"/>
            </a:br>
            <a:r>
              <a:rPr lang="fr-FR"/>
              <a:t>Loi référendaire </a:t>
            </a:r>
            <a:br>
              <a:rPr lang="fr-FR"/>
            </a:br>
            <a:r>
              <a:rPr lang="fr-FR"/>
              <a:t>Règlement communautaire</a:t>
            </a:r>
            <a:br>
              <a:rPr lang="fr-FR"/>
            </a:br>
            <a:r>
              <a:rPr lang="fr-FR"/>
              <a:t/>
            </a:r>
            <a:br>
              <a:rPr lang="fr-FR"/>
            </a:br>
            <a:r>
              <a:rPr lang="fr-FR" b="1" u="sng"/>
              <a:t>Bloc réglementaire</a:t>
            </a:r>
            <a:r>
              <a:rPr lang="fr-FR"/>
              <a:t/>
            </a:r>
            <a:br>
              <a:rPr lang="fr-FR"/>
            </a:br>
            <a:r>
              <a:rPr lang="fr-FR"/>
              <a:t>Décret [d'application d'une loi ou autonome </a:t>
            </a:r>
            <a:br>
              <a:rPr lang="fr-FR"/>
            </a:br>
            <a:r>
              <a:rPr lang="fr-FR"/>
              <a:t>- Décret simple </a:t>
            </a:r>
            <a:br>
              <a:rPr lang="fr-FR"/>
            </a:br>
            <a:r>
              <a:rPr lang="fr-FR"/>
              <a:t>- Décret en conseil des ministres </a:t>
            </a:r>
            <a:br>
              <a:rPr lang="fr-FR"/>
            </a:br>
            <a:r>
              <a:rPr lang="fr-FR"/>
              <a:t>- Décret en Conseil d'état </a:t>
            </a:r>
            <a:br>
              <a:rPr lang="fr-FR"/>
            </a:br>
            <a:r>
              <a:rPr lang="fr-FR"/>
              <a:t>Arrêté </a:t>
            </a:r>
            <a:br>
              <a:rPr lang="fr-FR"/>
            </a:br>
            <a:r>
              <a:rPr lang="fr-FR"/>
              <a:t>- Ministériel ou Interministériel</a:t>
            </a:r>
            <a:br>
              <a:rPr lang="fr-FR"/>
            </a:br>
            <a:r>
              <a:rPr lang="fr-FR"/>
              <a:t>- Préfectoral - Régional - Départemental </a:t>
            </a:r>
            <a:br>
              <a:rPr lang="fr-FR"/>
            </a:br>
            <a:r>
              <a:rPr lang="fr-FR"/>
              <a:t>- Municipal</a:t>
            </a:r>
            <a:br>
              <a:rPr lang="fr-FR"/>
            </a:br>
            <a:endParaRPr lang="fr-FR"/>
          </a:p>
          <a:p>
            <a:r>
              <a:rPr lang="fr-FR" b="1" u="sng"/>
              <a:t>Bloc contractuel</a:t>
            </a:r>
            <a:r>
              <a:rPr lang="fr-FR"/>
              <a:t/>
            </a:r>
            <a:br>
              <a:rPr lang="fr-FR"/>
            </a:br>
            <a:r>
              <a:rPr lang="fr-FR"/>
              <a:t>- Convention collective</a:t>
            </a:r>
            <a:br>
              <a:rPr lang="fr-FR"/>
            </a:br>
            <a:r>
              <a:rPr lang="fr-FR"/>
              <a:t>- Règlement intérieur d'entreprise / d'établissement</a:t>
            </a:r>
            <a:br>
              <a:rPr lang="fr-FR"/>
            </a:br>
            <a:r>
              <a:rPr lang="fr-FR"/>
              <a:t>- Contrat de travail</a:t>
            </a:r>
          </a:p>
        </p:txBody>
      </p:sp>
    </p:spTree>
    <p:extLst>
      <p:ext uri="{BB962C8B-B14F-4D97-AF65-F5344CB8AC3E}">
        <p14:creationId xmlns:p14="http://schemas.microsoft.com/office/powerpoint/2010/main" val="1435639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6858000" cy="307777"/>
          </a:xfrm>
          <a:prstGeom prst="rect">
            <a:avLst/>
          </a:prstGeom>
          <a:noFill/>
        </p:spPr>
        <p:txBody>
          <a:bodyPr wrap="square" rtlCol="0">
            <a:spAutoFit/>
          </a:bodyPr>
          <a:lstStyle/>
          <a:p>
            <a:r>
              <a:rPr lang="fr-FR" sz="1400" b="1" u="sng" dirty="0" smtClean="0">
                <a:latin typeface="Agency FB" pitchFamily="34" charset="0"/>
              </a:rPr>
              <a:t>II. Ar </a:t>
            </a:r>
            <a:r>
              <a:rPr lang="fr-FR" sz="1400" b="1" u="sng" dirty="0" err="1" smtClean="0">
                <a:latin typeface="Agency FB" pitchFamily="34" charset="0"/>
              </a:rPr>
              <a:t>gwir</a:t>
            </a:r>
            <a:r>
              <a:rPr lang="fr-FR" sz="1400" b="1" u="sng" dirty="0" smtClean="0">
                <a:latin typeface="Agency FB" pitchFamily="34" charset="0"/>
              </a:rPr>
              <a:t> </a:t>
            </a:r>
            <a:r>
              <a:rPr lang="fr-FR" sz="1400" b="1" u="sng" dirty="0" err="1" smtClean="0">
                <a:latin typeface="Agency FB" pitchFamily="34" charset="0"/>
              </a:rPr>
              <a:t>hag</a:t>
            </a:r>
            <a:r>
              <a:rPr lang="fr-FR" sz="1400" b="1" u="sng" dirty="0" smtClean="0">
                <a:latin typeface="Agency FB" pitchFamily="34" charset="0"/>
              </a:rPr>
              <a:t> an </a:t>
            </a:r>
            <a:r>
              <a:rPr lang="fr-FR" sz="1400" b="1" u="sng" dirty="0" err="1" smtClean="0">
                <a:latin typeface="Agency FB" pitchFamily="34" charset="0"/>
              </a:rPr>
              <a:t>testennoù</a:t>
            </a:r>
            <a:endParaRPr lang="fr-FR" sz="1400" b="1" u="sng" dirty="0">
              <a:latin typeface="Agency FB" pitchFamily="34" charset="0"/>
            </a:endParaRPr>
          </a:p>
        </p:txBody>
      </p:sp>
      <p:sp>
        <p:nvSpPr>
          <p:cNvPr id="3" name="ZoneTexte 2"/>
          <p:cNvSpPr txBox="1"/>
          <p:nvPr/>
        </p:nvSpPr>
        <p:spPr>
          <a:xfrm>
            <a:off x="0" y="307777"/>
            <a:ext cx="6858000" cy="338554"/>
          </a:xfrm>
          <a:prstGeom prst="rect">
            <a:avLst/>
          </a:prstGeom>
          <a:noFill/>
        </p:spPr>
        <p:txBody>
          <a:bodyPr wrap="square" rtlCol="0">
            <a:spAutoFit/>
          </a:bodyPr>
          <a:lstStyle/>
          <a:p>
            <a:r>
              <a:rPr lang="fr-FR" sz="1400" b="1" u="sng" dirty="0" smtClean="0">
                <a:latin typeface="Agency FB" pitchFamily="34" charset="0"/>
              </a:rPr>
              <a:t>A. An </a:t>
            </a:r>
            <a:r>
              <a:rPr lang="fr-FR" sz="1400" b="1" u="sng" dirty="0" err="1" smtClean="0">
                <a:latin typeface="Agency FB" pitchFamily="34" charset="0"/>
              </a:rPr>
              <a:t>testennoù</a:t>
            </a:r>
            <a:r>
              <a:rPr lang="fr-FR" sz="1400" b="1" u="sng" dirty="0" smtClean="0">
                <a:latin typeface="Agency FB" pitchFamily="34" charset="0"/>
              </a:rPr>
              <a:t> </a:t>
            </a:r>
            <a:r>
              <a:rPr lang="fr-FR" sz="1600" b="1" u="sng" dirty="0" err="1" smtClean="0">
                <a:latin typeface="Agency FB" pitchFamily="34" charset="0"/>
              </a:rPr>
              <a:t>gwir</a:t>
            </a:r>
            <a:r>
              <a:rPr lang="fr-FR" sz="1400" b="1" u="sng" dirty="0" smtClean="0">
                <a:latin typeface="Agency FB" pitchFamily="34" charset="0"/>
              </a:rPr>
              <a:t> e </a:t>
            </a:r>
            <a:r>
              <a:rPr lang="fr-FR" sz="1400" b="1" u="sng" dirty="0" err="1" smtClean="0">
                <a:latin typeface="Agency FB" pitchFamily="34" charset="0"/>
              </a:rPr>
              <a:t>Frañs</a:t>
            </a:r>
            <a:endParaRPr lang="fr-FR" sz="1400" b="1" u="sng" dirty="0">
              <a:latin typeface="Agency FB" pitchFamily="34" charset="0"/>
            </a:endParaRPr>
          </a:p>
        </p:txBody>
      </p:sp>
      <p:sp>
        <p:nvSpPr>
          <p:cNvPr id="4" name="Rectangle 3"/>
          <p:cNvSpPr/>
          <p:nvPr/>
        </p:nvSpPr>
        <p:spPr>
          <a:xfrm>
            <a:off x="0" y="3707639"/>
            <a:ext cx="1248227" cy="307777"/>
          </a:xfrm>
          <a:prstGeom prst="rect">
            <a:avLst/>
          </a:prstGeom>
          <a:ln>
            <a:solidFill>
              <a:schemeClr val="accent1"/>
            </a:solidFill>
          </a:ln>
        </p:spPr>
        <p:txBody>
          <a:bodyPr wrap="none">
            <a:spAutoFit/>
          </a:bodyPr>
          <a:lstStyle/>
          <a:p>
            <a:r>
              <a:rPr lang="fr-FR" sz="1400" b="1" dirty="0" smtClean="0"/>
              <a:t>An </a:t>
            </a:r>
            <a:r>
              <a:rPr lang="fr-FR" sz="1400" b="1" u="sng" dirty="0" err="1" smtClean="0"/>
              <a:t>diferad-kêr</a:t>
            </a:r>
            <a:endParaRPr lang="fr-FR" sz="1400" b="1" u="sng"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966" y="648312"/>
            <a:ext cx="1879155" cy="2885572"/>
          </a:xfrm>
          <a:prstGeom prst="rect">
            <a:avLst/>
          </a:prstGeom>
          <a:ln>
            <a:solidFill>
              <a:schemeClr val="accent1"/>
            </a:solidFill>
          </a:ln>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187" y="683569"/>
            <a:ext cx="1864166" cy="1080120"/>
          </a:xfrm>
          <a:prstGeom prst="rect">
            <a:avLst/>
          </a:prstGeom>
          <a:ln>
            <a:solidFill>
              <a:schemeClr val="accent1"/>
            </a:solidFill>
          </a:ln>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9381" y="648312"/>
            <a:ext cx="2229305" cy="3021601"/>
          </a:xfrm>
          <a:prstGeom prst="rect">
            <a:avLst/>
          </a:prstGeom>
          <a:ln>
            <a:solidFill>
              <a:schemeClr val="accent1"/>
            </a:solidFill>
          </a:ln>
        </p:spPr>
      </p:pic>
      <p:sp>
        <p:nvSpPr>
          <p:cNvPr id="9" name="ZoneTexte 8"/>
          <p:cNvSpPr txBox="1"/>
          <p:nvPr/>
        </p:nvSpPr>
        <p:spPr>
          <a:xfrm>
            <a:off x="2598016" y="3569140"/>
            <a:ext cx="1479056" cy="276999"/>
          </a:xfrm>
          <a:prstGeom prst="rect">
            <a:avLst/>
          </a:prstGeom>
          <a:noFill/>
          <a:ln>
            <a:solidFill>
              <a:schemeClr val="accent1"/>
            </a:solidFill>
          </a:ln>
        </p:spPr>
        <p:txBody>
          <a:bodyPr wrap="square" rtlCol="0">
            <a:spAutoFit/>
          </a:bodyPr>
          <a:lstStyle/>
          <a:p>
            <a:r>
              <a:rPr lang="fr-FR" sz="1200" b="1" u="sng" dirty="0" smtClean="0"/>
              <a:t>Ar </a:t>
            </a:r>
            <a:r>
              <a:rPr lang="fr-FR" sz="1200" b="1" u="sng" dirty="0" err="1" smtClean="0"/>
              <a:t>Vonreizh</a:t>
            </a:r>
            <a:endParaRPr lang="fr-FR" sz="1200" b="1" u="sng" dirty="0"/>
          </a:p>
        </p:txBody>
      </p:sp>
      <p:sp>
        <p:nvSpPr>
          <p:cNvPr id="10" name="ZoneTexte 9"/>
          <p:cNvSpPr txBox="1"/>
          <p:nvPr/>
        </p:nvSpPr>
        <p:spPr>
          <a:xfrm>
            <a:off x="4568187" y="1763689"/>
            <a:ext cx="1864166" cy="276999"/>
          </a:xfrm>
          <a:prstGeom prst="rect">
            <a:avLst/>
          </a:prstGeom>
          <a:noFill/>
          <a:ln>
            <a:solidFill>
              <a:schemeClr val="accent1"/>
            </a:solidFill>
          </a:ln>
        </p:spPr>
        <p:txBody>
          <a:bodyPr wrap="square" rtlCol="0">
            <a:spAutoFit/>
          </a:bodyPr>
          <a:lstStyle/>
          <a:p>
            <a:r>
              <a:rPr lang="fr-FR" sz="1200" b="1" u="sng" dirty="0" err="1" smtClean="0"/>
              <a:t>Lezennoù</a:t>
            </a:r>
            <a:r>
              <a:rPr lang="fr-FR" sz="1200" b="1" u="sng" dirty="0" smtClean="0"/>
              <a:t> ha </a:t>
            </a:r>
            <a:r>
              <a:rPr lang="fr-FR" sz="1200" b="1" u="sng" dirty="0" err="1" smtClean="0"/>
              <a:t>dekredoù</a:t>
            </a:r>
            <a:endParaRPr lang="fr-FR" sz="1200" b="1" u="sng" dirty="0"/>
          </a:p>
        </p:txBody>
      </p:sp>
      <p:sp>
        <p:nvSpPr>
          <p:cNvPr id="12" name="ZoneTexte 11"/>
          <p:cNvSpPr txBox="1"/>
          <p:nvPr/>
        </p:nvSpPr>
        <p:spPr>
          <a:xfrm>
            <a:off x="0" y="4018794"/>
            <a:ext cx="6812721" cy="307777"/>
          </a:xfrm>
          <a:prstGeom prst="rect">
            <a:avLst/>
          </a:prstGeom>
          <a:noFill/>
        </p:spPr>
        <p:txBody>
          <a:bodyPr wrap="square" rtlCol="0">
            <a:spAutoFit/>
          </a:bodyPr>
          <a:lstStyle/>
          <a:p>
            <a:r>
              <a:rPr lang="fr-FR" sz="1400" b="1" u="sng" dirty="0" smtClean="0"/>
              <a:t>1.Roit an </a:t>
            </a:r>
            <a:r>
              <a:rPr lang="fr-FR" sz="1400" b="1" u="sng" dirty="0" err="1" smtClean="0"/>
              <a:t>termenadurioù</a:t>
            </a:r>
            <a:r>
              <a:rPr lang="fr-FR" sz="1400" b="1" u="sng" dirty="0" smtClean="0"/>
              <a:t> a glot </a:t>
            </a:r>
            <a:r>
              <a:rPr lang="fr-FR" sz="1400" b="1" u="sng" dirty="0" err="1" smtClean="0"/>
              <a:t>get</a:t>
            </a:r>
            <a:r>
              <a:rPr lang="fr-FR" sz="1400" b="1" u="sng" dirty="0" smtClean="0"/>
              <a:t> </a:t>
            </a:r>
            <a:r>
              <a:rPr lang="fr-FR" sz="1400" b="1" u="sng" dirty="0" err="1" smtClean="0"/>
              <a:t>ar</a:t>
            </a:r>
            <a:r>
              <a:rPr lang="fr-FR" sz="1400" b="1" u="sng" dirty="0" smtClean="0"/>
              <a:t> </a:t>
            </a:r>
            <a:r>
              <a:rPr lang="fr-FR" sz="1400" b="1" u="sng" dirty="0" err="1" smtClean="0"/>
              <a:t>gerioù</a:t>
            </a:r>
            <a:r>
              <a:rPr lang="fr-FR" sz="1400" b="1" u="sng" dirty="0" smtClean="0"/>
              <a:t> </a:t>
            </a:r>
            <a:endParaRPr lang="fr-FR" sz="1400" b="1" u="sng" dirty="0"/>
          </a:p>
        </p:txBody>
      </p:sp>
      <p:sp>
        <p:nvSpPr>
          <p:cNvPr id="13" name="ZoneTexte 12"/>
          <p:cNvSpPr txBox="1"/>
          <p:nvPr/>
        </p:nvSpPr>
        <p:spPr>
          <a:xfrm>
            <a:off x="62194" y="4509284"/>
            <a:ext cx="1236813" cy="276999"/>
          </a:xfrm>
          <a:prstGeom prst="rect">
            <a:avLst/>
          </a:prstGeom>
          <a:noFill/>
          <a:ln>
            <a:solidFill>
              <a:schemeClr val="accent1"/>
            </a:solidFill>
          </a:ln>
        </p:spPr>
        <p:txBody>
          <a:bodyPr wrap="square" rtlCol="0">
            <a:spAutoFit/>
          </a:bodyPr>
          <a:lstStyle/>
          <a:p>
            <a:pPr algn="ctr"/>
            <a:r>
              <a:rPr lang="fr-FR" sz="1200" b="1" dirty="0" err="1" smtClean="0"/>
              <a:t>Bonreizh</a:t>
            </a:r>
            <a:endParaRPr lang="fr-FR" sz="1200" b="1" dirty="0"/>
          </a:p>
        </p:txBody>
      </p:sp>
      <p:sp>
        <p:nvSpPr>
          <p:cNvPr id="14" name="ZoneTexte 13"/>
          <p:cNvSpPr txBox="1"/>
          <p:nvPr/>
        </p:nvSpPr>
        <p:spPr>
          <a:xfrm>
            <a:off x="0" y="5004048"/>
            <a:ext cx="1299008" cy="276999"/>
          </a:xfrm>
          <a:prstGeom prst="rect">
            <a:avLst/>
          </a:prstGeom>
          <a:noFill/>
          <a:ln>
            <a:solidFill>
              <a:schemeClr val="accent1"/>
            </a:solidFill>
          </a:ln>
        </p:spPr>
        <p:txBody>
          <a:bodyPr wrap="square" rtlCol="0">
            <a:spAutoFit/>
          </a:bodyPr>
          <a:lstStyle/>
          <a:p>
            <a:pPr algn="ctr"/>
            <a:r>
              <a:rPr lang="fr-FR" sz="1200" b="1" u="sng" dirty="0" err="1" smtClean="0"/>
              <a:t>Lezenn</a:t>
            </a:r>
            <a:endParaRPr lang="fr-FR" sz="1200" b="1" u="sng" dirty="0"/>
          </a:p>
        </p:txBody>
      </p:sp>
      <p:sp>
        <p:nvSpPr>
          <p:cNvPr id="17" name="ZoneTexte 16"/>
          <p:cNvSpPr txBox="1"/>
          <p:nvPr/>
        </p:nvSpPr>
        <p:spPr>
          <a:xfrm>
            <a:off x="0" y="6084168"/>
            <a:ext cx="1299008" cy="276999"/>
          </a:xfrm>
          <a:prstGeom prst="rect">
            <a:avLst/>
          </a:prstGeom>
          <a:noFill/>
          <a:ln>
            <a:solidFill>
              <a:schemeClr val="accent1"/>
            </a:solidFill>
          </a:ln>
        </p:spPr>
        <p:txBody>
          <a:bodyPr wrap="square" rtlCol="0">
            <a:spAutoFit/>
          </a:bodyPr>
          <a:lstStyle/>
          <a:p>
            <a:pPr algn="ctr"/>
            <a:r>
              <a:rPr lang="fr-FR" sz="1200" b="1" u="sng" dirty="0" err="1" smtClean="0"/>
              <a:t>Dekredoù</a:t>
            </a:r>
            <a:endParaRPr lang="fr-FR" sz="1200" b="1" u="sng" dirty="0"/>
          </a:p>
        </p:txBody>
      </p:sp>
      <p:sp>
        <p:nvSpPr>
          <p:cNvPr id="18" name="ZoneTexte 17"/>
          <p:cNvSpPr txBox="1"/>
          <p:nvPr/>
        </p:nvSpPr>
        <p:spPr>
          <a:xfrm>
            <a:off x="0" y="6627983"/>
            <a:ext cx="1299008" cy="276999"/>
          </a:xfrm>
          <a:prstGeom prst="rect">
            <a:avLst/>
          </a:prstGeom>
          <a:noFill/>
          <a:ln>
            <a:solidFill>
              <a:schemeClr val="accent1"/>
            </a:solidFill>
          </a:ln>
        </p:spPr>
        <p:txBody>
          <a:bodyPr wrap="square" rtlCol="0">
            <a:spAutoFit/>
          </a:bodyPr>
          <a:lstStyle/>
          <a:p>
            <a:pPr algn="ctr"/>
            <a:r>
              <a:rPr lang="fr-FR" sz="1200" b="1" u="sng" dirty="0" smtClean="0"/>
              <a:t>An </a:t>
            </a:r>
            <a:r>
              <a:rPr lang="fr-FR" sz="1200" b="1" u="sng" dirty="0" err="1" smtClean="0"/>
              <a:t>diferad-kêr</a:t>
            </a:r>
            <a:endParaRPr lang="fr-FR" sz="1200" b="1" u="sng" dirty="0"/>
          </a:p>
        </p:txBody>
      </p:sp>
      <p:sp>
        <p:nvSpPr>
          <p:cNvPr id="19" name="ZoneTexte 18"/>
          <p:cNvSpPr txBox="1"/>
          <p:nvPr/>
        </p:nvSpPr>
        <p:spPr>
          <a:xfrm>
            <a:off x="0" y="7236296"/>
            <a:ext cx="1299008" cy="461665"/>
          </a:xfrm>
          <a:prstGeom prst="rect">
            <a:avLst/>
          </a:prstGeom>
          <a:noFill/>
          <a:ln>
            <a:solidFill>
              <a:schemeClr val="accent1"/>
            </a:solidFill>
          </a:ln>
        </p:spPr>
        <p:txBody>
          <a:bodyPr wrap="square" rtlCol="0">
            <a:spAutoFit/>
          </a:bodyPr>
          <a:lstStyle/>
          <a:p>
            <a:pPr algn="ctr"/>
            <a:r>
              <a:rPr lang="fr-FR" sz="1200" b="1" u="sng" dirty="0" err="1" smtClean="0"/>
              <a:t>Reolennaoueg</a:t>
            </a:r>
            <a:r>
              <a:rPr lang="fr-FR" sz="1200" b="1" u="sng" dirty="0" smtClean="0"/>
              <a:t> </a:t>
            </a:r>
            <a:r>
              <a:rPr lang="fr-FR" sz="1200" b="1" u="sng" dirty="0" err="1" smtClean="0"/>
              <a:t>diabarzh</a:t>
            </a:r>
            <a:endParaRPr lang="fr-FR" sz="1200" b="1" u="sng" dirty="0"/>
          </a:p>
        </p:txBody>
      </p:sp>
      <p:sp>
        <p:nvSpPr>
          <p:cNvPr id="20" name="Rectangle 19"/>
          <p:cNvSpPr/>
          <p:nvPr/>
        </p:nvSpPr>
        <p:spPr>
          <a:xfrm>
            <a:off x="55847" y="5508104"/>
            <a:ext cx="1249509" cy="276999"/>
          </a:xfrm>
          <a:prstGeom prst="rect">
            <a:avLst/>
          </a:prstGeom>
          <a:ln>
            <a:solidFill>
              <a:schemeClr val="accent1"/>
            </a:solidFill>
          </a:ln>
        </p:spPr>
        <p:txBody>
          <a:bodyPr wrap="none">
            <a:spAutoFit/>
          </a:bodyPr>
          <a:lstStyle/>
          <a:p>
            <a:pPr algn="ctr"/>
            <a:r>
              <a:rPr lang="fr-FR" sz="1200" b="1" u="sng" dirty="0" err="1" smtClean="0"/>
              <a:t>Kemennadurioù</a:t>
            </a:r>
            <a:r>
              <a:rPr lang="fr-FR" sz="1200" b="1" u="sng" dirty="0" smtClean="0"/>
              <a:t> </a:t>
            </a:r>
            <a:endParaRPr lang="fr-FR" sz="1200" b="1" u="sng" dirty="0"/>
          </a:p>
        </p:txBody>
      </p:sp>
      <p:sp>
        <p:nvSpPr>
          <p:cNvPr id="21" name="ZoneTexte 20"/>
          <p:cNvSpPr txBox="1"/>
          <p:nvPr/>
        </p:nvSpPr>
        <p:spPr>
          <a:xfrm>
            <a:off x="2105471" y="6304817"/>
            <a:ext cx="4752529" cy="461665"/>
          </a:xfrm>
          <a:prstGeom prst="rect">
            <a:avLst/>
          </a:prstGeom>
          <a:noFill/>
          <a:ln>
            <a:solidFill>
              <a:schemeClr val="accent1"/>
            </a:solidFill>
          </a:ln>
        </p:spPr>
        <p:txBody>
          <a:bodyPr wrap="square" rtlCol="0">
            <a:spAutoFit/>
          </a:bodyPr>
          <a:lstStyle/>
          <a:p>
            <a:pPr algn="ctr"/>
            <a:r>
              <a:rPr lang="fr-FR" sz="1200" b="1" dirty="0" err="1" smtClean="0"/>
              <a:t>Hollad</a:t>
            </a:r>
            <a:r>
              <a:rPr lang="fr-FR" sz="1200" b="1" dirty="0" smtClean="0"/>
              <a:t> al </a:t>
            </a:r>
            <a:r>
              <a:rPr lang="fr-FR" sz="1200" b="1" dirty="0" err="1" smtClean="0"/>
              <a:t>lezennoù</a:t>
            </a:r>
            <a:r>
              <a:rPr lang="fr-FR" sz="1200" b="1" dirty="0" smtClean="0"/>
              <a:t> </a:t>
            </a:r>
            <a:r>
              <a:rPr lang="fr-FR" sz="1200" b="1" dirty="0" err="1" smtClean="0"/>
              <a:t>diazez</a:t>
            </a:r>
            <a:r>
              <a:rPr lang="fr-FR" sz="1200" b="1" dirty="0" smtClean="0"/>
              <a:t> a </a:t>
            </a:r>
            <a:r>
              <a:rPr lang="fr-FR" sz="1200" b="1" dirty="0" err="1" smtClean="0"/>
              <a:t>dalv</a:t>
            </a:r>
            <a:r>
              <a:rPr lang="fr-FR" sz="1200" b="1" dirty="0" smtClean="0"/>
              <a:t> da </a:t>
            </a:r>
            <a:r>
              <a:rPr lang="fr-FR" sz="1200" b="1" dirty="0" err="1" smtClean="0"/>
              <a:t>reoliiñ</a:t>
            </a:r>
            <a:r>
              <a:rPr lang="fr-FR" sz="1200" b="1" dirty="0" smtClean="0"/>
              <a:t> </a:t>
            </a:r>
            <a:r>
              <a:rPr lang="fr-FR" sz="1200" b="1" dirty="0" err="1" smtClean="0"/>
              <a:t>aozadur</a:t>
            </a:r>
            <a:r>
              <a:rPr lang="fr-FR" sz="1200" b="1" dirty="0" smtClean="0"/>
              <a:t> ha mont en-</a:t>
            </a:r>
            <a:r>
              <a:rPr lang="fr-FR" sz="1200" b="1" dirty="0" err="1" smtClean="0"/>
              <a:t>dro</a:t>
            </a:r>
            <a:r>
              <a:rPr lang="fr-FR" sz="1200" b="1" dirty="0" smtClean="0"/>
              <a:t> </a:t>
            </a:r>
            <a:r>
              <a:rPr lang="fr-FR" sz="1200" b="1" dirty="0" err="1" smtClean="0"/>
              <a:t>ur</a:t>
            </a:r>
            <a:r>
              <a:rPr lang="fr-FR" sz="1200" b="1" dirty="0" smtClean="0"/>
              <a:t> </a:t>
            </a:r>
            <a:r>
              <a:rPr lang="fr-FR" sz="1200" b="1" dirty="0" err="1" smtClean="0"/>
              <a:t>Stad</a:t>
            </a:r>
            <a:r>
              <a:rPr lang="fr-FR" sz="1200" b="1" dirty="0" smtClean="0"/>
              <a:t> </a:t>
            </a:r>
            <a:r>
              <a:rPr lang="fr-FR" sz="1200" b="1" dirty="0" err="1" smtClean="0"/>
              <a:t>hag</a:t>
            </a:r>
            <a:r>
              <a:rPr lang="fr-FR" sz="1200" b="1" dirty="0" smtClean="0"/>
              <a:t> a </a:t>
            </a:r>
            <a:r>
              <a:rPr lang="fr-FR" sz="1200" b="1" dirty="0" err="1" smtClean="0"/>
              <a:t>verk</a:t>
            </a:r>
            <a:r>
              <a:rPr lang="fr-FR" sz="1200" b="1" dirty="0" smtClean="0"/>
              <a:t> </a:t>
            </a:r>
            <a:r>
              <a:rPr lang="fr-FR" sz="1200" b="1" dirty="0" err="1" smtClean="0"/>
              <a:t>gwirioù</a:t>
            </a:r>
            <a:r>
              <a:rPr lang="fr-FR" sz="1200" b="1" dirty="0" smtClean="0"/>
              <a:t> ha </a:t>
            </a:r>
            <a:r>
              <a:rPr lang="fr-FR" sz="1200" b="1" dirty="0" err="1" smtClean="0"/>
              <a:t>dleadoù</a:t>
            </a:r>
            <a:r>
              <a:rPr lang="fr-FR" sz="1200" b="1" dirty="0" smtClean="0"/>
              <a:t> </a:t>
            </a:r>
            <a:r>
              <a:rPr lang="fr-FR" sz="1200" b="1" dirty="0" err="1" smtClean="0"/>
              <a:t>he</a:t>
            </a:r>
            <a:r>
              <a:rPr lang="fr-FR" sz="1200" b="1" dirty="0" smtClean="0"/>
              <a:t> </a:t>
            </a:r>
            <a:r>
              <a:rPr lang="fr-FR" sz="1200" b="1" dirty="0" err="1" smtClean="0"/>
              <a:t>geodediz</a:t>
            </a:r>
            <a:endParaRPr lang="fr-FR" sz="1200" b="1" dirty="0"/>
          </a:p>
        </p:txBody>
      </p:sp>
      <p:sp>
        <p:nvSpPr>
          <p:cNvPr id="22" name="ZoneTexte 21"/>
          <p:cNvSpPr txBox="1"/>
          <p:nvPr/>
        </p:nvSpPr>
        <p:spPr>
          <a:xfrm>
            <a:off x="2105473" y="5622503"/>
            <a:ext cx="4752528" cy="461665"/>
          </a:xfrm>
          <a:prstGeom prst="rect">
            <a:avLst/>
          </a:prstGeom>
          <a:noFill/>
          <a:ln>
            <a:solidFill>
              <a:schemeClr val="accent1"/>
            </a:solidFill>
          </a:ln>
        </p:spPr>
        <p:txBody>
          <a:bodyPr wrap="square" rtlCol="0">
            <a:spAutoFit/>
          </a:bodyPr>
          <a:lstStyle/>
          <a:p>
            <a:pPr algn="ctr"/>
            <a:r>
              <a:rPr lang="fr-FR" sz="1200" b="1" dirty="0" err="1" smtClean="0"/>
              <a:t>Diviz</a:t>
            </a:r>
            <a:r>
              <a:rPr lang="fr-FR" sz="1200" b="1" dirty="0" smtClean="0"/>
              <a:t> </a:t>
            </a:r>
            <a:r>
              <a:rPr lang="fr-FR" sz="1200" b="1" dirty="0" err="1" smtClean="0"/>
              <a:t>dre</a:t>
            </a:r>
            <a:r>
              <a:rPr lang="fr-FR" sz="1200" b="1" dirty="0" smtClean="0"/>
              <a:t> </a:t>
            </a:r>
            <a:r>
              <a:rPr lang="fr-FR" sz="1200" b="1" dirty="0" err="1" smtClean="0"/>
              <a:t>skrid</a:t>
            </a:r>
            <a:r>
              <a:rPr lang="fr-FR" sz="1200" b="1" dirty="0" smtClean="0"/>
              <a:t> a-</a:t>
            </a:r>
            <a:r>
              <a:rPr lang="fr-FR" sz="1200" b="1" dirty="0" err="1" smtClean="0"/>
              <a:t>berzh</a:t>
            </a:r>
            <a:r>
              <a:rPr lang="fr-FR" sz="1200" b="1" dirty="0" smtClean="0"/>
              <a:t> </a:t>
            </a:r>
            <a:r>
              <a:rPr lang="fr-FR" sz="1200" b="1" dirty="0" err="1" smtClean="0"/>
              <a:t>ar</a:t>
            </a:r>
            <a:r>
              <a:rPr lang="fr-FR" sz="1200" b="1" dirty="0" smtClean="0"/>
              <a:t> </a:t>
            </a:r>
            <a:r>
              <a:rPr lang="fr-FR" sz="1200" b="1" dirty="0" err="1" smtClean="0"/>
              <a:t>galloud</a:t>
            </a:r>
            <a:r>
              <a:rPr lang="fr-FR" sz="1200" b="1" dirty="0" smtClean="0"/>
              <a:t> </a:t>
            </a:r>
            <a:r>
              <a:rPr lang="fr-FR" sz="1200" b="1" dirty="0" err="1" smtClean="0"/>
              <a:t>seveniñ</a:t>
            </a:r>
            <a:r>
              <a:rPr lang="fr-FR" sz="1200" b="1" dirty="0" smtClean="0"/>
              <a:t>(</a:t>
            </a:r>
            <a:r>
              <a:rPr lang="fr-FR" sz="1200" b="1" dirty="0" err="1" smtClean="0"/>
              <a:t>ar</a:t>
            </a:r>
            <a:r>
              <a:rPr lang="fr-FR" sz="1200" b="1" dirty="0" smtClean="0"/>
              <a:t> </a:t>
            </a:r>
            <a:r>
              <a:rPr lang="fr-FR" sz="1200" b="1" dirty="0" err="1" smtClean="0"/>
              <a:t>Prezidant</a:t>
            </a:r>
            <a:r>
              <a:rPr lang="fr-FR" sz="1200" b="1" dirty="0" smtClean="0"/>
              <a:t> +</a:t>
            </a:r>
            <a:r>
              <a:rPr lang="fr-FR" sz="1200" b="1" dirty="0" err="1" smtClean="0"/>
              <a:t>ar</a:t>
            </a:r>
            <a:r>
              <a:rPr lang="fr-FR" sz="1200" b="1" dirty="0" smtClean="0"/>
              <a:t> </a:t>
            </a:r>
            <a:r>
              <a:rPr lang="fr-FR" sz="1200" b="1" dirty="0" err="1" smtClean="0"/>
              <a:t>gouarnamant</a:t>
            </a:r>
            <a:r>
              <a:rPr lang="fr-FR" sz="1200" b="1" dirty="0" smtClean="0"/>
              <a:t>).</a:t>
            </a:r>
            <a:r>
              <a:rPr lang="fr-FR" sz="1200" b="1" dirty="0" err="1" smtClean="0"/>
              <a:t>Votet</a:t>
            </a:r>
            <a:r>
              <a:rPr lang="fr-FR" sz="1200" b="1" dirty="0" smtClean="0"/>
              <a:t> e </a:t>
            </a:r>
            <a:r>
              <a:rPr lang="fr-FR" sz="1200" b="1" dirty="0" err="1" smtClean="0"/>
              <a:t>vez</a:t>
            </a:r>
            <a:r>
              <a:rPr lang="fr-FR" sz="1200" b="1" dirty="0" smtClean="0"/>
              <a:t> al </a:t>
            </a:r>
            <a:r>
              <a:rPr lang="fr-FR" sz="1200" b="1" dirty="0" err="1" smtClean="0"/>
              <a:t>lezenn</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galloud</a:t>
            </a:r>
            <a:r>
              <a:rPr lang="fr-FR" sz="1200" b="1" dirty="0" smtClean="0"/>
              <a:t> </a:t>
            </a:r>
            <a:r>
              <a:rPr lang="fr-FR" sz="1200" b="1" dirty="0" err="1" smtClean="0"/>
              <a:t>lezeznniñ</a:t>
            </a:r>
            <a:r>
              <a:rPr lang="fr-FR" sz="1200" b="1" dirty="0"/>
              <a:t>.</a:t>
            </a:r>
          </a:p>
        </p:txBody>
      </p:sp>
      <p:sp>
        <p:nvSpPr>
          <p:cNvPr id="23" name="ZoneTexte 22"/>
          <p:cNvSpPr txBox="1"/>
          <p:nvPr/>
        </p:nvSpPr>
        <p:spPr>
          <a:xfrm>
            <a:off x="2105473" y="5050214"/>
            <a:ext cx="4707248" cy="276999"/>
          </a:xfrm>
          <a:prstGeom prst="rect">
            <a:avLst/>
          </a:prstGeom>
          <a:noFill/>
          <a:ln>
            <a:solidFill>
              <a:schemeClr val="accent1"/>
            </a:solidFill>
          </a:ln>
        </p:spPr>
        <p:txBody>
          <a:bodyPr wrap="square" rtlCol="0">
            <a:spAutoFit/>
          </a:bodyPr>
          <a:lstStyle/>
          <a:p>
            <a:pPr algn="ctr"/>
            <a:r>
              <a:rPr lang="fr-FR" sz="1200" b="1" dirty="0" smtClean="0"/>
              <a:t>Un </a:t>
            </a:r>
            <a:r>
              <a:rPr lang="fr-FR" sz="1200" b="1" dirty="0" err="1" smtClean="0"/>
              <a:t>diell</a:t>
            </a:r>
            <a:r>
              <a:rPr lang="fr-FR" sz="1200" b="1" dirty="0" smtClean="0"/>
              <a:t> a ra </a:t>
            </a:r>
            <a:r>
              <a:rPr lang="fr-FR" sz="1200" b="1" dirty="0" err="1" smtClean="0"/>
              <a:t>evit</a:t>
            </a:r>
            <a:r>
              <a:rPr lang="fr-FR" sz="1200" b="1" dirty="0" smtClean="0"/>
              <a:t>   </a:t>
            </a:r>
            <a:r>
              <a:rPr lang="fr-FR" sz="1200" b="1" dirty="0" err="1" smtClean="0"/>
              <a:t>ul</a:t>
            </a:r>
            <a:r>
              <a:rPr lang="fr-FR" sz="1200" b="1" dirty="0" smtClean="0"/>
              <a:t> </a:t>
            </a:r>
            <a:r>
              <a:rPr lang="fr-FR" sz="1200" b="1" dirty="0" err="1" smtClean="0"/>
              <a:t>lezenn</a:t>
            </a:r>
            <a:r>
              <a:rPr lang="fr-FR" sz="1200" b="1" dirty="0" smtClean="0"/>
              <a:t> e-</a:t>
            </a:r>
            <a:r>
              <a:rPr lang="fr-FR" sz="1200" b="1" dirty="0" err="1" smtClean="0"/>
              <a:t>barzh</a:t>
            </a:r>
            <a:r>
              <a:rPr lang="fr-FR" sz="1200" b="1" dirty="0" smtClean="0"/>
              <a:t> </a:t>
            </a:r>
            <a:r>
              <a:rPr lang="fr-FR" sz="1200" b="1" dirty="0" err="1" smtClean="0"/>
              <a:t>ur</a:t>
            </a:r>
            <a:r>
              <a:rPr lang="fr-FR" sz="1200" b="1" dirty="0" smtClean="0"/>
              <a:t> </a:t>
            </a:r>
            <a:r>
              <a:rPr lang="fr-FR" sz="1200" b="1" dirty="0" err="1" smtClean="0"/>
              <a:t>skolaj</a:t>
            </a:r>
            <a:r>
              <a:rPr lang="fr-FR" sz="1200" b="1" dirty="0" smtClean="0"/>
              <a:t> </a:t>
            </a:r>
            <a:r>
              <a:rPr lang="fr-FR" sz="1200" b="1" dirty="0" err="1" smtClean="0"/>
              <a:t>pe</a:t>
            </a:r>
            <a:r>
              <a:rPr lang="fr-FR" sz="1200" b="1" dirty="0" smtClean="0"/>
              <a:t> un </a:t>
            </a:r>
            <a:r>
              <a:rPr lang="fr-FR" sz="1200" b="1" dirty="0" err="1" smtClean="0"/>
              <a:t>embregerezh</a:t>
            </a:r>
            <a:r>
              <a:rPr lang="fr-FR" sz="1200" b="1" dirty="0" smtClean="0"/>
              <a:t>.</a:t>
            </a:r>
            <a:endParaRPr lang="fr-FR" sz="1200" b="1" dirty="0"/>
          </a:p>
        </p:txBody>
      </p:sp>
      <p:sp>
        <p:nvSpPr>
          <p:cNvPr id="24" name="ZoneTexte 23"/>
          <p:cNvSpPr txBox="1"/>
          <p:nvPr/>
        </p:nvSpPr>
        <p:spPr>
          <a:xfrm>
            <a:off x="2105473" y="7308304"/>
            <a:ext cx="4752528" cy="461665"/>
          </a:xfrm>
          <a:prstGeom prst="rect">
            <a:avLst/>
          </a:prstGeom>
          <a:noFill/>
          <a:ln>
            <a:solidFill>
              <a:schemeClr val="accent1"/>
            </a:solidFill>
          </a:ln>
        </p:spPr>
        <p:txBody>
          <a:bodyPr wrap="square" rtlCol="0">
            <a:spAutoFit/>
          </a:bodyPr>
          <a:lstStyle/>
          <a:p>
            <a:pPr algn="ctr"/>
            <a:r>
              <a:rPr lang="fr-FR" sz="1200" b="1" dirty="0" smtClean="0"/>
              <a:t>Ur </a:t>
            </a:r>
            <a:r>
              <a:rPr lang="fr-FR" sz="1200" b="1" dirty="0" err="1" smtClean="0"/>
              <a:t>reolenn</a:t>
            </a:r>
            <a:r>
              <a:rPr lang="fr-FR" sz="1200" b="1" dirty="0" smtClean="0"/>
              <a:t> </a:t>
            </a:r>
            <a:r>
              <a:rPr lang="fr-FR" sz="1200" b="1" dirty="0" err="1" smtClean="0"/>
              <a:t>eo</a:t>
            </a:r>
            <a:r>
              <a:rPr lang="fr-FR" sz="1200" b="1" dirty="0" smtClean="0"/>
              <a:t> </a:t>
            </a:r>
            <a:r>
              <a:rPr lang="fr-FR" sz="1200" b="1" dirty="0" err="1" smtClean="0"/>
              <a:t>votet</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Parlamant</a:t>
            </a:r>
            <a:r>
              <a:rPr lang="fr-FR" sz="1200" b="1" dirty="0" smtClean="0"/>
              <a:t> </a:t>
            </a:r>
            <a:r>
              <a:rPr lang="fr-FR" sz="1200" b="1" dirty="0" err="1" smtClean="0"/>
              <a:t>àr</a:t>
            </a:r>
            <a:r>
              <a:rPr lang="fr-FR" sz="1200" b="1" dirty="0" smtClean="0"/>
              <a:t> </a:t>
            </a:r>
            <a:r>
              <a:rPr lang="fr-FR" sz="1200" b="1" dirty="0" err="1" smtClean="0"/>
              <a:t>intrudu</a:t>
            </a:r>
            <a:r>
              <a:rPr lang="fr-FR" sz="1200" b="1" dirty="0" smtClean="0"/>
              <a:t> </a:t>
            </a:r>
            <a:r>
              <a:rPr lang="fr-FR" sz="1200" b="1" dirty="0" err="1" smtClean="0"/>
              <a:t>ar</a:t>
            </a:r>
            <a:r>
              <a:rPr lang="fr-FR" sz="1200" b="1" dirty="0" smtClean="0"/>
              <a:t> </a:t>
            </a:r>
            <a:r>
              <a:rPr lang="fr-FR" sz="1200" b="1" dirty="0" err="1" smtClean="0"/>
              <a:t>gouarnamant</a:t>
            </a:r>
            <a:r>
              <a:rPr lang="fr-FR" sz="1200" b="1" dirty="0" smtClean="0"/>
              <a:t> </a:t>
            </a:r>
            <a:r>
              <a:rPr lang="fr-FR" sz="1200" b="1" dirty="0" err="1" smtClean="0"/>
              <a:t>pe</a:t>
            </a:r>
            <a:r>
              <a:rPr lang="fr-FR" sz="1200" b="1" dirty="0" smtClean="0"/>
              <a:t> </a:t>
            </a:r>
            <a:r>
              <a:rPr lang="fr-FR" sz="1200" b="1" dirty="0" err="1" smtClean="0"/>
              <a:t>ar</a:t>
            </a:r>
            <a:r>
              <a:rPr lang="fr-FR" sz="1200" b="1" dirty="0" smtClean="0"/>
              <a:t> </a:t>
            </a:r>
            <a:r>
              <a:rPr lang="fr-FR" sz="1200" b="1" dirty="0" err="1" smtClean="0"/>
              <a:t>Parlamant</a:t>
            </a:r>
            <a:endParaRPr lang="fr-FR" sz="1200" b="1" dirty="0"/>
          </a:p>
        </p:txBody>
      </p:sp>
      <p:sp>
        <p:nvSpPr>
          <p:cNvPr id="25" name="ZoneTexte 24"/>
          <p:cNvSpPr txBox="1"/>
          <p:nvPr/>
        </p:nvSpPr>
        <p:spPr>
          <a:xfrm>
            <a:off x="2105473" y="4326571"/>
            <a:ext cx="4752528" cy="646331"/>
          </a:xfrm>
          <a:prstGeom prst="rect">
            <a:avLst/>
          </a:prstGeom>
          <a:noFill/>
          <a:ln>
            <a:solidFill>
              <a:schemeClr val="accent1"/>
            </a:solidFill>
          </a:ln>
        </p:spPr>
        <p:txBody>
          <a:bodyPr wrap="square" rtlCol="0">
            <a:spAutoFit/>
          </a:bodyPr>
          <a:lstStyle/>
          <a:p>
            <a:pPr algn="ctr"/>
            <a:r>
              <a:rPr lang="fr-FR" sz="1200" b="1" dirty="0" smtClean="0"/>
              <a:t>Ur </a:t>
            </a:r>
            <a:r>
              <a:rPr lang="fr-FR" sz="1200" b="1" dirty="0" err="1" smtClean="0"/>
              <a:t>skrid</a:t>
            </a:r>
            <a:r>
              <a:rPr lang="fr-FR" sz="1200" b="1" dirty="0" smtClean="0"/>
              <a:t> </a:t>
            </a:r>
            <a:r>
              <a:rPr lang="fr-FR" sz="1200" b="1" dirty="0" err="1" smtClean="0"/>
              <a:t>eo</a:t>
            </a:r>
            <a:r>
              <a:rPr lang="fr-FR" sz="1200" b="1" dirty="0" smtClean="0"/>
              <a:t> </a:t>
            </a:r>
            <a:r>
              <a:rPr lang="fr-FR" sz="1200" b="1" dirty="0" err="1" smtClean="0"/>
              <a:t>hag</a:t>
            </a:r>
            <a:r>
              <a:rPr lang="fr-FR" sz="1200" b="1" dirty="0" smtClean="0"/>
              <a:t> n’</a:t>
            </a:r>
            <a:r>
              <a:rPr lang="fr-FR" sz="1200" b="1" dirty="0" err="1" smtClean="0"/>
              <a:t>eo</a:t>
            </a:r>
            <a:r>
              <a:rPr lang="fr-FR" sz="1200" b="1" dirty="0" smtClean="0"/>
              <a:t> ket </a:t>
            </a:r>
            <a:r>
              <a:rPr lang="fr-FR" sz="1200" b="1" dirty="0" err="1" smtClean="0"/>
              <a:t>savet</a:t>
            </a:r>
            <a:r>
              <a:rPr lang="fr-FR" sz="1200" b="1" dirty="0" smtClean="0"/>
              <a:t> </a:t>
            </a:r>
            <a:r>
              <a:rPr lang="fr-FR" sz="1200" b="1" dirty="0" err="1" smtClean="0"/>
              <a:t>get</a:t>
            </a:r>
            <a:r>
              <a:rPr lang="fr-FR" sz="1200" b="1" dirty="0" smtClean="0"/>
              <a:t> </a:t>
            </a:r>
            <a:r>
              <a:rPr lang="fr-FR" sz="1200" b="1" dirty="0" err="1" smtClean="0"/>
              <a:t>prezidant</a:t>
            </a:r>
            <a:r>
              <a:rPr lang="fr-FR" sz="1200" b="1" dirty="0" smtClean="0"/>
              <a:t> </a:t>
            </a:r>
            <a:r>
              <a:rPr lang="fr-FR" sz="1200" b="1" dirty="0" err="1" smtClean="0"/>
              <a:t>ar</a:t>
            </a:r>
            <a:r>
              <a:rPr lang="fr-FR" sz="1200" b="1" dirty="0" smtClean="0"/>
              <a:t> </a:t>
            </a:r>
            <a:r>
              <a:rPr lang="fr-FR" sz="1200" b="1" dirty="0" err="1" smtClean="0"/>
              <a:t>Republik</a:t>
            </a:r>
            <a:r>
              <a:rPr lang="fr-FR" sz="1200" b="1" dirty="0" smtClean="0"/>
              <a:t> </a:t>
            </a:r>
            <a:r>
              <a:rPr lang="fr-FR" sz="1200" b="1" dirty="0" err="1" smtClean="0"/>
              <a:t>pe</a:t>
            </a:r>
            <a:r>
              <a:rPr lang="fr-FR" sz="1200" b="1" dirty="0" smtClean="0"/>
              <a:t> </a:t>
            </a:r>
            <a:r>
              <a:rPr lang="fr-FR" sz="1200" b="1" dirty="0" err="1" smtClean="0"/>
              <a:t>ar</a:t>
            </a:r>
            <a:r>
              <a:rPr lang="fr-FR" sz="1200" b="1" dirty="0" smtClean="0"/>
              <a:t> C’</a:t>
            </a:r>
            <a:r>
              <a:rPr lang="fr-FR" sz="1200" b="1" dirty="0" err="1" smtClean="0"/>
              <a:t>hentañ</a:t>
            </a:r>
            <a:r>
              <a:rPr lang="fr-FR" sz="1200" b="1" dirty="0" smtClean="0"/>
              <a:t> </a:t>
            </a:r>
            <a:r>
              <a:rPr lang="fr-FR" sz="1200" b="1" dirty="0" err="1" smtClean="0"/>
              <a:t>Ministr</a:t>
            </a:r>
            <a:r>
              <a:rPr lang="fr-FR" sz="1200" b="1" dirty="0" smtClean="0"/>
              <a:t> met  </a:t>
            </a:r>
            <a:r>
              <a:rPr lang="fr-FR" sz="1200" b="1" dirty="0" err="1" smtClean="0"/>
              <a:t>savet</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vinistred</a:t>
            </a:r>
            <a:r>
              <a:rPr lang="fr-FR" sz="1200" b="1" dirty="0" smtClean="0"/>
              <a:t>, </a:t>
            </a:r>
            <a:r>
              <a:rPr lang="fr-FR" sz="1200" b="1" dirty="0" err="1" smtClean="0"/>
              <a:t>ar</a:t>
            </a:r>
            <a:r>
              <a:rPr lang="fr-FR" sz="1200" b="1" dirty="0" smtClean="0"/>
              <a:t> </a:t>
            </a:r>
            <a:r>
              <a:rPr lang="fr-FR" sz="1200" b="1" dirty="0" err="1" smtClean="0"/>
              <a:t>brefeted</a:t>
            </a:r>
            <a:r>
              <a:rPr lang="fr-FR" sz="1200" b="1" dirty="0" smtClean="0"/>
              <a:t>, </a:t>
            </a:r>
            <a:r>
              <a:rPr lang="fr-FR" sz="1200" b="1" dirty="0" err="1" smtClean="0"/>
              <a:t>preizidanted</a:t>
            </a:r>
            <a:r>
              <a:rPr lang="fr-FR" sz="1200" b="1" dirty="0" smtClean="0"/>
              <a:t> </a:t>
            </a:r>
            <a:r>
              <a:rPr lang="fr-FR" sz="1200" b="1" dirty="0" err="1" smtClean="0"/>
              <a:t>ar</a:t>
            </a:r>
            <a:r>
              <a:rPr lang="fr-FR" sz="1200" b="1" dirty="0" smtClean="0"/>
              <a:t> c’</a:t>
            </a:r>
            <a:r>
              <a:rPr lang="fr-FR" sz="1200" b="1" dirty="0" err="1" smtClean="0"/>
              <a:t>huzul</a:t>
            </a:r>
            <a:r>
              <a:rPr lang="fr-FR" sz="1200" b="1" dirty="0" smtClean="0"/>
              <a:t>  </a:t>
            </a:r>
            <a:r>
              <a:rPr lang="fr-FR" sz="1200" b="1" dirty="0" err="1" smtClean="0"/>
              <a:t>ar</a:t>
            </a:r>
            <a:r>
              <a:rPr lang="fr-FR" sz="1200" b="1" dirty="0" smtClean="0"/>
              <a:t> </a:t>
            </a:r>
            <a:r>
              <a:rPr lang="fr-FR" sz="1200" b="1" dirty="0" err="1" smtClean="0"/>
              <a:t>rannvro</a:t>
            </a:r>
            <a:r>
              <a:rPr lang="fr-FR" sz="1200" b="1" dirty="0" smtClean="0"/>
              <a:t> </a:t>
            </a:r>
            <a:r>
              <a:rPr lang="fr-FR" sz="1200" b="1" dirty="0" err="1" smtClean="0"/>
              <a:t>pe</a:t>
            </a:r>
            <a:r>
              <a:rPr lang="fr-FR" sz="1200" b="1" dirty="0" smtClean="0"/>
              <a:t> </a:t>
            </a:r>
            <a:r>
              <a:rPr lang="fr-FR" sz="1200" b="1" dirty="0" err="1" smtClean="0"/>
              <a:t>kuzulioù-meur</a:t>
            </a:r>
            <a:endParaRPr lang="fr-FR" sz="1200" b="1" dirty="0"/>
          </a:p>
        </p:txBody>
      </p:sp>
      <p:sp>
        <p:nvSpPr>
          <p:cNvPr id="26" name="ZoneTexte 25"/>
          <p:cNvSpPr txBox="1"/>
          <p:nvPr/>
        </p:nvSpPr>
        <p:spPr>
          <a:xfrm>
            <a:off x="2105473" y="6904982"/>
            <a:ext cx="4752527" cy="276999"/>
          </a:xfrm>
          <a:prstGeom prst="rect">
            <a:avLst/>
          </a:prstGeom>
          <a:noFill/>
          <a:ln>
            <a:solidFill>
              <a:schemeClr val="accent1"/>
            </a:solidFill>
          </a:ln>
        </p:spPr>
        <p:txBody>
          <a:bodyPr wrap="square" rtlCol="0">
            <a:spAutoFit/>
          </a:bodyPr>
          <a:lstStyle/>
          <a:p>
            <a:pPr algn="ctr"/>
            <a:r>
              <a:rPr lang="fr-FR" sz="1200" b="1" dirty="0" smtClean="0"/>
              <a:t>Un </a:t>
            </a:r>
            <a:r>
              <a:rPr lang="fr-FR" sz="1200" b="1" dirty="0" err="1" smtClean="0"/>
              <a:t>diarbenn</a:t>
            </a:r>
            <a:r>
              <a:rPr lang="fr-FR" sz="1200" b="1" dirty="0" smtClean="0"/>
              <a:t> </a:t>
            </a:r>
            <a:r>
              <a:rPr lang="fr-FR" sz="1200" b="1" dirty="0" err="1" smtClean="0"/>
              <a:t>àr</a:t>
            </a:r>
            <a:r>
              <a:rPr lang="fr-FR" sz="1200" b="1" dirty="0" smtClean="0"/>
              <a:t> </a:t>
            </a:r>
            <a:r>
              <a:rPr lang="fr-FR" sz="1200" b="1" dirty="0" err="1" smtClean="0"/>
              <a:t>intrudu</a:t>
            </a:r>
            <a:r>
              <a:rPr lang="fr-FR" sz="1200" b="1" dirty="0" smtClean="0"/>
              <a:t> </a:t>
            </a:r>
            <a:r>
              <a:rPr lang="fr-FR" sz="1200" b="1" dirty="0" err="1" smtClean="0"/>
              <a:t>kuzul</a:t>
            </a:r>
            <a:r>
              <a:rPr lang="fr-FR" sz="1200" b="1" dirty="0" smtClean="0"/>
              <a:t> </a:t>
            </a:r>
            <a:r>
              <a:rPr lang="fr-FR" sz="1200" b="1" dirty="0" err="1" smtClean="0"/>
              <a:t>ar</a:t>
            </a:r>
            <a:r>
              <a:rPr lang="fr-FR" sz="1200" b="1" dirty="0" smtClean="0"/>
              <a:t> </a:t>
            </a:r>
            <a:r>
              <a:rPr lang="fr-FR" sz="1200" b="1" dirty="0" err="1" smtClean="0"/>
              <a:t>vinistred</a:t>
            </a:r>
            <a:r>
              <a:rPr lang="fr-FR" sz="1200" b="1" dirty="0" smtClean="0"/>
              <a:t> </a:t>
            </a:r>
            <a:r>
              <a:rPr lang="fr-FR" sz="1200" b="1" dirty="0" err="1" smtClean="0"/>
              <a:t>goude</a:t>
            </a:r>
            <a:r>
              <a:rPr lang="fr-FR" sz="1200" b="1" dirty="0" smtClean="0"/>
              <a:t> </a:t>
            </a:r>
            <a:r>
              <a:rPr lang="fr-FR" sz="1200" b="1" dirty="0" err="1" smtClean="0"/>
              <a:t>votadeg</a:t>
            </a:r>
            <a:r>
              <a:rPr lang="fr-FR" sz="1200" b="1" dirty="0" smtClean="0"/>
              <a:t> </a:t>
            </a:r>
            <a:r>
              <a:rPr lang="fr-FR" sz="1200" b="1" dirty="0" err="1" smtClean="0"/>
              <a:t>ar</a:t>
            </a:r>
            <a:r>
              <a:rPr lang="fr-FR" sz="1200" b="1" dirty="0" smtClean="0"/>
              <a:t> </a:t>
            </a:r>
            <a:r>
              <a:rPr lang="fr-FR" sz="1200" b="1" dirty="0" err="1" smtClean="0"/>
              <a:t>Parlamant</a:t>
            </a:r>
            <a:r>
              <a:rPr lang="fr-FR" sz="1200" b="1" dirty="0" smtClean="0"/>
              <a:t> </a:t>
            </a:r>
            <a:endParaRPr lang="fr-FR" sz="1200" b="1" dirty="0"/>
          </a:p>
        </p:txBody>
      </p:sp>
      <p:cxnSp>
        <p:nvCxnSpPr>
          <p:cNvPr id="28" name="Connecteur droit avec flèche 27"/>
          <p:cNvCxnSpPr>
            <a:stCxn id="13" idx="3"/>
            <a:endCxn id="21" idx="1"/>
          </p:cNvCxnSpPr>
          <p:nvPr/>
        </p:nvCxnSpPr>
        <p:spPr>
          <a:xfrm>
            <a:off x="1299007" y="4647784"/>
            <a:ext cx="806464" cy="1887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4" idx="3"/>
            <a:endCxn id="24" idx="1"/>
          </p:cNvCxnSpPr>
          <p:nvPr/>
        </p:nvCxnSpPr>
        <p:spPr>
          <a:xfrm>
            <a:off x="1299008" y="5142548"/>
            <a:ext cx="806465" cy="2396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0" idx="3"/>
            <a:endCxn id="26" idx="1"/>
          </p:cNvCxnSpPr>
          <p:nvPr/>
        </p:nvCxnSpPr>
        <p:spPr>
          <a:xfrm>
            <a:off x="1305356" y="5646604"/>
            <a:ext cx="800117" cy="1396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7" idx="3"/>
            <a:endCxn id="22" idx="1"/>
          </p:cNvCxnSpPr>
          <p:nvPr/>
        </p:nvCxnSpPr>
        <p:spPr>
          <a:xfrm flipV="1">
            <a:off x="1299008" y="5853336"/>
            <a:ext cx="806465"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18" idx="3"/>
            <a:endCxn id="25" idx="1"/>
          </p:cNvCxnSpPr>
          <p:nvPr/>
        </p:nvCxnSpPr>
        <p:spPr>
          <a:xfrm flipV="1">
            <a:off x="1299008" y="4649737"/>
            <a:ext cx="806465" cy="2116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9" idx="3"/>
            <a:endCxn id="23" idx="1"/>
          </p:cNvCxnSpPr>
          <p:nvPr/>
        </p:nvCxnSpPr>
        <p:spPr>
          <a:xfrm flipV="1">
            <a:off x="1299008" y="5188714"/>
            <a:ext cx="806465" cy="2278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4568187" y="683569"/>
            <a:ext cx="228965" cy="276999"/>
          </a:xfrm>
          <a:prstGeom prst="rect">
            <a:avLst/>
          </a:prstGeom>
          <a:noFill/>
        </p:spPr>
        <p:txBody>
          <a:bodyPr wrap="square" rtlCol="0">
            <a:spAutoFit/>
          </a:bodyPr>
          <a:lstStyle/>
          <a:p>
            <a:r>
              <a:rPr lang="fr-FR" sz="1200" b="1" dirty="0" smtClean="0"/>
              <a:t>2</a:t>
            </a:r>
            <a:endParaRPr lang="fr-FR" sz="1200" b="1" dirty="0"/>
          </a:p>
        </p:txBody>
      </p:sp>
      <p:sp>
        <p:nvSpPr>
          <p:cNvPr id="40" name="ZoneTexte 39"/>
          <p:cNvSpPr txBox="1"/>
          <p:nvPr/>
        </p:nvSpPr>
        <p:spPr>
          <a:xfrm>
            <a:off x="-1" y="7891561"/>
            <a:ext cx="6812721" cy="1077218"/>
          </a:xfrm>
          <a:prstGeom prst="rect">
            <a:avLst/>
          </a:prstGeom>
          <a:noFill/>
        </p:spPr>
        <p:txBody>
          <a:bodyPr wrap="square" rtlCol="0">
            <a:spAutoFit/>
          </a:bodyPr>
          <a:lstStyle/>
          <a:p>
            <a:pPr algn="just"/>
            <a:r>
              <a:rPr lang="fr-FR" sz="1600" dirty="0" smtClean="0"/>
              <a:t>Un </a:t>
            </a:r>
            <a:r>
              <a:rPr lang="fr-FR" sz="1600" dirty="0" err="1" smtClean="0"/>
              <a:t>urzhad</a:t>
            </a:r>
            <a:r>
              <a:rPr lang="fr-FR" sz="1600" dirty="0" smtClean="0"/>
              <a:t> a </a:t>
            </a:r>
            <a:r>
              <a:rPr lang="fr-FR" sz="1600" dirty="0" err="1" smtClean="0"/>
              <a:t>vez</a:t>
            </a:r>
            <a:r>
              <a:rPr lang="fr-FR" sz="1600" dirty="0" smtClean="0"/>
              <a:t> </a:t>
            </a:r>
            <a:r>
              <a:rPr lang="fr-FR" sz="1600" dirty="0" err="1" smtClean="0"/>
              <a:t>evit</a:t>
            </a:r>
            <a:r>
              <a:rPr lang="fr-FR" sz="1600" dirty="0" smtClean="0"/>
              <a:t> an </a:t>
            </a:r>
            <a:r>
              <a:rPr lang="fr-FR" sz="1600" dirty="0" err="1" smtClean="0"/>
              <a:t>testennoù</a:t>
            </a:r>
            <a:r>
              <a:rPr lang="fr-FR" sz="1600" dirty="0" smtClean="0"/>
              <a:t> </a:t>
            </a:r>
            <a:r>
              <a:rPr lang="fr-FR" sz="1600" dirty="0" err="1" smtClean="0"/>
              <a:t>gwirel</a:t>
            </a:r>
            <a:r>
              <a:rPr lang="fr-FR" sz="1600" dirty="0"/>
              <a:t> </a:t>
            </a:r>
            <a:r>
              <a:rPr lang="fr-FR" sz="1600" dirty="0" smtClean="0"/>
              <a:t>ha n’</a:t>
            </a:r>
            <a:r>
              <a:rPr lang="fr-FR" sz="1600" dirty="0" err="1" smtClean="0"/>
              <a:t>eo</a:t>
            </a:r>
            <a:r>
              <a:rPr lang="fr-FR" sz="1600" dirty="0" smtClean="0"/>
              <a:t> ket </a:t>
            </a:r>
            <a:r>
              <a:rPr lang="fr-FR" sz="1600" dirty="0" err="1" smtClean="0"/>
              <a:t>gete</a:t>
            </a:r>
            <a:r>
              <a:rPr lang="fr-FR" sz="1600" dirty="0" smtClean="0"/>
              <a:t> </a:t>
            </a:r>
            <a:r>
              <a:rPr lang="fr-FR" sz="1600" dirty="0" err="1" smtClean="0"/>
              <a:t>ar</a:t>
            </a:r>
            <a:r>
              <a:rPr lang="fr-FR" sz="1600" dirty="0" smtClean="0"/>
              <a:t> </a:t>
            </a:r>
            <a:r>
              <a:rPr lang="fr-FR" sz="1600" dirty="0" err="1" smtClean="0"/>
              <a:t>memes</a:t>
            </a:r>
            <a:r>
              <a:rPr lang="fr-FR" sz="1600" dirty="0" smtClean="0"/>
              <a:t> </a:t>
            </a:r>
            <a:r>
              <a:rPr lang="fr-FR" sz="1600" dirty="0" err="1" smtClean="0"/>
              <a:t>talvoudegezh</a:t>
            </a:r>
            <a:r>
              <a:rPr lang="fr-FR" sz="1600" dirty="0" smtClean="0"/>
              <a:t>. Ar </a:t>
            </a:r>
            <a:r>
              <a:rPr lang="fr-FR" sz="1600" dirty="0" err="1" smtClean="0"/>
              <a:t>Vonreizh</a:t>
            </a:r>
            <a:r>
              <a:rPr lang="fr-FR" sz="1600" dirty="0" smtClean="0"/>
              <a:t>, </a:t>
            </a:r>
            <a:r>
              <a:rPr lang="fr-FR" sz="1600" dirty="0" err="1" smtClean="0"/>
              <a:t>lezenn-diazez</a:t>
            </a:r>
            <a:r>
              <a:rPr lang="fr-FR" sz="1600" dirty="0" smtClean="0"/>
              <a:t> a </a:t>
            </a:r>
            <a:r>
              <a:rPr lang="fr-FR" sz="1600" dirty="0" err="1" smtClean="0"/>
              <a:t>ro</a:t>
            </a:r>
            <a:r>
              <a:rPr lang="fr-FR" sz="1600" dirty="0" smtClean="0"/>
              <a:t> </a:t>
            </a:r>
            <a:r>
              <a:rPr lang="fr-FR" sz="1600" dirty="0" err="1" smtClean="0"/>
              <a:t>aozadur</a:t>
            </a:r>
            <a:r>
              <a:rPr lang="fr-FR" sz="1600" dirty="0" smtClean="0"/>
              <a:t> ha mont en-</a:t>
            </a:r>
            <a:r>
              <a:rPr lang="fr-FR" sz="1600" dirty="0" err="1" smtClean="0"/>
              <a:t>dro</a:t>
            </a:r>
            <a:r>
              <a:rPr lang="fr-FR" sz="1600" dirty="0" smtClean="0"/>
              <a:t> </a:t>
            </a:r>
            <a:r>
              <a:rPr lang="fr-FR" sz="1600" dirty="0" err="1" smtClean="0"/>
              <a:t>ar</a:t>
            </a:r>
            <a:r>
              <a:rPr lang="fr-FR" sz="1600" dirty="0" smtClean="0"/>
              <a:t> </a:t>
            </a:r>
            <a:r>
              <a:rPr lang="fr-FR" sz="1600" dirty="0" err="1" smtClean="0"/>
              <a:t>Stad</a:t>
            </a:r>
            <a:r>
              <a:rPr lang="fr-FR" sz="1600" dirty="0" smtClean="0"/>
              <a:t> a </a:t>
            </a:r>
            <a:r>
              <a:rPr lang="fr-FR" sz="1600" dirty="0" err="1" smtClean="0"/>
              <a:t>vez</a:t>
            </a:r>
            <a:r>
              <a:rPr lang="fr-FR" sz="1600" dirty="0" smtClean="0"/>
              <a:t> e-</a:t>
            </a:r>
            <a:r>
              <a:rPr lang="fr-FR" sz="1600" dirty="0" err="1" smtClean="0"/>
              <a:t>penn</a:t>
            </a:r>
            <a:r>
              <a:rPr lang="fr-FR" sz="1600" dirty="0" smtClean="0"/>
              <a:t> </a:t>
            </a:r>
            <a:r>
              <a:rPr lang="fr-FR" sz="1600" dirty="0" err="1" smtClean="0"/>
              <a:t>ar</a:t>
            </a:r>
            <a:r>
              <a:rPr lang="fr-FR" sz="1600" dirty="0" smtClean="0"/>
              <a:t> </a:t>
            </a:r>
            <a:r>
              <a:rPr lang="fr-FR" sz="1600" dirty="0" err="1" smtClean="0"/>
              <a:t>biramidenn</a:t>
            </a:r>
            <a:r>
              <a:rPr lang="fr-FR" sz="1600" dirty="0" smtClean="0"/>
              <a:t>. </a:t>
            </a:r>
            <a:r>
              <a:rPr lang="fr-FR" sz="1600" dirty="0" err="1" smtClean="0"/>
              <a:t>Goude</a:t>
            </a:r>
            <a:r>
              <a:rPr lang="fr-FR" sz="1600" dirty="0" smtClean="0"/>
              <a:t> </a:t>
            </a:r>
            <a:r>
              <a:rPr lang="fr-FR" sz="1600" dirty="0" err="1" smtClean="0"/>
              <a:t>ez</a:t>
            </a:r>
            <a:r>
              <a:rPr lang="fr-FR" sz="1600" dirty="0" smtClean="0"/>
              <a:t> eus al </a:t>
            </a:r>
            <a:r>
              <a:rPr lang="fr-FR" sz="1600" dirty="0" err="1" smtClean="0"/>
              <a:t>lezennoù</a:t>
            </a:r>
            <a:r>
              <a:rPr lang="fr-FR" sz="1600" dirty="0" smtClean="0"/>
              <a:t>, </a:t>
            </a:r>
            <a:r>
              <a:rPr lang="fr-FR" sz="1600" dirty="0" err="1" smtClean="0"/>
              <a:t>ar</a:t>
            </a:r>
            <a:r>
              <a:rPr lang="fr-FR" sz="1600" dirty="0" smtClean="0"/>
              <a:t> c’</a:t>
            </a:r>
            <a:r>
              <a:rPr lang="fr-FR" sz="1600" dirty="0" err="1" smtClean="0"/>
              <a:t>hemmennadurioù</a:t>
            </a:r>
            <a:r>
              <a:rPr lang="fr-FR" sz="1600" dirty="0" smtClean="0"/>
              <a:t>, an </a:t>
            </a:r>
            <a:r>
              <a:rPr lang="fr-FR" sz="1600" dirty="0" err="1" smtClean="0"/>
              <a:t>dekredoù</a:t>
            </a:r>
            <a:r>
              <a:rPr lang="fr-FR" sz="1600" dirty="0" smtClean="0"/>
              <a:t>, an </a:t>
            </a:r>
            <a:r>
              <a:rPr lang="fr-FR" sz="1600" dirty="0" err="1" smtClean="0"/>
              <a:t>diferadoù-kêr</a:t>
            </a:r>
            <a:r>
              <a:rPr lang="fr-FR" sz="1600" dirty="0" smtClean="0"/>
              <a:t> </a:t>
            </a:r>
            <a:r>
              <a:rPr lang="fr-FR" sz="1600" dirty="0" err="1" smtClean="0"/>
              <a:t>hag</a:t>
            </a:r>
            <a:r>
              <a:rPr lang="fr-FR" sz="1600" dirty="0" smtClean="0"/>
              <a:t> </a:t>
            </a:r>
            <a:r>
              <a:rPr lang="fr-FR" sz="1600" dirty="0" err="1" smtClean="0"/>
              <a:t>evit</a:t>
            </a:r>
            <a:r>
              <a:rPr lang="fr-FR" sz="1600" dirty="0" smtClean="0"/>
              <a:t> </a:t>
            </a:r>
            <a:r>
              <a:rPr lang="fr-FR" sz="1600" dirty="0" err="1" smtClean="0"/>
              <a:t>echuiñ</a:t>
            </a:r>
            <a:r>
              <a:rPr lang="fr-FR" sz="1600" dirty="0" smtClean="0"/>
              <a:t> </a:t>
            </a:r>
            <a:r>
              <a:rPr lang="fr-FR" sz="1600" dirty="0" err="1" smtClean="0"/>
              <a:t>ar</a:t>
            </a:r>
            <a:r>
              <a:rPr lang="fr-FR" sz="1600" dirty="0" smtClean="0"/>
              <a:t> </a:t>
            </a:r>
            <a:r>
              <a:rPr lang="fr-FR" sz="1600" dirty="0" err="1" smtClean="0"/>
              <a:t>reolennaouegoù-diabarzh</a:t>
            </a:r>
            <a:r>
              <a:rPr lang="fr-FR" sz="1600" dirty="0" smtClean="0"/>
              <a:t>.</a:t>
            </a:r>
            <a:endParaRPr lang="fr-FR" sz="1600" dirty="0"/>
          </a:p>
        </p:txBody>
      </p:sp>
    </p:spTree>
    <p:extLst>
      <p:ext uri="{BB962C8B-B14F-4D97-AF65-F5344CB8AC3E}">
        <p14:creationId xmlns:p14="http://schemas.microsoft.com/office/powerpoint/2010/main" val="41633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6858000" cy="307777"/>
          </a:xfrm>
          <a:prstGeom prst="rect">
            <a:avLst/>
          </a:prstGeom>
          <a:noFill/>
        </p:spPr>
        <p:txBody>
          <a:bodyPr wrap="square" rtlCol="0">
            <a:spAutoFit/>
          </a:bodyPr>
          <a:lstStyle/>
          <a:p>
            <a:r>
              <a:rPr lang="fr-FR" sz="1400" b="1" u="sng" dirty="0" smtClean="0">
                <a:latin typeface="Agency FB" pitchFamily="34" charset="0"/>
              </a:rPr>
              <a:t>II. Ar </a:t>
            </a:r>
            <a:r>
              <a:rPr lang="fr-FR" sz="1400" b="1" u="sng" dirty="0" err="1" smtClean="0">
                <a:latin typeface="Agency FB" pitchFamily="34" charset="0"/>
              </a:rPr>
              <a:t>gwir</a:t>
            </a:r>
            <a:r>
              <a:rPr lang="fr-FR" sz="1400" b="1" u="sng" dirty="0" smtClean="0">
                <a:latin typeface="Agency FB" pitchFamily="34" charset="0"/>
              </a:rPr>
              <a:t> </a:t>
            </a:r>
            <a:r>
              <a:rPr lang="fr-FR" sz="1400" b="1" u="sng" dirty="0" err="1" smtClean="0">
                <a:latin typeface="Agency FB" pitchFamily="34" charset="0"/>
              </a:rPr>
              <a:t>hag</a:t>
            </a:r>
            <a:r>
              <a:rPr lang="fr-FR" sz="1400" b="1" u="sng" dirty="0" smtClean="0">
                <a:latin typeface="Agency FB" pitchFamily="34" charset="0"/>
              </a:rPr>
              <a:t> an </a:t>
            </a:r>
            <a:r>
              <a:rPr lang="fr-FR" sz="1400" b="1" u="sng" dirty="0" err="1" smtClean="0">
                <a:latin typeface="Agency FB" pitchFamily="34" charset="0"/>
              </a:rPr>
              <a:t>testennoù</a:t>
            </a:r>
            <a:endParaRPr lang="fr-FR" sz="1400" b="1" u="sng" dirty="0">
              <a:latin typeface="Agency FB" pitchFamily="34" charset="0"/>
            </a:endParaRPr>
          </a:p>
        </p:txBody>
      </p:sp>
      <p:sp>
        <p:nvSpPr>
          <p:cNvPr id="3" name="ZoneTexte 2"/>
          <p:cNvSpPr txBox="1"/>
          <p:nvPr/>
        </p:nvSpPr>
        <p:spPr>
          <a:xfrm>
            <a:off x="0" y="307777"/>
            <a:ext cx="6858000" cy="338554"/>
          </a:xfrm>
          <a:prstGeom prst="rect">
            <a:avLst/>
          </a:prstGeom>
          <a:noFill/>
        </p:spPr>
        <p:txBody>
          <a:bodyPr wrap="square" rtlCol="0">
            <a:spAutoFit/>
          </a:bodyPr>
          <a:lstStyle/>
          <a:p>
            <a:r>
              <a:rPr lang="fr-FR" sz="1400" b="1" u="sng" dirty="0" smtClean="0">
                <a:latin typeface="Agency FB" pitchFamily="34" charset="0"/>
              </a:rPr>
              <a:t>A. An </a:t>
            </a:r>
            <a:r>
              <a:rPr lang="fr-FR" sz="1400" b="1" u="sng" dirty="0" err="1" smtClean="0">
                <a:latin typeface="Agency FB" pitchFamily="34" charset="0"/>
              </a:rPr>
              <a:t>testennoù</a:t>
            </a:r>
            <a:r>
              <a:rPr lang="fr-FR" sz="1400" b="1" u="sng" dirty="0" smtClean="0">
                <a:latin typeface="Agency FB" pitchFamily="34" charset="0"/>
              </a:rPr>
              <a:t> </a:t>
            </a:r>
            <a:r>
              <a:rPr lang="fr-FR" sz="1600" b="1" u="sng" dirty="0" err="1" smtClean="0">
                <a:latin typeface="Agency FB" pitchFamily="34" charset="0"/>
              </a:rPr>
              <a:t>gwir</a:t>
            </a:r>
            <a:r>
              <a:rPr lang="fr-FR" sz="1400" b="1" u="sng" dirty="0" smtClean="0">
                <a:latin typeface="Agency FB" pitchFamily="34" charset="0"/>
              </a:rPr>
              <a:t> e </a:t>
            </a:r>
            <a:r>
              <a:rPr lang="fr-FR" sz="1400" b="1" u="sng" dirty="0" err="1" smtClean="0">
                <a:latin typeface="Agency FB" pitchFamily="34" charset="0"/>
              </a:rPr>
              <a:t>Frañs</a:t>
            </a:r>
            <a:endParaRPr lang="fr-FR" sz="1400" b="1" u="sng" dirty="0">
              <a:latin typeface="Agency FB" pitchFamily="34" charset="0"/>
            </a:endParaRPr>
          </a:p>
        </p:txBody>
      </p:sp>
      <p:sp>
        <p:nvSpPr>
          <p:cNvPr id="4" name="Rectangle 3"/>
          <p:cNvSpPr/>
          <p:nvPr/>
        </p:nvSpPr>
        <p:spPr>
          <a:xfrm>
            <a:off x="0" y="3707639"/>
            <a:ext cx="1248227" cy="307777"/>
          </a:xfrm>
          <a:prstGeom prst="rect">
            <a:avLst/>
          </a:prstGeom>
          <a:ln>
            <a:solidFill>
              <a:schemeClr val="accent1"/>
            </a:solidFill>
          </a:ln>
        </p:spPr>
        <p:txBody>
          <a:bodyPr wrap="none">
            <a:spAutoFit/>
          </a:bodyPr>
          <a:lstStyle/>
          <a:p>
            <a:r>
              <a:rPr lang="fr-FR" sz="1400" b="1" dirty="0" smtClean="0"/>
              <a:t>An </a:t>
            </a:r>
            <a:r>
              <a:rPr lang="fr-FR" sz="1400" b="1" u="sng" dirty="0" err="1" smtClean="0"/>
              <a:t>diferad-kêr</a:t>
            </a:r>
            <a:endParaRPr lang="fr-FR" sz="1400" b="1" u="sng"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966" y="648312"/>
            <a:ext cx="1879155" cy="2885572"/>
          </a:xfrm>
          <a:prstGeom prst="rect">
            <a:avLst/>
          </a:prstGeom>
          <a:ln>
            <a:solidFill>
              <a:schemeClr val="accent1"/>
            </a:solidFill>
          </a:ln>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187" y="683569"/>
            <a:ext cx="1864166" cy="1080120"/>
          </a:xfrm>
          <a:prstGeom prst="rect">
            <a:avLst/>
          </a:prstGeom>
          <a:ln>
            <a:solidFill>
              <a:schemeClr val="accent1"/>
            </a:solidFill>
          </a:ln>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9381" y="648312"/>
            <a:ext cx="2229305" cy="3021601"/>
          </a:xfrm>
          <a:prstGeom prst="rect">
            <a:avLst/>
          </a:prstGeom>
          <a:ln>
            <a:solidFill>
              <a:schemeClr val="accent1"/>
            </a:solidFill>
          </a:ln>
        </p:spPr>
      </p:pic>
      <p:sp>
        <p:nvSpPr>
          <p:cNvPr id="9" name="ZoneTexte 8"/>
          <p:cNvSpPr txBox="1"/>
          <p:nvPr/>
        </p:nvSpPr>
        <p:spPr>
          <a:xfrm>
            <a:off x="2598016" y="3569140"/>
            <a:ext cx="1479056" cy="276999"/>
          </a:xfrm>
          <a:prstGeom prst="rect">
            <a:avLst/>
          </a:prstGeom>
          <a:noFill/>
          <a:ln>
            <a:solidFill>
              <a:schemeClr val="accent1"/>
            </a:solidFill>
          </a:ln>
        </p:spPr>
        <p:txBody>
          <a:bodyPr wrap="square" rtlCol="0">
            <a:spAutoFit/>
          </a:bodyPr>
          <a:lstStyle/>
          <a:p>
            <a:r>
              <a:rPr lang="fr-FR" sz="1200" b="1" u="sng" dirty="0" smtClean="0"/>
              <a:t>Ar </a:t>
            </a:r>
            <a:r>
              <a:rPr lang="fr-FR" sz="1200" b="1" u="sng" dirty="0" err="1" smtClean="0"/>
              <a:t>Vonreizh</a:t>
            </a:r>
            <a:endParaRPr lang="fr-FR" sz="1200" b="1" u="sng" dirty="0"/>
          </a:p>
        </p:txBody>
      </p:sp>
      <p:sp>
        <p:nvSpPr>
          <p:cNvPr id="10" name="ZoneTexte 9"/>
          <p:cNvSpPr txBox="1"/>
          <p:nvPr/>
        </p:nvSpPr>
        <p:spPr>
          <a:xfrm>
            <a:off x="4568187" y="1763689"/>
            <a:ext cx="1864166" cy="276999"/>
          </a:xfrm>
          <a:prstGeom prst="rect">
            <a:avLst/>
          </a:prstGeom>
          <a:noFill/>
          <a:ln>
            <a:solidFill>
              <a:schemeClr val="accent1"/>
            </a:solidFill>
          </a:ln>
        </p:spPr>
        <p:txBody>
          <a:bodyPr wrap="square" rtlCol="0">
            <a:spAutoFit/>
          </a:bodyPr>
          <a:lstStyle/>
          <a:p>
            <a:r>
              <a:rPr lang="fr-FR" sz="1200" b="1" u="sng" dirty="0" err="1" smtClean="0"/>
              <a:t>Lezennoù</a:t>
            </a:r>
            <a:r>
              <a:rPr lang="fr-FR" sz="1200" b="1" u="sng" dirty="0" smtClean="0"/>
              <a:t> ha </a:t>
            </a:r>
            <a:r>
              <a:rPr lang="fr-FR" sz="1200" b="1" u="sng" dirty="0" err="1" smtClean="0"/>
              <a:t>dekredoù</a:t>
            </a:r>
            <a:endParaRPr lang="fr-FR" sz="1200" b="1" u="sng" dirty="0"/>
          </a:p>
        </p:txBody>
      </p:sp>
      <p:sp>
        <p:nvSpPr>
          <p:cNvPr id="12" name="ZoneTexte 11"/>
          <p:cNvSpPr txBox="1"/>
          <p:nvPr/>
        </p:nvSpPr>
        <p:spPr>
          <a:xfrm>
            <a:off x="0" y="4018794"/>
            <a:ext cx="6812721" cy="307777"/>
          </a:xfrm>
          <a:prstGeom prst="rect">
            <a:avLst/>
          </a:prstGeom>
          <a:noFill/>
        </p:spPr>
        <p:txBody>
          <a:bodyPr wrap="square" rtlCol="0">
            <a:spAutoFit/>
          </a:bodyPr>
          <a:lstStyle/>
          <a:p>
            <a:r>
              <a:rPr lang="fr-FR" sz="1400" b="1" u="sng" dirty="0" smtClean="0"/>
              <a:t>1.Roit an </a:t>
            </a:r>
            <a:r>
              <a:rPr lang="fr-FR" sz="1400" b="1" u="sng" dirty="0" err="1" smtClean="0"/>
              <a:t>termenadurioù</a:t>
            </a:r>
            <a:r>
              <a:rPr lang="fr-FR" sz="1400" b="1" u="sng" dirty="0" smtClean="0"/>
              <a:t> a glot </a:t>
            </a:r>
            <a:r>
              <a:rPr lang="fr-FR" sz="1400" b="1" u="sng" dirty="0" err="1" smtClean="0"/>
              <a:t>get</a:t>
            </a:r>
            <a:r>
              <a:rPr lang="fr-FR" sz="1400" b="1" u="sng" dirty="0" smtClean="0"/>
              <a:t> </a:t>
            </a:r>
            <a:r>
              <a:rPr lang="fr-FR" sz="1400" b="1" u="sng" dirty="0" err="1" smtClean="0"/>
              <a:t>ar</a:t>
            </a:r>
            <a:r>
              <a:rPr lang="fr-FR" sz="1400" b="1" u="sng" dirty="0" smtClean="0"/>
              <a:t> </a:t>
            </a:r>
            <a:r>
              <a:rPr lang="fr-FR" sz="1400" b="1" u="sng" dirty="0" err="1" smtClean="0"/>
              <a:t>gerioù</a:t>
            </a:r>
            <a:r>
              <a:rPr lang="fr-FR" sz="1400" b="1" u="sng" dirty="0" smtClean="0"/>
              <a:t> </a:t>
            </a:r>
            <a:endParaRPr lang="fr-FR" sz="1400" b="1" u="sng" dirty="0"/>
          </a:p>
        </p:txBody>
      </p:sp>
      <p:sp>
        <p:nvSpPr>
          <p:cNvPr id="13" name="ZoneTexte 12"/>
          <p:cNvSpPr txBox="1"/>
          <p:nvPr/>
        </p:nvSpPr>
        <p:spPr>
          <a:xfrm>
            <a:off x="62194" y="4509284"/>
            <a:ext cx="1236813" cy="276999"/>
          </a:xfrm>
          <a:prstGeom prst="rect">
            <a:avLst/>
          </a:prstGeom>
          <a:noFill/>
          <a:ln>
            <a:solidFill>
              <a:schemeClr val="accent1"/>
            </a:solidFill>
          </a:ln>
        </p:spPr>
        <p:txBody>
          <a:bodyPr wrap="square" rtlCol="0">
            <a:spAutoFit/>
          </a:bodyPr>
          <a:lstStyle/>
          <a:p>
            <a:pPr algn="ctr"/>
            <a:r>
              <a:rPr lang="fr-FR" sz="1200" b="1" dirty="0" err="1" smtClean="0"/>
              <a:t>Bonreizh</a:t>
            </a:r>
            <a:endParaRPr lang="fr-FR" sz="1200" b="1" dirty="0"/>
          </a:p>
        </p:txBody>
      </p:sp>
      <p:sp>
        <p:nvSpPr>
          <p:cNvPr id="14" name="ZoneTexte 13"/>
          <p:cNvSpPr txBox="1"/>
          <p:nvPr/>
        </p:nvSpPr>
        <p:spPr>
          <a:xfrm>
            <a:off x="0" y="5004048"/>
            <a:ext cx="1299008" cy="276999"/>
          </a:xfrm>
          <a:prstGeom prst="rect">
            <a:avLst/>
          </a:prstGeom>
          <a:noFill/>
          <a:ln>
            <a:solidFill>
              <a:schemeClr val="accent1"/>
            </a:solidFill>
          </a:ln>
        </p:spPr>
        <p:txBody>
          <a:bodyPr wrap="square" rtlCol="0">
            <a:spAutoFit/>
          </a:bodyPr>
          <a:lstStyle/>
          <a:p>
            <a:pPr algn="ctr"/>
            <a:r>
              <a:rPr lang="fr-FR" sz="1200" b="1" u="sng" dirty="0" err="1" smtClean="0"/>
              <a:t>Lezenn</a:t>
            </a:r>
            <a:endParaRPr lang="fr-FR" sz="1200" b="1" u="sng" dirty="0"/>
          </a:p>
        </p:txBody>
      </p:sp>
      <p:sp>
        <p:nvSpPr>
          <p:cNvPr id="17" name="ZoneTexte 16"/>
          <p:cNvSpPr txBox="1"/>
          <p:nvPr/>
        </p:nvSpPr>
        <p:spPr>
          <a:xfrm>
            <a:off x="0" y="6084168"/>
            <a:ext cx="1299008" cy="276999"/>
          </a:xfrm>
          <a:prstGeom prst="rect">
            <a:avLst/>
          </a:prstGeom>
          <a:noFill/>
          <a:ln>
            <a:solidFill>
              <a:schemeClr val="accent1"/>
            </a:solidFill>
          </a:ln>
        </p:spPr>
        <p:txBody>
          <a:bodyPr wrap="square" rtlCol="0">
            <a:spAutoFit/>
          </a:bodyPr>
          <a:lstStyle/>
          <a:p>
            <a:pPr algn="ctr"/>
            <a:r>
              <a:rPr lang="fr-FR" sz="1200" b="1" u="sng" dirty="0" err="1" smtClean="0"/>
              <a:t>Dekredoù</a:t>
            </a:r>
            <a:endParaRPr lang="fr-FR" sz="1200" b="1" u="sng" dirty="0"/>
          </a:p>
        </p:txBody>
      </p:sp>
      <p:sp>
        <p:nvSpPr>
          <p:cNvPr id="18" name="ZoneTexte 17"/>
          <p:cNvSpPr txBox="1"/>
          <p:nvPr/>
        </p:nvSpPr>
        <p:spPr>
          <a:xfrm>
            <a:off x="0" y="6627983"/>
            <a:ext cx="1299008" cy="276999"/>
          </a:xfrm>
          <a:prstGeom prst="rect">
            <a:avLst/>
          </a:prstGeom>
          <a:noFill/>
          <a:ln>
            <a:solidFill>
              <a:schemeClr val="accent1"/>
            </a:solidFill>
          </a:ln>
        </p:spPr>
        <p:txBody>
          <a:bodyPr wrap="square" rtlCol="0">
            <a:spAutoFit/>
          </a:bodyPr>
          <a:lstStyle/>
          <a:p>
            <a:pPr algn="ctr"/>
            <a:r>
              <a:rPr lang="fr-FR" sz="1200" b="1" u="sng" dirty="0" smtClean="0"/>
              <a:t>An </a:t>
            </a:r>
            <a:r>
              <a:rPr lang="fr-FR" sz="1200" b="1" u="sng" dirty="0" err="1" smtClean="0"/>
              <a:t>diferad-kêr</a:t>
            </a:r>
            <a:endParaRPr lang="fr-FR" sz="1200" b="1" u="sng" dirty="0"/>
          </a:p>
        </p:txBody>
      </p:sp>
      <p:sp>
        <p:nvSpPr>
          <p:cNvPr id="19" name="ZoneTexte 18"/>
          <p:cNvSpPr txBox="1"/>
          <p:nvPr/>
        </p:nvSpPr>
        <p:spPr>
          <a:xfrm>
            <a:off x="0" y="7236296"/>
            <a:ext cx="1299008" cy="461665"/>
          </a:xfrm>
          <a:prstGeom prst="rect">
            <a:avLst/>
          </a:prstGeom>
          <a:noFill/>
          <a:ln>
            <a:solidFill>
              <a:schemeClr val="accent1"/>
            </a:solidFill>
          </a:ln>
        </p:spPr>
        <p:txBody>
          <a:bodyPr wrap="square" rtlCol="0">
            <a:spAutoFit/>
          </a:bodyPr>
          <a:lstStyle/>
          <a:p>
            <a:pPr algn="ctr"/>
            <a:r>
              <a:rPr lang="fr-FR" sz="1200" b="1" u="sng" dirty="0" err="1" smtClean="0"/>
              <a:t>Reolennaoueg</a:t>
            </a:r>
            <a:r>
              <a:rPr lang="fr-FR" sz="1200" b="1" u="sng" dirty="0" smtClean="0"/>
              <a:t> </a:t>
            </a:r>
            <a:r>
              <a:rPr lang="fr-FR" sz="1200" b="1" u="sng" dirty="0" err="1" smtClean="0"/>
              <a:t>diabarzh</a:t>
            </a:r>
            <a:endParaRPr lang="fr-FR" sz="1200" b="1" u="sng" dirty="0"/>
          </a:p>
        </p:txBody>
      </p:sp>
      <p:sp>
        <p:nvSpPr>
          <p:cNvPr id="20" name="Rectangle 19"/>
          <p:cNvSpPr/>
          <p:nvPr/>
        </p:nvSpPr>
        <p:spPr>
          <a:xfrm>
            <a:off x="55847" y="5508104"/>
            <a:ext cx="1249509" cy="276999"/>
          </a:xfrm>
          <a:prstGeom prst="rect">
            <a:avLst/>
          </a:prstGeom>
          <a:ln>
            <a:solidFill>
              <a:schemeClr val="accent1"/>
            </a:solidFill>
          </a:ln>
        </p:spPr>
        <p:txBody>
          <a:bodyPr wrap="none">
            <a:spAutoFit/>
          </a:bodyPr>
          <a:lstStyle/>
          <a:p>
            <a:pPr algn="ctr"/>
            <a:r>
              <a:rPr lang="fr-FR" sz="1200" b="1" u="sng" dirty="0" err="1" smtClean="0"/>
              <a:t>Kemennadurioù</a:t>
            </a:r>
            <a:r>
              <a:rPr lang="fr-FR" sz="1200" b="1" u="sng" dirty="0" smtClean="0"/>
              <a:t> </a:t>
            </a:r>
            <a:endParaRPr lang="fr-FR" sz="1200" b="1" u="sng" dirty="0"/>
          </a:p>
        </p:txBody>
      </p:sp>
      <p:sp>
        <p:nvSpPr>
          <p:cNvPr id="21" name="ZoneTexte 20"/>
          <p:cNvSpPr txBox="1"/>
          <p:nvPr/>
        </p:nvSpPr>
        <p:spPr>
          <a:xfrm>
            <a:off x="2105471" y="6304817"/>
            <a:ext cx="4752529" cy="461665"/>
          </a:xfrm>
          <a:prstGeom prst="rect">
            <a:avLst/>
          </a:prstGeom>
          <a:noFill/>
          <a:ln>
            <a:solidFill>
              <a:schemeClr val="accent1"/>
            </a:solidFill>
          </a:ln>
        </p:spPr>
        <p:txBody>
          <a:bodyPr wrap="square" rtlCol="0">
            <a:spAutoFit/>
          </a:bodyPr>
          <a:lstStyle/>
          <a:p>
            <a:pPr algn="ctr"/>
            <a:r>
              <a:rPr lang="fr-FR" sz="1200" b="1" dirty="0" err="1" smtClean="0"/>
              <a:t>Hollad</a:t>
            </a:r>
            <a:r>
              <a:rPr lang="fr-FR" sz="1200" b="1" dirty="0" smtClean="0"/>
              <a:t> al </a:t>
            </a:r>
            <a:r>
              <a:rPr lang="fr-FR" sz="1200" b="1" dirty="0" err="1" smtClean="0"/>
              <a:t>lezennoù</a:t>
            </a:r>
            <a:r>
              <a:rPr lang="fr-FR" sz="1200" b="1" dirty="0" smtClean="0"/>
              <a:t> </a:t>
            </a:r>
            <a:r>
              <a:rPr lang="fr-FR" sz="1200" b="1" dirty="0" err="1" smtClean="0"/>
              <a:t>diazez</a:t>
            </a:r>
            <a:r>
              <a:rPr lang="fr-FR" sz="1200" b="1" dirty="0" smtClean="0"/>
              <a:t> a </a:t>
            </a:r>
            <a:r>
              <a:rPr lang="fr-FR" sz="1200" b="1" dirty="0" err="1" smtClean="0"/>
              <a:t>dalv</a:t>
            </a:r>
            <a:r>
              <a:rPr lang="fr-FR" sz="1200" b="1" dirty="0" smtClean="0"/>
              <a:t> da </a:t>
            </a:r>
            <a:r>
              <a:rPr lang="fr-FR" sz="1200" b="1" dirty="0" err="1" smtClean="0"/>
              <a:t>reoliiñ</a:t>
            </a:r>
            <a:r>
              <a:rPr lang="fr-FR" sz="1200" b="1" dirty="0" smtClean="0"/>
              <a:t> </a:t>
            </a:r>
            <a:r>
              <a:rPr lang="fr-FR" sz="1200" b="1" dirty="0" err="1" smtClean="0"/>
              <a:t>aozadur</a:t>
            </a:r>
            <a:r>
              <a:rPr lang="fr-FR" sz="1200" b="1" dirty="0" smtClean="0"/>
              <a:t> ha mont en-</a:t>
            </a:r>
            <a:r>
              <a:rPr lang="fr-FR" sz="1200" b="1" dirty="0" err="1" smtClean="0"/>
              <a:t>dro</a:t>
            </a:r>
            <a:r>
              <a:rPr lang="fr-FR" sz="1200" b="1" dirty="0" smtClean="0"/>
              <a:t> </a:t>
            </a:r>
            <a:r>
              <a:rPr lang="fr-FR" sz="1200" b="1" dirty="0" err="1" smtClean="0"/>
              <a:t>ur</a:t>
            </a:r>
            <a:r>
              <a:rPr lang="fr-FR" sz="1200" b="1" dirty="0" smtClean="0"/>
              <a:t> </a:t>
            </a:r>
            <a:r>
              <a:rPr lang="fr-FR" sz="1200" b="1" dirty="0" err="1" smtClean="0"/>
              <a:t>Stad</a:t>
            </a:r>
            <a:r>
              <a:rPr lang="fr-FR" sz="1200" b="1" dirty="0" smtClean="0"/>
              <a:t> </a:t>
            </a:r>
            <a:r>
              <a:rPr lang="fr-FR" sz="1200" b="1" dirty="0" err="1" smtClean="0"/>
              <a:t>hag</a:t>
            </a:r>
            <a:r>
              <a:rPr lang="fr-FR" sz="1200" b="1" dirty="0" smtClean="0"/>
              <a:t> a </a:t>
            </a:r>
            <a:r>
              <a:rPr lang="fr-FR" sz="1200" b="1" dirty="0" err="1" smtClean="0"/>
              <a:t>verk</a:t>
            </a:r>
            <a:r>
              <a:rPr lang="fr-FR" sz="1200" b="1" dirty="0" smtClean="0"/>
              <a:t> </a:t>
            </a:r>
            <a:r>
              <a:rPr lang="fr-FR" sz="1200" b="1" dirty="0" err="1" smtClean="0"/>
              <a:t>gwirioù</a:t>
            </a:r>
            <a:r>
              <a:rPr lang="fr-FR" sz="1200" b="1" dirty="0" smtClean="0"/>
              <a:t> ha </a:t>
            </a:r>
            <a:r>
              <a:rPr lang="fr-FR" sz="1200" b="1" dirty="0" err="1" smtClean="0"/>
              <a:t>dleadoù</a:t>
            </a:r>
            <a:r>
              <a:rPr lang="fr-FR" sz="1200" b="1" dirty="0" smtClean="0"/>
              <a:t> </a:t>
            </a:r>
            <a:r>
              <a:rPr lang="fr-FR" sz="1200" b="1" dirty="0" err="1" smtClean="0"/>
              <a:t>he</a:t>
            </a:r>
            <a:r>
              <a:rPr lang="fr-FR" sz="1200" b="1" dirty="0" smtClean="0"/>
              <a:t> </a:t>
            </a:r>
            <a:r>
              <a:rPr lang="fr-FR" sz="1200" b="1" dirty="0" err="1" smtClean="0"/>
              <a:t>geodediz</a:t>
            </a:r>
            <a:endParaRPr lang="fr-FR" sz="1200" b="1" dirty="0"/>
          </a:p>
        </p:txBody>
      </p:sp>
      <p:sp>
        <p:nvSpPr>
          <p:cNvPr id="22" name="ZoneTexte 21"/>
          <p:cNvSpPr txBox="1"/>
          <p:nvPr/>
        </p:nvSpPr>
        <p:spPr>
          <a:xfrm>
            <a:off x="2105473" y="5622503"/>
            <a:ext cx="4752528" cy="461665"/>
          </a:xfrm>
          <a:prstGeom prst="rect">
            <a:avLst/>
          </a:prstGeom>
          <a:noFill/>
          <a:ln>
            <a:solidFill>
              <a:schemeClr val="accent1"/>
            </a:solidFill>
          </a:ln>
        </p:spPr>
        <p:txBody>
          <a:bodyPr wrap="square" rtlCol="0">
            <a:spAutoFit/>
          </a:bodyPr>
          <a:lstStyle/>
          <a:p>
            <a:pPr algn="ctr"/>
            <a:r>
              <a:rPr lang="fr-FR" sz="1200" b="1" dirty="0" err="1" smtClean="0"/>
              <a:t>Diviz</a:t>
            </a:r>
            <a:r>
              <a:rPr lang="fr-FR" sz="1200" b="1" dirty="0" smtClean="0"/>
              <a:t> </a:t>
            </a:r>
            <a:r>
              <a:rPr lang="fr-FR" sz="1200" b="1" dirty="0" err="1" smtClean="0"/>
              <a:t>dre</a:t>
            </a:r>
            <a:r>
              <a:rPr lang="fr-FR" sz="1200" b="1" dirty="0" smtClean="0"/>
              <a:t> </a:t>
            </a:r>
            <a:r>
              <a:rPr lang="fr-FR" sz="1200" b="1" dirty="0" err="1" smtClean="0"/>
              <a:t>skrid</a:t>
            </a:r>
            <a:r>
              <a:rPr lang="fr-FR" sz="1200" b="1" dirty="0" smtClean="0"/>
              <a:t> a-</a:t>
            </a:r>
            <a:r>
              <a:rPr lang="fr-FR" sz="1200" b="1" dirty="0" err="1" smtClean="0"/>
              <a:t>berzh</a:t>
            </a:r>
            <a:r>
              <a:rPr lang="fr-FR" sz="1200" b="1" dirty="0" smtClean="0"/>
              <a:t> </a:t>
            </a:r>
            <a:r>
              <a:rPr lang="fr-FR" sz="1200" b="1" dirty="0" err="1" smtClean="0"/>
              <a:t>ar</a:t>
            </a:r>
            <a:r>
              <a:rPr lang="fr-FR" sz="1200" b="1" dirty="0" smtClean="0"/>
              <a:t> </a:t>
            </a:r>
            <a:r>
              <a:rPr lang="fr-FR" sz="1200" b="1" dirty="0" err="1" smtClean="0"/>
              <a:t>galloud</a:t>
            </a:r>
            <a:r>
              <a:rPr lang="fr-FR" sz="1200" b="1" dirty="0" smtClean="0"/>
              <a:t> </a:t>
            </a:r>
            <a:r>
              <a:rPr lang="fr-FR" sz="1200" b="1" dirty="0" err="1" smtClean="0"/>
              <a:t>seveniñ</a:t>
            </a:r>
            <a:r>
              <a:rPr lang="fr-FR" sz="1200" b="1" dirty="0" smtClean="0"/>
              <a:t>(</a:t>
            </a:r>
            <a:r>
              <a:rPr lang="fr-FR" sz="1200" b="1" dirty="0" err="1" smtClean="0"/>
              <a:t>ar</a:t>
            </a:r>
            <a:r>
              <a:rPr lang="fr-FR" sz="1200" b="1" dirty="0" smtClean="0"/>
              <a:t> </a:t>
            </a:r>
            <a:r>
              <a:rPr lang="fr-FR" sz="1200" b="1" dirty="0" err="1" smtClean="0"/>
              <a:t>Prezidant</a:t>
            </a:r>
            <a:r>
              <a:rPr lang="fr-FR" sz="1200" b="1" dirty="0" smtClean="0"/>
              <a:t> +</a:t>
            </a:r>
            <a:r>
              <a:rPr lang="fr-FR" sz="1200" b="1" dirty="0" err="1" smtClean="0"/>
              <a:t>ar</a:t>
            </a:r>
            <a:r>
              <a:rPr lang="fr-FR" sz="1200" b="1" dirty="0" smtClean="0"/>
              <a:t> </a:t>
            </a:r>
            <a:r>
              <a:rPr lang="fr-FR" sz="1200" b="1" dirty="0" err="1" smtClean="0"/>
              <a:t>gouarnamant</a:t>
            </a:r>
            <a:r>
              <a:rPr lang="fr-FR" sz="1200" b="1" dirty="0" smtClean="0"/>
              <a:t>).</a:t>
            </a:r>
            <a:r>
              <a:rPr lang="fr-FR" sz="1200" b="1" dirty="0" err="1" smtClean="0"/>
              <a:t>Votet</a:t>
            </a:r>
            <a:r>
              <a:rPr lang="fr-FR" sz="1200" b="1" dirty="0" smtClean="0"/>
              <a:t> e </a:t>
            </a:r>
            <a:r>
              <a:rPr lang="fr-FR" sz="1200" b="1" dirty="0" err="1" smtClean="0"/>
              <a:t>vez</a:t>
            </a:r>
            <a:r>
              <a:rPr lang="fr-FR" sz="1200" b="1" dirty="0" smtClean="0"/>
              <a:t> al </a:t>
            </a:r>
            <a:r>
              <a:rPr lang="fr-FR" sz="1200" b="1" dirty="0" err="1" smtClean="0"/>
              <a:t>lezenn</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galloud</a:t>
            </a:r>
            <a:r>
              <a:rPr lang="fr-FR" sz="1200" b="1" dirty="0" smtClean="0"/>
              <a:t> </a:t>
            </a:r>
            <a:r>
              <a:rPr lang="fr-FR" sz="1200" b="1" dirty="0" err="1" smtClean="0"/>
              <a:t>lezeznniñ</a:t>
            </a:r>
            <a:r>
              <a:rPr lang="fr-FR" sz="1200" b="1" dirty="0"/>
              <a:t>.</a:t>
            </a:r>
          </a:p>
        </p:txBody>
      </p:sp>
      <p:sp>
        <p:nvSpPr>
          <p:cNvPr id="23" name="ZoneTexte 22"/>
          <p:cNvSpPr txBox="1"/>
          <p:nvPr/>
        </p:nvSpPr>
        <p:spPr>
          <a:xfrm>
            <a:off x="2105473" y="5050214"/>
            <a:ext cx="4707248" cy="276999"/>
          </a:xfrm>
          <a:prstGeom prst="rect">
            <a:avLst/>
          </a:prstGeom>
          <a:noFill/>
          <a:ln>
            <a:solidFill>
              <a:schemeClr val="accent1"/>
            </a:solidFill>
          </a:ln>
        </p:spPr>
        <p:txBody>
          <a:bodyPr wrap="square" rtlCol="0">
            <a:spAutoFit/>
          </a:bodyPr>
          <a:lstStyle/>
          <a:p>
            <a:pPr algn="ctr"/>
            <a:r>
              <a:rPr lang="fr-FR" sz="1200" b="1" dirty="0" smtClean="0"/>
              <a:t>Un </a:t>
            </a:r>
            <a:r>
              <a:rPr lang="fr-FR" sz="1200" b="1" dirty="0" err="1" smtClean="0"/>
              <a:t>diell</a:t>
            </a:r>
            <a:r>
              <a:rPr lang="fr-FR" sz="1200" b="1" dirty="0" smtClean="0"/>
              <a:t> a ra </a:t>
            </a:r>
            <a:r>
              <a:rPr lang="fr-FR" sz="1200" b="1" dirty="0" err="1" smtClean="0"/>
              <a:t>evit</a:t>
            </a:r>
            <a:r>
              <a:rPr lang="fr-FR" sz="1200" b="1" dirty="0" smtClean="0"/>
              <a:t>   </a:t>
            </a:r>
            <a:r>
              <a:rPr lang="fr-FR" sz="1200" b="1" dirty="0" err="1" smtClean="0"/>
              <a:t>ul</a:t>
            </a:r>
            <a:r>
              <a:rPr lang="fr-FR" sz="1200" b="1" dirty="0" smtClean="0"/>
              <a:t> </a:t>
            </a:r>
            <a:r>
              <a:rPr lang="fr-FR" sz="1200" b="1" dirty="0" err="1" smtClean="0"/>
              <a:t>lezenn</a:t>
            </a:r>
            <a:r>
              <a:rPr lang="fr-FR" sz="1200" b="1" dirty="0" smtClean="0"/>
              <a:t> e-</a:t>
            </a:r>
            <a:r>
              <a:rPr lang="fr-FR" sz="1200" b="1" dirty="0" err="1" smtClean="0"/>
              <a:t>barzh</a:t>
            </a:r>
            <a:r>
              <a:rPr lang="fr-FR" sz="1200" b="1" dirty="0" smtClean="0"/>
              <a:t> </a:t>
            </a:r>
            <a:r>
              <a:rPr lang="fr-FR" sz="1200" b="1" dirty="0" err="1" smtClean="0"/>
              <a:t>ur</a:t>
            </a:r>
            <a:r>
              <a:rPr lang="fr-FR" sz="1200" b="1" dirty="0" smtClean="0"/>
              <a:t> </a:t>
            </a:r>
            <a:r>
              <a:rPr lang="fr-FR" sz="1200" b="1" dirty="0" err="1" smtClean="0"/>
              <a:t>skolaj</a:t>
            </a:r>
            <a:r>
              <a:rPr lang="fr-FR" sz="1200" b="1" dirty="0" smtClean="0"/>
              <a:t> </a:t>
            </a:r>
            <a:r>
              <a:rPr lang="fr-FR" sz="1200" b="1" dirty="0" err="1" smtClean="0"/>
              <a:t>pe</a:t>
            </a:r>
            <a:r>
              <a:rPr lang="fr-FR" sz="1200" b="1" dirty="0" smtClean="0"/>
              <a:t> un </a:t>
            </a:r>
            <a:r>
              <a:rPr lang="fr-FR" sz="1200" b="1" dirty="0" err="1" smtClean="0"/>
              <a:t>embregerezh</a:t>
            </a:r>
            <a:r>
              <a:rPr lang="fr-FR" sz="1200" b="1" dirty="0" smtClean="0"/>
              <a:t>.</a:t>
            </a:r>
            <a:endParaRPr lang="fr-FR" sz="1200" b="1" dirty="0"/>
          </a:p>
        </p:txBody>
      </p:sp>
      <p:sp>
        <p:nvSpPr>
          <p:cNvPr id="24" name="ZoneTexte 23"/>
          <p:cNvSpPr txBox="1"/>
          <p:nvPr/>
        </p:nvSpPr>
        <p:spPr>
          <a:xfrm>
            <a:off x="2105473" y="7308304"/>
            <a:ext cx="4752528" cy="461665"/>
          </a:xfrm>
          <a:prstGeom prst="rect">
            <a:avLst/>
          </a:prstGeom>
          <a:noFill/>
          <a:ln>
            <a:solidFill>
              <a:schemeClr val="accent1"/>
            </a:solidFill>
          </a:ln>
        </p:spPr>
        <p:txBody>
          <a:bodyPr wrap="square" rtlCol="0">
            <a:spAutoFit/>
          </a:bodyPr>
          <a:lstStyle/>
          <a:p>
            <a:pPr algn="ctr"/>
            <a:r>
              <a:rPr lang="fr-FR" sz="1200" b="1" dirty="0" smtClean="0"/>
              <a:t>Ur </a:t>
            </a:r>
            <a:r>
              <a:rPr lang="fr-FR" sz="1200" b="1" dirty="0" err="1" smtClean="0"/>
              <a:t>reolenn</a:t>
            </a:r>
            <a:r>
              <a:rPr lang="fr-FR" sz="1200" b="1" dirty="0" smtClean="0"/>
              <a:t> </a:t>
            </a:r>
            <a:r>
              <a:rPr lang="fr-FR" sz="1200" b="1" dirty="0" err="1" smtClean="0"/>
              <a:t>eo</a:t>
            </a:r>
            <a:r>
              <a:rPr lang="fr-FR" sz="1200" b="1" dirty="0" smtClean="0"/>
              <a:t> </a:t>
            </a:r>
            <a:r>
              <a:rPr lang="fr-FR" sz="1200" b="1" dirty="0" err="1" smtClean="0"/>
              <a:t>votet</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Parlamant</a:t>
            </a:r>
            <a:r>
              <a:rPr lang="fr-FR" sz="1200" b="1" dirty="0" smtClean="0"/>
              <a:t> </a:t>
            </a:r>
            <a:r>
              <a:rPr lang="fr-FR" sz="1200" b="1" dirty="0" err="1" smtClean="0"/>
              <a:t>àr</a:t>
            </a:r>
            <a:r>
              <a:rPr lang="fr-FR" sz="1200" b="1" dirty="0" smtClean="0"/>
              <a:t> </a:t>
            </a:r>
            <a:r>
              <a:rPr lang="fr-FR" sz="1200" b="1" dirty="0" err="1" smtClean="0"/>
              <a:t>intrudu</a:t>
            </a:r>
            <a:r>
              <a:rPr lang="fr-FR" sz="1200" b="1" dirty="0" smtClean="0"/>
              <a:t> </a:t>
            </a:r>
            <a:r>
              <a:rPr lang="fr-FR" sz="1200" b="1" dirty="0" err="1" smtClean="0"/>
              <a:t>ar</a:t>
            </a:r>
            <a:r>
              <a:rPr lang="fr-FR" sz="1200" b="1" dirty="0" smtClean="0"/>
              <a:t> </a:t>
            </a:r>
            <a:r>
              <a:rPr lang="fr-FR" sz="1200" b="1" dirty="0" err="1" smtClean="0"/>
              <a:t>gouarnamant</a:t>
            </a:r>
            <a:r>
              <a:rPr lang="fr-FR" sz="1200" b="1" dirty="0" smtClean="0"/>
              <a:t> </a:t>
            </a:r>
            <a:r>
              <a:rPr lang="fr-FR" sz="1200" b="1" dirty="0" err="1" smtClean="0"/>
              <a:t>pe</a:t>
            </a:r>
            <a:r>
              <a:rPr lang="fr-FR" sz="1200" b="1" dirty="0" smtClean="0"/>
              <a:t> </a:t>
            </a:r>
            <a:r>
              <a:rPr lang="fr-FR" sz="1200" b="1" dirty="0" err="1" smtClean="0"/>
              <a:t>ar</a:t>
            </a:r>
            <a:r>
              <a:rPr lang="fr-FR" sz="1200" b="1" dirty="0" smtClean="0"/>
              <a:t> </a:t>
            </a:r>
            <a:r>
              <a:rPr lang="fr-FR" sz="1200" b="1" dirty="0" err="1" smtClean="0"/>
              <a:t>Parlamant</a:t>
            </a:r>
            <a:endParaRPr lang="fr-FR" sz="1200" b="1" dirty="0"/>
          </a:p>
        </p:txBody>
      </p:sp>
      <p:sp>
        <p:nvSpPr>
          <p:cNvPr id="25" name="ZoneTexte 24"/>
          <p:cNvSpPr txBox="1"/>
          <p:nvPr/>
        </p:nvSpPr>
        <p:spPr>
          <a:xfrm>
            <a:off x="2105473" y="4326571"/>
            <a:ext cx="4752528" cy="646331"/>
          </a:xfrm>
          <a:prstGeom prst="rect">
            <a:avLst/>
          </a:prstGeom>
          <a:noFill/>
          <a:ln>
            <a:solidFill>
              <a:schemeClr val="accent1"/>
            </a:solidFill>
          </a:ln>
        </p:spPr>
        <p:txBody>
          <a:bodyPr wrap="square" rtlCol="0">
            <a:spAutoFit/>
          </a:bodyPr>
          <a:lstStyle/>
          <a:p>
            <a:pPr algn="ctr"/>
            <a:r>
              <a:rPr lang="fr-FR" sz="1200" b="1" dirty="0" smtClean="0"/>
              <a:t>Ur </a:t>
            </a:r>
            <a:r>
              <a:rPr lang="fr-FR" sz="1200" b="1" dirty="0" err="1" smtClean="0"/>
              <a:t>skrid</a:t>
            </a:r>
            <a:r>
              <a:rPr lang="fr-FR" sz="1200" b="1" dirty="0" smtClean="0"/>
              <a:t> </a:t>
            </a:r>
            <a:r>
              <a:rPr lang="fr-FR" sz="1200" b="1" dirty="0" err="1" smtClean="0"/>
              <a:t>eo</a:t>
            </a:r>
            <a:r>
              <a:rPr lang="fr-FR" sz="1200" b="1" dirty="0" smtClean="0"/>
              <a:t> </a:t>
            </a:r>
            <a:r>
              <a:rPr lang="fr-FR" sz="1200" b="1" dirty="0" err="1" smtClean="0"/>
              <a:t>hag</a:t>
            </a:r>
            <a:r>
              <a:rPr lang="fr-FR" sz="1200" b="1" dirty="0" smtClean="0"/>
              <a:t> n’</a:t>
            </a:r>
            <a:r>
              <a:rPr lang="fr-FR" sz="1200" b="1" dirty="0" err="1" smtClean="0"/>
              <a:t>eo</a:t>
            </a:r>
            <a:r>
              <a:rPr lang="fr-FR" sz="1200" b="1" dirty="0" smtClean="0"/>
              <a:t> ket </a:t>
            </a:r>
            <a:r>
              <a:rPr lang="fr-FR" sz="1200" b="1" dirty="0" err="1" smtClean="0"/>
              <a:t>savet</a:t>
            </a:r>
            <a:r>
              <a:rPr lang="fr-FR" sz="1200" b="1" dirty="0" smtClean="0"/>
              <a:t> </a:t>
            </a:r>
            <a:r>
              <a:rPr lang="fr-FR" sz="1200" b="1" dirty="0" err="1" smtClean="0"/>
              <a:t>get</a:t>
            </a:r>
            <a:r>
              <a:rPr lang="fr-FR" sz="1200" b="1" dirty="0" smtClean="0"/>
              <a:t> </a:t>
            </a:r>
            <a:r>
              <a:rPr lang="fr-FR" sz="1200" b="1" dirty="0" err="1" smtClean="0"/>
              <a:t>prezidant</a:t>
            </a:r>
            <a:r>
              <a:rPr lang="fr-FR" sz="1200" b="1" dirty="0" smtClean="0"/>
              <a:t> </a:t>
            </a:r>
            <a:r>
              <a:rPr lang="fr-FR" sz="1200" b="1" dirty="0" err="1" smtClean="0"/>
              <a:t>ar</a:t>
            </a:r>
            <a:r>
              <a:rPr lang="fr-FR" sz="1200" b="1" dirty="0" smtClean="0"/>
              <a:t> </a:t>
            </a:r>
            <a:r>
              <a:rPr lang="fr-FR" sz="1200" b="1" dirty="0" err="1" smtClean="0"/>
              <a:t>Republik</a:t>
            </a:r>
            <a:r>
              <a:rPr lang="fr-FR" sz="1200" b="1" dirty="0" smtClean="0"/>
              <a:t> </a:t>
            </a:r>
            <a:r>
              <a:rPr lang="fr-FR" sz="1200" b="1" dirty="0" err="1" smtClean="0"/>
              <a:t>pe</a:t>
            </a:r>
            <a:r>
              <a:rPr lang="fr-FR" sz="1200" b="1" dirty="0" smtClean="0"/>
              <a:t> </a:t>
            </a:r>
            <a:r>
              <a:rPr lang="fr-FR" sz="1200" b="1" dirty="0" err="1" smtClean="0"/>
              <a:t>ar</a:t>
            </a:r>
            <a:r>
              <a:rPr lang="fr-FR" sz="1200" b="1" dirty="0" smtClean="0"/>
              <a:t> C’</a:t>
            </a:r>
            <a:r>
              <a:rPr lang="fr-FR" sz="1200" b="1" dirty="0" err="1" smtClean="0"/>
              <a:t>hentañ</a:t>
            </a:r>
            <a:r>
              <a:rPr lang="fr-FR" sz="1200" b="1" dirty="0" smtClean="0"/>
              <a:t> </a:t>
            </a:r>
            <a:r>
              <a:rPr lang="fr-FR" sz="1200" b="1" dirty="0" err="1" smtClean="0"/>
              <a:t>Ministr</a:t>
            </a:r>
            <a:r>
              <a:rPr lang="fr-FR" sz="1200" b="1" dirty="0" smtClean="0"/>
              <a:t> met  </a:t>
            </a:r>
            <a:r>
              <a:rPr lang="fr-FR" sz="1200" b="1" dirty="0" err="1" smtClean="0"/>
              <a:t>savet</a:t>
            </a:r>
            <a:r>
              <a:rPr lang="fr-FR" sz="1200" b="1" dirty="0" smtClean="0"/>
              <a:t> </a:t>
            </a:r>
            <a:r>
              <a:rPr lang="fr-FR" sz="1200" b="1" dirty="0" err="1" smtClean="0"/>
              <a:t>get</a:t>
            </a:r>
            <a:r>
              <a:rPr lang="fr-FR" sz="1200" b="1" dirty="0" smtClean="0"/>
              <a:t> </a:t>
            </a:r>
            <a:r>
              <a:rPr lang="fr-FR" sz="1200" b="1" dirty="0" err="1" smtClean="0"/>
              <a:t>ar</a:t>
            </a:r>
            <a:r>
              <a:rPr lang="fr-FR" sz="1200" b="1" dirty="0" smtClean="0"/>
              <a:t> </a:t>
            </a:r>
            <a:r>
              <a:rPr lang="fr-FR" sz="1200" b="1" dirty="0" err="1" smtClean="0"/>
              <a:t>vinistred</a:t>
            </a:r>
            <a:r>
              <a:rPr lang="fr-FR" sz="1200" b="1" dirty="0" smtClean="0"/>
              <a:t>, </a:t>
            </a:r>
            <a:r>
              <a:rPr lang="fr-FR" sz="1200" b="1" dirty="0" err="1" smtClean="0"/>
              <a:t>ar</a:t>
            </a:r>
            <a:r>
              <a:rPr lang="fr-FR" sz="1200" b="1" dirty="0" smtClean="0"/>
              <a:t> </a:t>
            </a:r>
            <a:r>
              <a:rPr lang="fr-FR" sz="1200" b="1" dirty="0" err="1" smtClean="0"/>
              <a:t>brefeted</a:t>
            </a:r>
            <a:r>
              <a:rPr lang="fr-FR" sz="1200" b="1" dirty="0" smtClean="0"/>
              <a:t>, </a:t>
            </a:r>
            <a:r>
              <a:rPr lang="fr-FR" sz="1200" b="1" dirty="0" err="1" smtClean="0"/>
              <a:t>preizidanted</a:t>
            </a:r>
            <a:r>
              <a:rPr lang="fr-FR" sz="1200" b="1" dirty="0" smtClean="0"/>
              <a:t> </a:t>
            </a:r>
            <a:r>
              <a:rPr lang="fr-FR" sz="1200" b="1" dirty="0" err="1" smtClean="0"/>
              <a:t>ar</a:t>
            </a:r>
            <a:r>
              <a:rPr lang="fr-FR" sz="1200" b="1" dirty="0" smtClean="0"/>
              <a:t> c’</a:t>
            </a:r>
            <a:r>
              <a:rPr lang="fr-FR" sz="1200" b="1" dirty="0" err="1" smtClean="0"/>
              <a:t>huzul</a:t>
            </a:r>
            <a:r>
              <a:rPr lang="fr-FR" sz="1200" b="1" dirty="0" smtClean="0"/>
              <a:t>  </a:t>
            </a:r>
            <a:r>
              <a:rPr lang="fr-FR" sz="1200" b="1" dirty="0" err="1" smtClean="0"/>
              <a:t>ar</a:t>
            </a:r>
            <a:r>
              <a:rPr lang="fr-FR" sz="1200" b="1" dirty="0" smtClean="0"/>
              <a:t> </a:t>
            </a:r>
            <a:r>
              <a:rPr lang="fr-FR" sz="1200" b="1" dirty="0" err="1" smtClean="0"/>
              <a:t>rannvro</a:t>
            </a:r>
            <a:r>
              <a:rPr lang="fr-FR" sz="1200" b="1" dirty="0" smtClean="0"/>
              <a:t> </a:t>
            </a:r>
            <a:r>
              <a:rPr lang="fr-FR" sz="1200" b="1" dirty="0" err="1" smtClean="0"/>
              <a:t>pe</a:t>
            </a:r>
            <a:r>
              <a:rPr lang="fr-FR" sz="1200" b="1" dirty="0" smtClean="0"/>
              <a:t> </a:t>
            </a:r>
            <a:r>
              <a:rPr lang="fr-FR" sz="1200" b="1" dirty="0" err="1" smtClean="0"/>
              <a:t>kuzulioù-meur</a:t>
            </a:r>
            <a:endParaRPr lang="fr-FR" sz="1200" b="1" dirty="0"/>
          </a:p>
        </p:txBody>
      </p:sp>
      <p:sp>
        <p:nvSpPr>
          <p:cNvPr id="26" name="ZoneTexte 25"/>
          <p:cNvSpPr txBox="1"/>
          <p:nvPr/>
        </p:nvSpPr>
        <p:spPr>
          <a:xfrm>
            <a:off x="2105473" y="6904982"/>
            <a:ext cx="4752527" cy="276999"/>
          </a:xfrm>
          <a:prstGeom prst="rect">
            <a:avLst/>
          </a:prstGeom>
          <a:noFill/>
          <a:ln>
            <a:solidFill>
              <a:schemeClr val="accent1"/>
            </a:solidFill>
          </a:ln>
        </p:spPr>
        <p:txBody>
          <a:bodyPr wrap="square" rtlCol="0">
            <a:spAutoFit/>
          </a:bodyPr>
          <a:lstStyle/>
          <a:p>
            <a:pPr algn="ctr"/>
            <a:r>
              <a:rPr lang="fr-FR" sz="1200" b="1" dirty="0" smtClean="0"/>
              <a:t>Un </a:t>
            </a:r>
            <a:r>
              <a:rPr lang="fr-FR" sz="1200" b="1" dirty="0" err="1" smtClean="0"/>
              <a:t>diarbenn</a:t>
            </a:r>
            <a:r>
              <a:rPr lang="fr-FR" sz="1200" b="1" dirty="0" smtClean="0"/>
              <a:t> </a:t>
            </a:r>
            <a:r>
              <a:rPr lang="fr-FR" sz="1200" b="1" dirty="0" err="1" smtClean="0"/>
              <a:t>àr</a:t>
            </a:r>
            <a:r>
              <a:rPr lang="fr-FR" sz="1200" b="1" dirty="0" smtClean="0"/>
              <a:t> </a:t>
            </a:r>
            <a:r>
              <a:rPr lang="fr-FR" sz="1200" b="1" dirty="0" err="1" smtClean="0"/>
              <a:t>intrudu</a:t>
            </a:r>
            <a:r>
              <a:rPr lang="fr-FR" sz="1200" b="1" dirty="0" smtClean="0"/>
              <a:t> </a:t>
            </a:r>
            <a:r>
              <a:rPr lang="fr-FR" sz="1200" b="1" dirty="0" err="1" smtClean="0"/>
              <a:t>kuzul</a:t>
            </a:r>
            <a:r>
              <a:rPr lang="fr-FR" sz="1200" b="1" dirty="0" smtClean="0"/>
              <a:t> </a:t>
            </a:r>
            <a:r>
              <a:rPr lang="fr-FR" sz="1200" b="1" dirty="0" err="1" smtClean="0"/>
              <a:t>ar</a:t>
            </a:r>
            <a:r>
              <a:rPr lang="fr-FR" sz="1200" b="1" dirty="0" smtClean="0"/>
              <a:t> </a:t>
            </a:r>
            <a:r>
              <a:rPr lang="fr-FR" sz="1200" b="1" dirty="0" err="1" smtClean="0"/>
              <a:t>vinistred</a:t>
            </a:r>
            <a:r>
              <a:rPr lang="fr-FR" sz="1200" b="1" dirty="0" smtClean="0"/>
              <a:t> </a:t>
            </a:r>
            <a:r>
              <a:rPr lang="fr-FR" sz="1200" b="1" dirty="0" err="1" smtClean="0"/>
              <a:t>goude</a:t>
            </a:r>
            <a:r>
              <a:rPr lang="fr-FR" sz="1200" b="1" dirty="0" smtClean="0"/>
              <a:t> </a:t>
            </a:r>
            <a:r>
              <a:rPr lang="fr-FR" sz="1200" b="1" dirty="0" err="1" smtClean="0"/>
              <a:t>votadeg</a:t>
            </a:r>
            <a:r>
              <a:rPr lang="fr-FR" sz="1200" b="1" dirty="0" smtClean="0"/>
              <a:t> </a:t>
            </a:r>
            <a:r>
              <a:rPr lang="fr-FR" sz="1200" b="1" dirty="0" err="1" smtClean="0"/>
              <a:t>ar</a:t>
            </a:r>
            <a:r>
              <a:rPr lang="fr-FR" sz="1200" b="1" dirty="0" smtClean="0"/>
              <a:t> </a:t>
            </a:r>
            <a:r>
              <a:rPr lang="fr-FR" sz="1200" b="1" dirty="0" err="1" smtClean="0"/>
              <a:t>Parlamant</a:t>
            </a:r>
            <a:r>
              <a:rPr lang="fr-FR" sz="1200" b="1" dirty="0" smtClean="0"/>
              <a:t> </a:t>
            </a:r>
            <a:endParaRPr lang="fr-FR" sz="1200" b="1" dirty="0"/>
          </a:p>
        </p:txBody>
      </p:sp>
      <p:sp>
        <p:nvSpPr>
          <p:cNvPr id="39" name="ZoneTexte 38"/>
          <p:cNvSpPr txBox="1"/>
          <p:nvPr/>
        </p:nvSpPr>
        <p:spPr>
          <a:xfrm>
            <a:off x="4568187" y="683569"/>
            <a:ext cx="228965" cy="276999"/>
          </a:xfrm>
          <a:prstGeom prst="rect">
            <a:avLst/>
          </a:prstGeom>
          <a:noFill/>
        </p:spPr>
        <p:txBody>
          <a:bodyPr wrap="square" rtlCol="0">
            <a:spAutoFit/>
          </a:bodyPr>
          <a:lstStyle/>
          <a:p>
            <a:r>
              <a:rPr lang="fr-FR" sz="1200" b="1" dirty="0" smtClean="0"/>
              <a:t>2</a:t>
            </a:r>
            <a:endParaRPr lang="fr-FR" sz="1200" b="1" dirty="0"/>
          </a:p>
        </p:txBody>
      </p:sp>
      <p:sp>
        <p:nvSpPr>
          <p:cNvPr id="40" name="ZoneTexte 39"/>
          <p:cNvSpPr txBox="1"/>
          <p:nvPr/>
        </p:nvSpPr>
        <p:spPr>
          <a:xfrm>
            <a:off x="-1" y="7891561"/>
            <a:ext cx="6812721" cy="1077218"/>
          </a:xfrm>
          <a:prstGeom prst="rect">
            <a:avLst/>
          </a:prstGeom>
          <a:noFill/>
        </p:spPr>
        <p:txBody>
          <a:bodyPr wrap="square" rtlCol="0">
            <a:spAutoFit/>
          </a:bodyPr>
          <a:lstStyle/>
          <a:p>
            <a:pPr algn="just"/>
            <a:r>
              <a:rPr lang="fr-FR" sz="1600" dirty="0" smtClean="0"/>
              <a:t>Un </a:t>
            </a:r>
            <a:r>
              <a:rPr lang="fr-FR" sz="1600" dirty="0" err="1" smtClean="0"/>
              <a:t>urzhad</a:t>
            </a:r>
            <a:r>
              <a:rPr lang="fr-FR" sz="1600" dirty="0" smtClean="0"/>
              <a:t> a </a:t>
            </a:r>
            <a:r>
              <a:rPr lang="fr-FR" sz="1600" dirty="0" err="1" smtClean="0"/>
              <a:t>vez</a:t>
            </a:r>
            <a:r>
              <a:rPr lang="fr-FR" sz="1600" dirty="0" smtClean="0"/>
              <a:t> </a:t>
            </a:r>
            <a:r>
              <a:rPr lang="fr-FR" sz="1600" dirty="0" err="1" smtClean="0"/>
              <a:t>evit</a:t>
            </a:r>
            <a:r>
              <a:rPr lang="fr-FR" sz="1600" dirty="0" smtClean="0"/>
              <a:t> an </a:t>
            </a:r>
            <a:r>
              <a:rPr lang="fr-FR" sz="1600" dirty="0" err="1" smtClean="0"/>
              <a:t>testennoù</a:t>
            </a:r>
            <a:r>
              <a:rPr lang="fr-FR" sz="1600" dirty="0" smtClean="0"/>
              <a:t> </a:t>
            </a:r>
            <a:r>
              <a:rPr lang="fr-FR" sz="1600" dirty="0" err="1" smtClean="0"/>
              <a:t>gwirel</a:t>
            </a:r>
            <a:r>
              <a:rPr lang="fr-FR" sz="1600" dirty="0"/>
              <a:t> </a:t>
            </a:r>
            <a:r>
              <a:rPr lang="fr-FR" sz="1600" dirty="0" smtClean="0"/>
              <a:t>ha n’</a:t>
            </a:r>
            <a:r>
              <a:rPr lang="fr-FR" sz="1600" dirty="0" err="1" smtClean="0"/>
              <a:t>eo</a:t>
            </a:r>
            <a:r>
              <a:rPr lang="fr-FR" sz="1600" dirty="0" smtClean="0"/>
              <a:t> ket </a:t>
            </a:r>
            <a:r>
              <a:rPr lang="fr-FR" sz="1600" dirty="0" err="1" smtClean="0"/>
              <a:t>gete</a:t>
            </a:r>
            <a:r>
              <a:rPr lang="fr-FR" sz="1600" dirty="0" smtClean="0"/>
              <a:t> </a:t>
            </a:r>
            <a:r>
              <a:rPr lang="fr-FR" sz="1600" dirty="0" err="1" smtClean="0"/>
              <a:t>ar</a:t>
            </a:r>
            <a:r>
              <a:rPr lang="fr-FR" sz="1600" dirty="0" smtClean="0"/>
              <a:t> </a:t>
            </a:r>
            <a:r>
              <a:rPr lang="fr-FR" sz="1600" dirty="0" err="1" smtClean="0"/>
              <a:t>memes</a:t>
            </a:r>
            <a:r>
              <a:rPr lang="fr-FR" sz="1600" dirty="0" smtClean="0"/>
              <a:t> </a:t>
            </a:r>
            <a:r>
              <a:rPr lang="fr-FR" sz="1600" dirty="0" err="1" smtClean="0"/>
              <a:t>talvoudegezh</a:t>
            </a:r>
            <a:r>
              <a:rPr lang="fr-FR" sz="1600" dirty="0" smtClean="0"/>
              <a:t>. Ar </a:t>
            </a:r>
            <a:r>
              <a:rPr lang="fr-FR" sz="1600" dirty="0" err="1" smtClean="0"/>
              <a:t>Vonreizh</a:t>
            </a:r>
            <a:r>
              <a:rPr lang="fr-FR" sz="1600" dirty="0" smtClean="0"/>
              <a:t>, </a:t>
            </a:r>
            <a:r>
              <a:rPr lang="fr-FR" sz="1600" dirty="0" err="1" smtClean="0"/>
              <a:t>lezenn-diazez</a:t>
            </a:r>
            <a:r>
              <a:rPr lang="fr-FR" sz="1600" dirty="0" smtClean="0"/>
              <a:t> a </a:t>
            </a:r>
            <a:r>
              <a:rPr lang="fr-FR" sz="1600" dirty="0" err="1" smtClean="0"/>
              <a:t>ro</a:t>
            </a:r>
            <a:r>
              <a:rPr lang="fr-FR" sz="1600" dirty="0" smtClean="0"/>
              <a:t> </a:t>
            </a:r>
            <a:r>
              <a:rPr lang="fr-FR" sz="1600" dirty="0" err="1" smtClean="0"/>
              <a:t>aozadur</a:t>
            </a:r>
            <a:r>
              <a:rPr lang="fr-FR" sz="1600" dirty="0" smtClean="0"/>
              <a:t> ha mont en-</a:t>
            </a:r>
            <a:r>
              <a:rPr lang="fr-FR" sz="1600" dirty="0" err="1" smtClean="0"/>
              <a:t>dro</a:t>
            </a:r>
            <a:r>
              <a:rPr lang="fr-FR" sz="1600" dirty="0" smtClean="0"/>
              <a:t> </a:t>
            </a:r>
            <a:r>
              <a:rPr lang="fr-FR" sz="1600" dirty="0" err="1" smtClean="0"/>
              <a:t>ar</a:t>
            </a:r>
            <a:r>
              <a:rPr lang="fr-FR" sz="1600" dirty="0" smtClean="0"/>
              <a:t> </a:t>
            </a:r>
            <a:r>
              <a:rPr lang="fr-FR" sz="1600" dirty="0" err="1" smtClean="0"/>
              <a:t>Stad</a:t>
            </a:r>
            <a:r>
              <a:rPr lang="fr-FR" sz="1600" dirty="0" smtClean="0"/>
              <a:t> a </a:t>
            </a:r>
            <a:r>
              <a:rPr lang="fr-FR" sz="1600" dirty="0" err="1" smtClean="0"/>
              <a:t>vez</a:t>
            </a:r>
            <a:r>
              <a:rPr lang="fr-FR" sz="1600" dirty="0" smtClean="0"/>
              <a:t> e-</a:t>
            </a:r>
            <a:r>
              <a:rPr lang="fr-FR" sz="1600" dirty="0" err="1" smtClean="0"/>
              <a:t>penn</a:t>
            </a:r>
            <a:r>
              <a:rPr lang="fr-FR" sz="1600" dirty="0" smtClean="0"/>
              <a:t> </a:t>
            </a:r>
            <a:r>
              <a:rPr lang="fr-FR" sz="1600" dirty="0" err="1" smtClean="0"/>
              <a:t>ar</a:t>
            </a:r>
            <a:r>
              <a:rPr lang="fr-FR" sz="1600" dirty="0" smtClean="0"/>
              <a:t> </a:t>
            </a:r>
            <a:r>
              <a:rPr lang="fr-FR" sz="1600" dirty="0" err="1" smtClean="0"/>
              <a:t>biramidenn</a:t>
            </a:r>
            <a:r>
              <a:rPr lang="fr-FR" sz="1600" dirty="0" smtClean="0"/>
              <a:t>. </a:t>
            </a:r>
            <a:r>
              <a:rPr lang="fr-FR" sz="1600" dirty="0" err="1" smtClean="0"/>
              <a:t>Goude</a:t>
            </a:r>
            <a:r>
              <a:rPr lang="fr-FR" sz="1600" dirty="0" smtClean="0"/>
              <a:t> </a:t>
            </a:r>
            <a:r>
              <a:rPr lang="fr-FR" sz="1600" dirty="0" err="1" smtClean="0"/>
              <a:t>ez</a:t>
            </a:r>
            <a:r>
              <a:rPr lang="fr-FR" sz="1600" dirty="0" smtClean="0"/>
              <a:t> eus al </a:t>
            </a:r>
            <a:r>
              <a:rPr lang="fr-FR" sz="1600" dirty="0" err="1" smtClean="0"/>
              <a:t>lezennoù</a:t>
            </a:r>
            <a:r>
              <a:rPr lang="fr-FR" sz="1600" dirty="0" smtClean="0"/>
              <a:t>, </a:t>
            </a:r>
            <a:r>
              <a:rPr lang="fr-FR" sz="1600" dirty="0" err="1" smtClean="0"/>
              <a:t>ar</a:t>
            </a:r>
            <a:r>
              <a:rPr lang="fr-FR" sz="1600" dirty="0" smtClean="0"/>
              <a:t> c’</a:t>
            </a:r>
            <a:r>
              <a:rPr lang="fr-FR" sz="1600" dirty="0" err="1" smtClean="0"/>
              <a:t>hemmennadurioù</a:t>
            </a:r>
            <a:r>
              <a:rPr lang="fr-FR" sz="1600" dirty="0" smtClean="0"/>
              <a:t>, an </a:t>
            </a:r>
            <a:r>
              <a:rPr lang="fr-FR" sz="1600" dirty="0" err="1" smtClean="0"/>
              <a:t>dekredoù</a:t>
            </a:r>
            <a:r>
              <a:rPr lang="fr-FR" sz="1600" dirty="0" smtClean="0"/>
              <a:t>, an </a:t>
            </a:r>
            <a:r>
              <a:rPr lang="fr-FR" sz="1600" dirty="0" err="1" smtClean="0"/>
              <a:t>diferadoù-kêr</a:t>
            </a:r>
            <a:r>
              <a:rPr lang="fr-FR" sz="1600" dirty="0" smtClean="0"/>
              <a:t> </a:t>
            </a:r>
            <a:r>
              <a:rPr lang="fr-FR" sz="1600" dirty="0" err="1" smtClean="0"/>
              <a:t>hag</a:t>
            </a:r>
            <a:r>
              <a:rPr lang="fr-FR" sz="1600" dirty="0" smtClean="0"/>
              <a:t> </a:t>
            </a:r>
            <a:r>
              <a:rPr lang="fr-FR" sz="1600" dirty="0" err="1" smtClean="0"/>
              <a:t>evit</a:t>
            </a:r>
            <a:r>
              <a:rPr lang="fr-FR" sz="1600" dirty="0" smtClean="0"/>
              <a:t> </a:t>
            </a:r>
            <a:r>
              <a:rPr lang="fr-FR" sz="1600" dirty="0" err="1" smtClean="0"/>
              <a:t>echuiñ</a:t>
            </a:r>
            <a:r>
              <a:rPr lang="fr-FR" sz="1600" dirty="0" smtClean="0"/>
              <a:t> </a:t>
            </a:r>
            <a:r>
              <a:rPr lang="fr-FR" sz="1600" dirty="0" err="1" smtClean="0"/>
              <a:t>ar</a:t>
            </a:r>
            <a:r>
              <a:rPr lang="fr-FR" sz="1600" dirty="0" smtClean="0"/>
              <a:t> </a:t>
            </a:r>
            <a:r>
              <a:rPr lang="fr-FR" sz="1600" dirty="0" err="1" smtClean="0"/>
              <a:t>reolennaouegoù-diabarzh</a:t>
            </a:r>
            <a:r>
              <a:rPr lang="fr-FR" sz="1600" dirty="0" smtClean="0"/>
              <a:t>.</a:t>
            </a:r>
            <a:endParaRPr lang="fr-FR" sz="1600" dirty="0"/>
          </a:p>
        </p:txBody>
      </p:sp>
    </p:spTree>
    <p:extLst>
      <p:ext uri="{BB962C8B-B14F-4D97-AF65-F5344CB8AC3E}">
        <p14:creationId xmlns:p14="http://schemas.microsoft.com/office/powerpoint/2010/main" val="18424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870" y="188074"/>
            <a:ext cx="3459196" cy="4320480"/>
          </a:xfrm>
          <a:prstGeom prst="rect">
            <a:avLst/>
          </a:prstGeom>
          <a:ln>
            <a:solidFill>
              <a:schemeClr val="accent1"/>
            </a:solid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829" y="4623720"/>
            <a:ext cx="3520103" cy="4396552"/>
          </a:xfrm>
          <a:prstGeom prst="rect">
            <a:avLst/>
          </a:prstGeom>
          <a:ln>
            <a:solidFill>
              <a:schemeClr val="accent1"/>
            </a:solidFill>
          </a:ln>
        </p:spPr>
      </p:pic>
      <p:sp>
        <p:nvSpPr>
          <p:cNvPr id="5" name="Accolade ouvrante 4"/>
          <p:cNvSpPr/>
          <p:nvPr/>
        </p:nvSpPr>
        <p:spPr>
          <a:xfrm>
            <a:off x="2564904" y="2123728"/>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a:off x="2584108" y="6620879"/>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19204" y="2555775"/>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10" name="ZoneTexte 9"/>
          <p:cNvSpPr txBox="1"/>
          <p:nvPr/>
        </p:nvSpPr>
        <p:spPr>
          <a:xfrm>
            <a:off x="0" y="7305460"/>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9" name="ZoneTexte 8"/>
          <p:cNvSpPr txBox="1"/>
          <p:nvPr/>
        </p:nvSpPr>
        <p:spPr>
          <a:xfrm>
            <a:off x="3129304" y="2778727"/>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12" name="ZoneTexte 11"/>
          <p:cNvSpPr txBox="1"/>
          <p:nvPr/>
        </p:nvSpPr>
        <p:spPr>
          <a:xfrm>
            <a:off x="3129304" y="7257620"/>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11" name="ZoneTexte 10"/>
          <p:cNvSpPr txBox="1"/>
          <p:nvPr/>
        </p:nvSpPr>
        <p:spPr>
          <a:xfrm>
            <a:off x="3138829" y="188074"/>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4" name="ZoneTexte 13"/>
          <p:cNvSpPr txBox="1"/>
          <p:nvPr/>
        </p:nvSpPr>
        <p:spPr>
          <a:xfrm>
            <a:off x="3150870" y="4628932"/>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3" name="ZoneTexte 12"/>
          <p:cNvSpPr txBox="1"/>
          <p:nvPr/>
        </p:nvSpPr>
        <p:spPr>
          <a:xfrm>
            <a:off x="5413708" y="7196065"/>
            <a:ext cx="679588" cy="323165"/>
          </a:xfrm>
          <a:prstGeom prst="rect">
            <a:avLst/>
          </a:prstGeom>
          <a:noFill/>
        </p:spPr>
        <p:txBody>
          <a:bodyPr wrap="square" rtlCol="0">
            <a:spAutoFit/>
          </a:bodyPr>
          <a:lstStyle/>
          <a:p>
            <a:r>
              <a:rPr lang="fr-FR" sz="500" b="1" dirty="0" err="1" smtClean="0"/>
              <a:t>Testen-diazez</a:t>
            </a:r>
            <a:r>
              <a:rPr lang="fr-FR" sz="500" b="1" dirty="0" smtClean="0"/>
              <a:t> </a:t>
            </a:r>
            <a:r>
              <a:rPr lang="fr-FR" sz="500" b="1" dirty="0" err="1" smtClean="0"/>
              <a:t>àr</a:t>
            </a:r>
            <a:r>
              <a:rPr lang="fr-FR" sz="500" b="1" dirty="0" smtClean="0"/>
              <a:t> </a:t>
            </a:r>
            <a:r>
              <a:rPr lang="fr-FR" sz="500" b="1" dirty="0" err="1" smtClean="0"/>
              <a:t>aozadur</a:t>
            </a:r>
            <a:r>
              <a:rPr lang="fr-FR" sz="500" b="1" dirty="0" smtClean="0"/>
              <a:t> ha mont en-</a:t>
            </a:r>
            <a:r>
              <a:rPr lang="fr-FR" sz="500" b="1" dirty="0" err="1" smtClean="0"/>
              <a:t>dro</a:t>
            </a:r>
            <a:r>
              <a:rPr lang="fr-FR" sz="500" b="1" dirty="0" smtClean="0"/>
              <a:t> </a:t>
            </a:r>
            <a:r>
              <a:rPr lang="fr-FR" sz="500" b="1" dirty="0" err="1" smtClean="0"/>
              <a:t>ar</a:t>
            </a:r>
            <a:r>
              <a:rPr lang="fr-FR" sz="500" b="1" dirty="0" smtClean="0"/>
              <a:t> </a:t>
            </a:r>
            <a:r>
              <a:rPr lang="fr-FR" sz="500" b="1" dirty="0" err="1" smtClean="0"/>
              <a:t>Stad</a:t>
            </a:r>
            <a:endParaRPr lang="fr-FR" sz="500" b="1" dirty="0"/>
          </a:p>
        </p:txBody>
      </p:sp>
      <p:sp>
        <p:nvSpPr>
          <p:cNvPr id="16" name="ZoneTexte 15"/>
          <p:cNvSpPr txBox="1"/>
          <p:nvPr/>
        </p:nvSpPr>
        <p:spPr>
          <a:xfrm>
            <a:off x="5353854" y="2724866"/>
            <a:ext cx="679588" cy="323165"/>
          </a:xfrm>
          <a:prstGeom prst="rect">
            <a:avLst/>
          </a:prstGeom>
          <a:noFill/>
        </p:spPr>
        <p:txBody>
          <a:bodyPr wrap="square" rtlCol="0">
            <a:spAutoFit/>
          </a:bodyPr>
          <a:lstStyle/>
          <a:p>
            <a:r>
              <a:rPr lang="fr-FR" sz="500" b="1" dirty="0" err="1" smtClean="0"/>
              <a:t>Testen-diazez</a:t>
            </a:r>
            <a:r>
              <a:rPr lang="fr-FR" sz="500" b="1" dirty="0" smtClean="0"/>
              <a:t> </a:t>
            </a:r>
            <a:r>
              <a:rPr lang="fr-FR" sz="500" b="1" dirty="0" err="1" smtClean="0"/>
              <a:t>àr</a:t>
            </a:r>
            <a:r>
              <a:rPr lang="fr-FR" sz="500" b="1" dirty="0" smtClean="0"/>
              <a:t> </a:t>
            </a:r>
            <a:r>
              <a:rPr lang="fr-FR" sz="500" b="1" dirty="0" err="1" smtClean="0"/>
              <a:t>aozadur</a:t>
            </a:r>
            <a:r>
              <a:rPr lang="fr-FR" sz="500" b="1" dirty="0" smtClean="0"/>
              <a:t> ha mont en-</a:t>
            </a:r>
            <a:r>
              <a:rPr lang="fr-FR" sz="500" b="1" dirty="0" err="1" smtClean="0"/>
              <a:t>dro</a:t>
            </a:r>
            <a:r>
              <a:rPr lang="fr-FR" sz="500" b="1" dirty="0" smtClean="0"/>
              <a:t> </a:t>
            </a:r>
            <a:r>
              <a:rPr lang="fr-FR" sz="500" b="1" dirty="0" err="1" smtClean="0"/>
              <a:t>ar</a:t>
            </a:r>
            <a:r>
              <a:rPr lang="fr-FR" sz="500" b="1" dirty="0" smtClean="0"/>
              <a:t> </a:t>
            </a:r>
            <a:r>
              <a:rPr lang="fr-FR" sz="500" b="1" dirty="0" err="1" smtClean="0"/>
              <a:t>Stad</a:t>
            </a:r>
            <a:endParaRPr lang="fr-FR" sz="500" b="1" dirty="0"/>
          </a:p>
        </p:txBody>
      </p:sp>
      <p:sp>
        <p:nvSpPr>
          <p:cNvPr id="15" name="ZoneTexte 14"/>
          <p:cNvSpPr txBox="1"/>
          <p:nvPr/>
        </p:nvSpPr>
        <p:spPr>
          <a:xfrm>
            <a:off x="5661248" y="5288528"/>
            <a:ext cx="948818" cy="461665"/>
          </a:xfrm>
          <a:prstGeom prst="rect">
            <a:avLst/>
          </a:prstGeom>
          <a:noFill/>
        </p:spPr>
        <p:txBody>
          <a:bodyPr wrap="square" rtlCol="0">
            <a:spAutoFit/>
          </a:bodyPr>
          <a:lstStyle/>
          <a:p>
            <a:pPr algn="ctr"/>
            <a:r>
              <a:rPr lang="fr-FR" sz="600" dirty="0" err="1" smtClean="0"/>
              <a:t>Testennoù</a:t>
            </a:r>
            <a:r>
              <a:rPr lang="fr-FR" sz="600" dirty="0" smtClean="0"/>
              <a:t> </a:t>
            </a:r>
            <a:r>
              <a:rPr lang="fr-FR" sz="600" dirty="0" err="1" smtClean="0"/>
              <a:t>Europat</a:t>
            </a:r>
            <a:r>
              <a:rPr lang="fr-FR" sz="600" dirty="0" smtClean="0"/>
              <a:t> </a:t>
            </a:r>
            <a:r>
              <a:rPr lang="fr-FR" sz="600" dirty="0" err="1" smtClean="0"/>
              <a:t>àr</a:t>
            </a:r>
            <a:r>
              <a:rPr lang="fr-FR" sz="600" dirty="0" smtClean="0"/>
              <a:t> </a:t>
            </a:r>
            <a:r>
              <a:rPr lang="fr-FR" sz="600" dirty="0" err="1" smtClean="0"/>
              <a:t>aozadur</a:t>
            </a:r>
            <a:r>
              <a:rPr lang="fr-FR" sz="600" dirty="0" smtClean="0"/>
              <a:t> an </a:t>
            </a:r>
            <a:r>
              <a:rPr lang="fr-FR" sz="600" dirty="0" err="1" smtClean="0"/>
              <a:t>darempredoù</a:t>
            </a:r>
            <a:r>
              <a:rPr lang="fr-FR" sz="600" dirty="0" smtClean="0"/>
              <a:t> </a:t>
            </a:r>
            <a:r>
              <a:rPr lang="fr-FR" sz="600" dirty="0" err="1" smtClean="0"/>
              <a:t>etre</a:t>
            </a:r>
            <a:r>
              <a:rPr lang="fr-FR" sz="600" dirty="0" smtClean="0"/>
              <a:t> </a:t>
            </a:r>
            <a:r>
              <a:rPr lang="fr-FR" sz="600" dirty="0" err="1" smtClean="0"/>
              <a:t>ar</a:t>
            </a:r>
            <a:r>
              <a:rPr lang="fr-FR" sz="600" dirty="0" smtClean="0"/>
              <a:t> </a:t>
            </a:r>
            <a:r>
              <a:rPr lang="fr-FR" sz="600" dirty="0" err="1" smtClean="0"/>
              <a:t>Stadoù</a:t>
            </a:r>
            <a:r>
              <a:rPr lang="fr-FR" sz="600" dirty="0" smtClean="0"/>
              <a:t> </a:t>
            </a:r>
            <a:r>
              <a:rPr lang="fr-FR" sz="600" dirty="0" err="1" smtClean="0"/>
              <a:t>ezel</a:t>
            </a:r>
            <a:r>
              <a:rPr lang="fr-FR" sz="600" dirty="0" smtClean="0"/>
              <a:t> a U-E</a:t>
            </a:r>
            <a:endParaRPr lang="fr-FR" sz="600" dirty="0"/>
          </a:p>
        </p:txBody>
      </p:sp>
      <p:sp>
        <p:nvSpPr>
          <p:cNvPr id="18" name="ZoneTexte 17"/>
          <p:cNvSpPr txBox="1"/>
          <p:nvPr/>
        </p:nvSpPr>
        <p:spPr>
          <a:xfrm>
            <a:off x="5642545" y="899592"/>
            <a:ext cx="916418" cy="461665"/>
          </a:xfrm>
          <a:prstGeom prst="rect">
            <a:avLst/>
          </a:prstGeom>
          <a:noFill/>
        </p:spPr>
        <p:txBody>
          <a:bodyPr wrap="square" rtlCol="0">
            <a:spAutoFit/>
          </a:bodyPr>
          <a:lstStyle/>
          <a:p>
            <a:pPr algn="ctr"/>
            <a:r>
              <a:rPr lang="fr-FR" sz="600" dirty="0" err="1" smtClean="0"/>
              <a:t>Testennoù</a:t>
            </a:r>
            <a:r>
              <a:rPr lang="fr-FR" sz="600" dirty="0" smtClean="0"/>
              <a:t> </a:t>
            </a:r>
            <a:r>
              <a:rPr lang="fr-FR" sz="600" dirty="0" err="1" smtClean="0"/>
              <a:t>Europat</a:t>
            </a:r>
            <a:r>
              <a:rPr lang="fr-FR" sz="600" dirty="0" smtClean="0"/>
              <a:t> </a:t>
            </a:r>
            <a:r>
              <a:rPr lang="fr-FR" sz="600" dirty="0" err="1" smtClean="0"/>
              <a:t>àr</a:t>
            </a:r>
            <a:r>
              <a:rPr lang="fr-FR" sz="600" dirty="0" smtClean="0"/>
              <a:t> </a:t>
            </a:r>
            <a:r>
              <a:rPr lang="fr-FR" sz="600" dirty="0" err="1" smtClean="0"/>
              <a:t>aozadur</a:t>
            </a:r>
            <a:r>
              <a:rPr lang="fr-FR" sz="600" dirty="0" smtClean="0"/>
              <a:t> an </a:t>
            </a:r>
            <a:r>
              <a:rPr lang="fr-FR" sz="600" dirty="0" err="1" smtClean="0"/>
              <a:t>darempredoù</a:t>
            </a:r>
            <a:r>
              <a:rPr lang="fr-FR" sz="600" dirty="0" smtClean="0"/>
              <a:t> </a:t>
            </a:r>
            <a:r>
              <a:rPr lang="fr-FR" sz="600" dirty="0" err="1" smtClean="0"/>
              <a:t>etre</a:t>
            </a:r>
            <a:r>
              <a:rPr lang="fr-FR" sz="600" dirty="0" smtClean="0"/>
              <a:t> </a:t>
            </a:r>
            <a:r>
              <a:rPr lang="fr-FR" sz="600" dirty="0" err="1" smtClean="0"/>
              <a:t>ar</a:t>
            </a:r>
            <a:r>
              <a:rPr lang="fr-FR" sz="600" dirty="0" smtClean="0"/>
              <a:t> </a:t>
            </a:r>
            <a:r>
              <a:rPr lang="fr-FR" sz="600" dirty="0" err="1" smtClean="0"/>
              <a:t>Stadoù</a:t>
            </a:r>
            <a:r>
              <a:rPr lang="fr-FR" sz="600" dirty="0" smtClean="0"/>
              <a:t> </a:t>
            </a:r>
            <a:r>
              <a:rPr lang="fr-FR" sz="600" dirty="0" err="1" smtClean="0"/>
              <a:t>ezel</a:t>
            </a:r>
            <a:r>
              <a:rPr lang="fr-FR" sz="600" dirty="0" smtClean="0"/>
              <a:t> a U-E</a:t>
            </a:r>
            <a:endParaRPr lang="fr-FR" sz="600" dirty="0"/>
          </a:p>
        </p:txBody>
      </p:sp>
      <p:sp>
        <p:nvSpPr>
          <p:cNvPr id="17" name="ZoneTexte 16"/>
          <p:cNvSpPr txBox="1"/>
          <p:nvPr/>
        </p:nvSpPr>
        <p:spPr>
          <a:xfrm>
            <a:off x="3157879" y="707231"/>
            <a:ext cx="612068" cy="846386"/>
          </a:xfrm>
          <a:prstGeom prst="rect">
            <a:avLst/>
          </a:prstGeom>
          <a:noFill/>
        </p:spPr>
        <p:txBody>
          <a:bodyPr wrap="square" rtlCol="0">
            <a:spAutoFit/>
          </a:bodyPr>
          <a:lstStyle/>
          <a:p>
            <a:r>
              <a:rPr lang="fr-FR" sz="700" dirty="0" err="1" smtClean="0"/>
              <a:t>Testenn</a:t>
            </a:r>
            <a:r>
              <a:rPr lang="fr-FR" sz="700" dirty="0" smtClean="0"/>
              <a:t> </a:t>
            </a:r>
            <a:r>
              <a:rPr lang="fr-FR" sz="700" dirty="0" err="1" smtClean="0"/>
              <a:t>àr</a:t>
            </a:r>
            <a:r>
              <a:rPr lang="fr-FR" sz="700" dirty="0" smtClean="0"/>
              <a:t> </a:t>
            </a:r>
            <a:r>
              <a:rPr lang="fr-FR" sz="700" dirty="0" err="1" smtClean="0"/>
              <a:t>reolenn</a:t>
            </a:r>
            <a:r>
              <a:rPr lang="fr-FR" sz="700" dirty="0" smtClean="0"/>
              <a:t> an ONU </a:t>
            </a:r>
            <a:r>
              <a:rPr lang="fr-FR" sz="700" dirty="0" err="1" smtClean="0"/>
              <a:t>hag</a:t>
            </a:r>
            <a:r>
              <a:rPr lang="fr-FR" sz="700" dirty="0" smtClean="0"/>
              <a:t> a c’</a:t>
            </a:r>
            <a:r>
              <a:rPr lang="fr-FR" sz="700" dirty="0" err="1" smtClean="0"/>
              <a:t>houlenn</a:t>
            </a:r>
            <a:r>
              <a:rPr lang="fr-FR" sz="700" dirty="0" smtClean="0"/>
              <a:t> </a:t>
            </a:r>
            <a:r>
              <a:rPr lang="fr-FR" sz="700" dirty="0" err="1" smtClean="0"/>
              <a:t>kred</a:t>
            </a:r>
            <a:r>
              <a:rPr lang="fr-FR" sz="700" dirty="0" smtClean="0"/>
              <a:t> </a:t>
            </a:r>
            <a:r>
              <a:rPr lang="fr-FR" sz="700" dirty="0" err="1" smtClean="0"/>
              <a:t>ar</a:t>
            </a:r>
            <a:r>
              <a:rPr lang="fr-FR" sz="700" dirty="0" smtClean="0"/>
              <a:t> </a:t>
            </a:r>
            <a:r>
              <a:rPr lang="fr-FR" sz="700" dirty="0" err="1" smtClean="0"/>
              <a:t>Stadoù</a:t>
            </a:r>
            <a:r>
              <a:rPr lang="fr-FR" sz="700" dirty="0" smtClean="0"/>
              <a:t> o deus </a:t>
            </a:r>
            <a:r>
              <a:rPr lang="fr-FR" sz="700" dirty="0" err="1" smtClean="0"/>
              <a:t>sinet</a:t>
            </a:r>
            <a:endParaRPr lang="fr-FR" sz="700" dirty="0"/>
          </a:p>
        </p:txBody>
      </p:sp>
      <p:sp>
        <p:nvSpPr>
          <p:cNvPr id="20" name="ZoneTexte 19"/>
          <p:cNvSpPr txBox="1"/>
          <p:nvPr/>
        </p:nvSpPr>
        <p:spPr>
          <a:xfrm>
            <a:off x="3168942" y="5096167"/>
            <a:ext cx="612068" cy="846386"/>
          </a:xfrm>
          <a:prstGeom prst="rect">
            <a:avLst/>
          </a:prstGeom>
          <a:noFill/>
        </p:spPr>
        <p:txBody>
          <a:bodyPr wrap="square" rtlCol="0">
            <a:spAutoFit/>
          </a:bodyPr>
          <a:lstStyle/>
          <a:p>
            <a:r>
              <a:rPr lang="fr-FR" sz="700" dirty="0" err="1" smtClean="0"/>
              <a:t>Testenn</a:t>
            </a:r>
            <a:r>
              <a:rPr lang="fr-FR" sz="700" dirty="0" smtClean="0"/>
              <a:t> </a:t>
            </a:r>
            <a:r>
              <a:rPr lang="fr-FR" sz="700" dirty="0" err="1" smtClean="0"/>
              <a:t>àr</a:t>
            </a:r>
            <a:r>
              <a:rPr lang="fr-FR" sz="700" dirty="0" smtClean="0"/>
              <a:t> </a:t>
            </a:r>
            <a:r>
              <a:rPr lang="fr-FR" sz="700" dirty="0" err="1" smtClean="0"/>
              <a:t>reolenn</a:t>
            </a:r>
            <a:r>
              <a:rPr lang="fr-FR" sz="700" dirty="0" smtClean="0"/>
              <a:t> an ONU </a:t>
            </a:r>
            <a:r>
              <a:rPr lang="fr-FR" sz="700" dirty="0" err="1" smtClean="0"/>
              <a:t>hag</a:t>
            </a:r>
            <a:r>
              <a:rPr lang="fr-FR" sz="700" dirty="0" smtClean="0"/>
              <a:t> a c’</a:t>
            </a:r>
            <a:r>
              <a:rPr lang="fr-FR" sz="700" dirty="0" err="1" smtClean="0"/>
              <a:t>houlenn</a:t>
            </a:r>
            <a:r>
              <a:rPr lang="fr-FR" sz="700" dirty="0" smtClean="0"/>
              <a:t> </a:t>
            </a:r>
            <a:r>
              <a:rPr lang="fr-FR" sz="700" dirty="0" err="1" smtClean="0"/>
              <a:t>kred</a:t>
            </a:r>
            <a:r>
              <a:rPr lang="fr-FR" sz="700" dirty="0" smtClean="0"/>
              <a:t> </a:t>
            </a:r>
            <a:r>
              <a:rPr lang="fr-FR" sz="700" dirty="0" err="1" smtClean="0"/>
              <a:t>ar</a:t>
            </a:r>
            <a:r>
              <a:rPr lang="fr-FR" sz="700" dirty="0" smtClean="0"/>
              <a:t> </a:t>
            </a:r>
            <a:r>
              <a:rPr lang="fr-FR" sz="700" dirty="0" err="1" smtClean="0"/>
              <a:t>Stadoù</a:t>
            </a:r>
            <a:r>
              <a:rPr lang="fr-FR" sz="700" dirty="0" smtClean="0"/>
              <a:t> o deus </a:t>
            </a:r>
            <a:r>
              <a:rPr lang="fr-FR" sz="700" dirty="0" err="1" smtClean="0"/>
              <a:t>sinet</a:t>
            </a:r>
            <a:endParaRPr lang="fr-FR" sz="700" dirty="0"/>
          </a:p>
        </p:txBody>
      </p:sp>
      <p:sp>
        <p:nvSpPr>
          <p:cNvPr id="19" name="ZoneTexte 18"/>
          <p:cNvSpPr txBox="1"/>
          <p:nvPr/>
        </p:nvSpPr>
        <p:spPr>
          <a:xfrm>
            <a:off x="4160388" y="6490074"/>
            <a:ext cx="1440160" cy="261610"/>
          </a:xfrm>
          <a:prstGeom prst="rect">
            <a:avLst/>
          </a:prstGeom>
          <a:noFill/>
        </p:spPr>
        <p:txBody>
          <a:bodyPr wrap="square" rtlCol="0">
            <a:spAutoFit/>
          </a:bodyPr>
          <a:lstStyle/>
          <a:p>
            <a:pPr algn="ctr"/>
            <a:r>
              <a:rPr lang="fr-FR" sz="1050" b="1" dirty="0" smtClean="0"/>
              <a:t>Ar </a:t>
            </a:r>
            <a:r>
              <a:rPr lang="fr-FR" sz="1050" b="1" dirty="0" err="1" smtClean="0"/>
              <a:t>gwir</a:t>
            </a:r>
            <a:r>
              <a:rPr lang="fr-FR" sz="1050" b="1" dirty="0" smtClean="0"/>
              <a:t> </a:t>
            </a:r>
            <a:r>
              <a:rPr lang="fr-FR" sz="1050" b="1" dirty="0" err="1" smtClean="0"/>
              <a:t>broadel</a:t>
            </a:r>
            <a:endParaRPr lang="fr-FR" sz="1050" b="1" dirty="0"/>
          </a:p>
        </p:txBody>
      </p:sp>
      <p:sp>
        <p:nvSpPr>
          <p:cNvPr id="22" name="ZoneTexte 21"/>
          <p:cNvSpPr txBox="1"/>
          <p:nvPr/>
        </p:nvSpPr>
        <p:spPr>
          <a:xfrm>
            <a:off x="4160388" y="1992923"/>
            <a:ext cx="1440160" cy="261610"/>
          </a:xfrm>
          <a:prstGeom prst="rect">
            <a:avLst/>
          </a:prstGeom>
          <a:noFill/>
        </p:spPr>
        <p:txBody>
          <a:bodyPr wrap="square" rtlCol="0">
            <a:spAutoFit/>
          </a:bodyPr>
          <a:lstStyle/>
          <a:p>
            <a:pPr algn="ctr"/>
            <a:r>
              <a:rPr lang="fr-FR" sz="1050" b="1" dirty="0" smtClean="0"/>
              <a:t>Ar </a:t>
            </a:r>
            <a:r>
              <a:rPr lang="fr-FR" sz="1050" b="1" dirty="0" err="1" smtClean="0"/>
              <a:t>gwir</a:t>
            </a:r>
            <a:r>
              <a:rPr lang="fr-FR" sz="1050" b="1" dirty="0" smtClean="0"/>
              <a:t> </a:t>
            </a:r>
            <a:r>
              <a:rPr lang="fr-FR" sz="1050" b="1" dirty="0" err="1" smtClean="0"/>
              <a:t>broadel</a:t>
            </a:r>
            <a:endParaRPr lang="fr-FR" sz="1050" b="1" dirty="0"/>
          </a:p>
        </p:txBody>
      </p:sp>
      <p:sp>
        <p:nvSpPr>
          <p:cNvPr id="23" name="ZoneTexte 22"/>
          <p:cNvSpPr txBox="1"/>
          <p:nvPr/>
        </p:nvSpPr>
        <p:spPr>
          <a:xfrm>
            <a:off x="4283260" y="6156176"/>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24" name="ZoneTexte 23"/>
          <p:cNvSpPr txBox="1"/>
          <p:nvPr/>
        </p:nvSpPr>
        <p:spPr>
          <a:xfrm>
            <a:off x="4283260" y="1691680"/>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Tree>
    <p:extLst>
      <p:ext uri="{BB962C8B-B14F-4D97-AF65-F5344CB8AC3E}">
        <p14:creationId xmlns:p14="http://schemas.microsoft.com/office/powerpoint/2010/main" val="3021619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870" y="188074"/>
            <a:ext cx="3459196" cy="4320480"/>
          </a:xfrm>
          <a:prstGeom prst="rect">
            <a:avLst/>
          </a:prstGeom>
          <a:ln>
            <a:solidFill>
              <a:schemeClr val="accent1"/>
            </a:solid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829" y="4623720"/>
            <a:ext cx="3520103" cy="4396552"/>
          </a:xfrm>
          <a:prstGeom prst="rect">
            <a:avLst/>
          </a:prstGeom>
          <a:ln>
            <a:solidFill>
              <a:schemeClr val="accent1"/>
            </a:solidFill>
          </a:ln>
        </p:spPr>
      </p:pic>
      <p:sp>
        <p:nvSpPr>
          <p:cNvPr id="5" name="Accolade ouvrante 4"/>
          <p:cNvSpPr/>
          <p:nvPr/>
        </p:nvSpPr>
        <p:spPr>
          <a:xfrm>
            <a:off x="2564904" y="2123728"/>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a:off x="2584108" y="6620879"/>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19204" y="2555775"/>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10" name="ZoneTexte 9"/>
          <p:cNvSpPr txBox="1"/>
          <p:nvPr/>
        </p:nvSpPr>
        <p:spPr>
          <a:xfrm>
            <a:off x="0" y="7305460"/>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11" name="ZoneTexte 10"/>
          <p:cNvSpPr txBox="1"/>
          <p:nvPr/>
        </p:nvSpPr>
        <p:spPr>
          <a:xfrm>
            <a:off x="3138829" y="188074"/>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4" name="ZoneTexte 13"/>
          <p:cNvSpPr txBox="1"/>
          <p:nvPr/>
        </p:nvSpPr>
        <p:spPr>
          <a:xfrm>
            <a:off x="3150870" y="4628932"/>
            <a:ext cx="1586315" cy="261610"/>
          </a:xfrm>
          <a:prstGeom prst="rect">
            <a:avLst/>
          </a:prstGeom>
          <a:noFill/>
        </p:spPr>
        <p:txBody>
          <a:bodyPr wrap="square" rtlCol="0">
            <a:spAutoFit/>
          </a:bodyPr>
          <a:lstStyle/>
          <a:p>
            <a:r>
              <a:rPr lang="fr-FR" sz="1050" b="1" dirty="0" smtClean="0"/>
              <a:t>DIELL 4</a:t>
            </a:r>
            <a:endParaRPr lang="fr-FR" sz="1050" b="1" dirty="0"/>
          </a:p>
        </p:txBody>
      </p:sp>
    </p:spTree>
    <p:extLst>
      <p:ext uri="{BB962C8B-B14F-4D97-AF65-F5344CB8AC3E}">
        <p14:creationId xmlns:p14="http://schemas.microsoft.com/office/powerpoint/2010/main" val="4019544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558" y="0"/>
            <a:ext cx="6402885" cy="523220"/>
          </a:xfrm>
          <a:prstGeom prst="rect">
            <a:avLst/>
          </a:prstGeom>
          <a:noFill/>
        </p:spPr>
        <p:txBody>
          <a:bodyPr wrap="square" rtlCol="0">
            <a:spAutoFit/>
          </a:bodyPr>
          <a:lstStyle/>
          <a:p>
            <a:r>
              <a:rPr lang="fr-FR" sz="1400" b="1" u="sng" smtClean="0">
                <a:solidFill>
                  <a:srgbClr val="FF0000"/>
                </a:solidFill>
                <a:latin typeface="Agency FB" pitchFamily="34" charset="0"/>
              </a:rPr>
              <a:t>III. </a:t>
            </a:r>
            <a:r>
              <a:rPr lang="fr-FR" sz="1400" b="1" u="sng" dirty="0" smtClean="0">
                <a:solidFill>
                  <a:srgbClr val="FF0000"/>
                </a:solidFill>
                <a:latin typeface="Agency FB" pitchFamily="34" charset="0"/>
              </a:rPr>
              <a:t>Ar </a:t>
            </a:r>
            <a:r>
              <a:rPr lang="fr-FR" sz="1400" b="1" u="sng" dirty="0" err="1" smtClean="0">
                <a:solidFill>
                  <a:srgbClr val="FF0000"/>
                </a:solidFill>
                <a:latin typeface="Agency FB" pitchFamily="34" charset="0"/>
              </a:rPr>
              <a:t>gwir</a:t>
            </a:r>
            <a:r>
              <a:rPr lang="fr-FR" sz="1400" b="1" u="sng" dirty="0" smtClean="0">
                <a:solidFill>
                  <a:srgbClr val="FF0000"/>
                </a:solidFill>
                <a:latin typeface="Agency FB" pitchFamily="34" charset="0"/>
              </a:rPr>
              <a:t> </a:t>
            </a:r>
            <a:r>
              <a:rPr lang="fr-FR" sz="1400" b="1" u="sng" dirty="0" err="1" smtClean="0">
                <a:solidFill>
                  <a:srgbClr val="FF0000"/>
                </a:solidFill>
                <a:latin typeface="Agency FB" pitchFamily="34" charset="0"/>
              </a:rPr>
              <a:t>broadel</a:t>
            </a:r>
            <a:r>
              <a:rPr lang="fr-FR" sz="1400" b="1" u="sng" dirty="0" smtClean="0">
                <a:solidFill>
                  <a:srgbClr val="FF0000"/>
                </a:solidFill>
                <a:latin typeface="Agency FB" pitchFamily="34" charset="0"/>
              </a:rPr>
              <a:t> </a:t>
            </a:r>
            <a:r>
              <a:rPr lang="fr-FR" sz="1400" b="1" u="sng" dirty="0" err="1" smtClean="0">
                <a:solidFill>
                  <a:srgbClr val="FF0000"/>
                </a:solidFill>
                <a:latin typeface="Agency FB" pitchFamily="34" charset="0"/>
              </a:rPr>
              <a:t>hag</a:t>
            </a:r>
            <a:r>
              <a:rPr lang="fr-FR" sz="1400" b="1" u="sng" dirty="0" smtClean="0">
                <a:solidFill>
                  <a:srgbClr val="FF0000"/>
                </a:solidFill>
                <a:latin typeface="Agency FB" pitchFamily="34" charset="0"/>
              </a:rPr>
              <a:t> </a:t>
            </a:r>
            <a:r>
              <a:rPr lang="fr-FR" sz="1400" b="1" u="sng" dirty="0" err="1" smtClean="0">
                <a:solidFill>
                  <a:srgbClr val="FF0000"/>
                </a:solidFill>
                <a:latin typeface="Agency FB" pitchFamily="34" charset="0"/>
              </a:rPr>
              <a:t>ar</a:t>
            </a:r>
            <a:r>
              <a:rPr lang="fr-FR" sz="1400" b="1" u="sng" dirty="0" smtClean="0">
                <a:solidFill>
                  <a:srgbClr val="FF0000"/>
                </a:solidFill>
                <a:latin typeface="Agency FB" pitchFamily="34" charset="0"/>
              </a:rPr>
              <a:t> </a:t>
            </a:r>
            <a:r>
              <a:rPr lang="fr-FR" sz="1400" b="1" u="sng" err="1" smtClean="0">
                <a:solidFill>
                  <a:srgbClr val="FF0000"/>
                </a:solidFill>
                <a:latin typeface="Agency FB" pitchFamily="34" charset="0"/>
              </a:rPr>
              <a:t>gwir</a:t>
            </a:r>
            <a:r>
              <a:rPr lang="fr-FR" sz="1400" b="1" u="sng" smtClean="0">
                <a:solidFill>
                  <a:srgbClr val="FF0000"/>
                </a:solidFill>
                <a:latin typeface="Agency FB" pitchFamily="34" charset="0"/>
              </a:rPr>
              <a:t> europat</a:t>
            </a:r>
          </a:p>
          <a:p>
            <a:r>
              <a:rPr lang="fr-FR" sz="1400" b="1" u="sng" smtClean="0">
                <a:latin typeface="Agency FB" pitchFamily="34" charset="0"/>
              </a:rPr>
              <a:t>Kudennadur: penaos e vez lakaet e-pleustr ar gwir europat en vuhez bemdeziek?</a:t>
            </a:r>
            <a:endParaRPr lang="fr-FR" sz="1400" b="1" u="sng" dirty="0">
              <a:latin typeface="Agency FB"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25" y="1117705"/>
            <a:ext cx="4220804" cy="2001258"/>
          </a:xfrm>
          <a:prstGeom prst="rect">
            <a:avLst/>
          </a:prstGeom>
          <a:ln>
            <a:solidFill>
              <a:schemeClr val="accent1"/>
            </a:solidFill>
          </a:ln>
        </p:spPr>
      </p:pic>
      <p:sp>
        <p:nvSpPr>
          <p:cNvPr id="5" name="ZoneTexte 4"/>
          <p:cNvSpPr txBox="1"/>
          <p:nvPr/>
        </p:nvSpPr>
        <p:spPr>
          <a:xfrm>
            <a:off x="0" y="447324"/>
            <a:ext cx="6858000" cy="646331"/>
          </a:xfrm>
          <a:prstGeom prst="rect">
            <a:avLst/>
          </a:prstGeom>
          <a:noFill/>
        </p:spPr>
        <p:txBody>
          <a:bodyPr wrap="square" rtlCol="0">
            <a:spAutoFit/>
          </a:bodyPr>
          <a:lstStyle/>
          <a:p>
            <a:pPr algn="just"/>
            <a:r>
              <a:rPr lang="fr-FR" sz="1200" dirty="0" smtClean="0"/>
              <a:t>A-</a:t>
            </a:r>
            <a:r>
              <a:rPr lang="fr-FR" sz="1200" dirty="0" err="1" smtClean="0"/>
              <a:t>benn</a:t>
            </a:r>
            <a:r>
              <a:rPr lang="fr-FR" sz="1200" dirty="0" smtClean="0"/>
              <a:t> </a:t>
            </a:r>
            <a:r>
              <a:rPr lang="fr-FR" sz="1200" dirty="0" err="1" smtClean="0"/>
              <a:t>gwareziñ</a:t>
            </a:r>
            <a:r>
              <a:rPr lang="fr-FR" sz="1200" dirty="0" smtClean="0"/>
              <a:t> </a:t>
            </a:r>
            <a:r>
              <a:rPr lang="fr-FR" sz="1200" dirty="0" err="1" smtClean="0"/>
              <a:t>ar</a:t>
            </a:r>
            <a:r>
              <a:rPr lang="fr-FR" sz="1200" dirty="0"/>
              <a:t> </a:t>
            </a:r>
            <a:r>
              <a:rPr lang="fr-FR" sz="1200" dirty="0" err="1"/>
              <a:t>spesadoù</a:t>
            </a:r>
            <a:r>
              <a:rPr lang="fr-FR" sz="1200" dirty="0"/>
              <a:t> en </a:t>
            </a:r>
            <a:r>
              <a:rPr lang="fr-FR" sz="1200" dirty="0" err="1"/>
              <a:t>arvar</a:t>
            </a:r>
            <a:r>
              <a:rPr lang="fr-FR" sz="1200" dirty="0"/>
              <a:t> da vont da </a:t>
            </a:r>
            <a:r>
              <a:rPr lang="fr-FR" sz="1200" dirty="0" err="1"/>
              <a:t>get</a:t>
            </a:r>
            <a:r>
              <a:rPr lang="fr-FR" sz="1200" dirty="0"/>
              <a:t> </a:t>
            </a:r>
            <a:r>
              <a:rPr lang="fr-FR" sz="1200" dirty="0" smtClean="0"/>
              <a:t> en Europa </a:t>
            </a:r>
            <a:r>
              <a:rPr lang="fr-FR" sz="1200" dirty="0" err="1" smtClean="0"/>
              <a:t>eo</a:t>
            </a:r>
            <a:r>
              <a:rPr lang="fr-FR" sz="1200" dirty="0" smtClean="0"/>
              <a:t> </a:t>
            </a:r>
            <a:r>
              <a:rPr lang="fr-FR" sz="1200" dirty="0" err="1" smtClean="0"/>
              <a:t>bet</a:t>
            </a:r>
            <a:r>
              <a:rPr lang="fr-FR" sz="1200" dirty="0" smtClean="0"/>
              <a:t> </a:t>
            </a:r>
            <a:r>
              <a:rPr lang="fr-FR" sz="1200" dirty="0" err="1" smtClean="0"/>
              <a:t>savet</a:t>
            </a:r>
            <a:r>
              <a:rPr lang="fr-FR" sz="1200" dirty="0" smtClean="0"/>
              <a:t> </a:t>
            </a:r>
            <a:r>
              <a:rPr lang="fr-FR" sz="1200" b="1" dirty="0" err="1" smtClean="0">
                <a:solidFill>
                  <a:srgbClr val="FF0000"/>
                </a:solidFill>
              </a:rPr>
              <a:t>ur</a:t>
            </a:r>
            <a:r>
              <a:rPr lang="fr-FR" sz="1200" b="1" dirty="0" smtClean="0">
                <a:solidFill>
                  <a:srgbClr val="FF0000"/>
                </a:solidFill>
              </a:rPr>
              <a:t> </a:t>
            </a:r>
            <a:r>
              <a:rPr lang="fr-FR" sz="1200" b="1" dirty="0" err="1" smtClean="0">
                <a:solidFill>
                  <a:srgbClr val="FF0000"/>
                </a:solidFill>
              </a:rPr>
              <a:t>gwir</a:t>
            </a:r>
            <a:r>
              <a:rPr lang="fr-FR" sz="1200" b="1" dirty="0" smtClean="0">
                <a:solidFill>
                  <a:srgbClr val="FF0000"/>
                </a:solidFill>
              </a:rPr>
              <a:t> </a:t>
            </a:r>
            <a:r>
              <a:rPr lang="fr-FR" sz="1200" b="1" dirty="0" err="1" smtClean="0">
                <a:solidFill>
                  <a:srgbClr val="FF0000"/>
                </a:solidFill>
              </a:rPr>
              <a:t>europat</a:t>
            </a:r>
            <a:r>
              <a:rPr lang="fr-FR" sz="1200" b="1" dirty="0" smtClean="0">
                <a:solidFill>
                  <a:srgbClr val="FF0000"/>
                </a:solidFill>
              </a:rPr>
              <a:t> </a:t>
            </a:r>
            <a:r>
              <a:rPr lang="fr-FR" sz="1200" b="1" dirty="0" err="1" smtClean="0">
                <a:solidFill>
                  <a:srgbClr val="FF0000"/>
                </a:solidFill>
              </a:rPr>
              <a:t>boutin</a:t>
            </a:r>
            <a:r>
              <a:rPr lang="fr-FR" sz="1200" b="1" dirty="0" smtClean="0">
                <a:solidFill>
                  <a:srgbClr val="FF0000"/>
                </a:solidFill>
              </a:rPr>
              <a:t>( </a:t>
            </a:r>
            <a:r>
              <a:rPr lang="fr-FR" sz="1200" b="1" dirty="0" err="1" smtClean="0">
                <a:solidFill>
                  <a:srgbClr val="FF0000"/>
                </a:solidFill>
              </a:rPr>
              <a:t>get</a:t>
            </a:r>
            <a:r>
              <a:rPr lang="fr-FR" sz="1200" b="1" dirty="0" smtClean="0">
                <a:solidFill>
                  <a:srgbClr val="FF0000"/>
                </a:solidFill>
              </a:rPr>
              <a:t> </a:t>
            </a:r>
            <a:r>
              <a:rPr lang="fr-FR" sz="1200" b="1" u="sng" dirty="0" err="1" smtClean="0">
                <a:solidFill>
                  <a:srgbClr val="FF0000"/>
                </a:solidFill>
              </a:rPr>
              <a:t>sturiadoù</a:t>
            </a:r>
            <a:r>
              <a:rPr lang="fr-FR" sz="1200" b="1" u="sng" dirty="0" smtClean="0">
                <a:solidFill>
                  <a:srgbClr val="FF0000"/>
                </a:solidFill>
              </a:rPr>
              <a:t> </a:t>
            </a:r>
            <a:r>
              <a:rPr lang="fr-FR" sz="1200" b="1" u="sng" dirty="0" err="1" smtClean="0">
                <a:solidFill>
                  <a:srgbClr val="FF0000"/>
                </a:solidFill>
              </a:rPr>
              <a:t>europat</a:t>
            </a:r>
            <a:r>
              <a:rPr lang="fr-FR" sz="1200" b="1" u="sng" dirty="0" smtClean="0">
                <a:solidFill>
                  <a:srgbClr val="FF0000"/>
                </a:solidFill>
              </a:rPr>
              <a:t> ha </a:t>
            </a:r>
            <a:r>
              <a:rPr lang="fr-FR" sz="1200" b="1" u="sng" dirty="0" err="1" smtClean="0">
                <a:solidFill>
                  <a:srgbClr val="FF0000"/>
                </a:solidFill>
              </a:rPr>
              <a:t>reoliadurioù</a:t>
            </a:r>
            <a:r>
              <a:rPr lang="fr-FR" sz="1200" b="1" dirty="0" smtClean="0">
                <a:solidFill>
                  <a:srgbClr val="FF0000"/>
                </a:solidFill>
              </a:rPr>
              <a:t>) </a:t>
            </a:r>
            <a:r>
              <a:rPr lang="fr-FR" sz="1200" dirty="0" smtClean="0"/>
              <a:t>ha da </a:t>
            </a:r>
            <a:r>
              <a:rPr lang="fr-FR" sz="1200" dirty="0" err="1" smtClean="0"/>
              <a:t>lakaat</a:t>
            </a:r>
            <a:r>
              <a:rPr lang="fr-FR" sz="1200" dirty="0" smtClean="0"/>
              <a:t> </a:t>
            </a:r>
            <a:r>
              <a:rPr lang="fr-FR" sz="1200" dirty="0" err="1" smtClean="0"/>
              <a:t>anezhañ</a:t>
            </a:r>
            <a:r>
              <a:rPr lang="fr-FR" sz="1200" dirty="0" smtClean="0"/>
              <a:t> e-</a:t>
            </a:r>
            <a:r>
              <a:rPr lang="fr-FR" sz="1200" dirty="0" err="1" smtClean="0"/>
              <a:t>pleustr</a:t>
            </a:r>
            <a:r>
              <a:rPr lang="fr-FR" sz="1200" dirty="0" smtClean="0"/>
              <a:t> e </a:t>
            </a:r>
            <a:r>
              <a:rPr lang="fr-FR" sz="1200" dirty="0" err="1" smtClean="0"/>
              <a:t>Frañs</a:t>
            </a:r>
            <a:r>
              <a:rPr lang="fr-FR" sz="1200" dirty="0"/>
              <a:t> </a:t>
            </a:r>
            <a:r>
              <a:rPr lang="fr-FR" sz="1200" dirty="0" err="1" smtClean="0"/>
              <a:t>hag</a:t>
            </a:r>
            <a:r>
              <a:rPr lang="fr-FR" sz="1200" dirty="0" smtClean="0"/>
              <a:t> </a:t>
            </a:r>
            <a:r>
              <a:rPr lang="fr-FR" sz="1200" dirty="0" err="1" smtClean="0"/>
              <a:t>ivez</a:t>
            </a:r>
            <a:r>
              <a:rPr lang="fr-FR" sz="1200" dirty="0" smtClean="0"/>
              <a:t> er </a:t>
            </a:r>
            <a:r>
              <a:rPr lang="fr-FR" sz="1200" dirty="0" err="1" smtClean="0"/>
              <a:t>Stadoù</a:t>
            </a:r>
            <a:r>
              <a:rPr lang="fr-FR" sz="1200" dirty="0" smtClean="0"/>
              <a:t> </a:t>
            </a:r>
            <a:r>
              <a:rPr lang="fr-FR" sz="1200" dirty="0" err="1" smtClean="0"/>
              <a:t>ezel</a:t>
            </a:r>
            <a:r>
              <a:rPr lang="fr-FR" sz="1200" dirty="0" smtClean="0"/>
              <a:t> a </a:t>
            </a:r>
            <a:r>
              <a:rPr lang="fr-FR" sz="1200" dirty="0" err="1" smtClean="0"/>
              <a:t>Unvaniezh</a:t>
            </a:r>
            <a:r>
              <a:rPr lang="fr-FR" sz="1200" dirty="0" smtClean="0"/>
              <a:t> </a:t>
            </a:r>
            <a:r>
              <a:rPr lang="fr-FR" sz="1200" dirty="0" err="1" smtClean="0"/>
              <a:t>Europa.Evezhiiñ</a:t>
            </a:r>
            <a:r>
              <a:rPr lang="fr-FR" sz="1200" dirty="0" smtClean="0"/>
              <a:t> a ra </a:t>
            </a:r>
            <a:r>
              <a:rPr lang="fr-FR" sz="1200" b="1" u="sng" dirty="0" smtClean="0">
                <a:solidFill>
                  <a:srgbClr val="FF0000"/>
                </a:solidFill>
              </a:rPr>
              <a:t>Lez-</a:t>
            </a:r>
            <a:r>
              <a:rPr lang="fr-FR" sz="1200" b="1" u="sng" dirty="0" err="1" smtClean="0">
                <a:solidFill>
                  <a:srgbClr val="FF0000"/>
                </a:solidFill>
              </a:rPr>
              <a:t>varn</a:t>
            </a:r>
            <a:r>
              <a:rPr lang="fr-FR" sz="1200" b="1" u="sng" dirty="0" smtClean="0">
                <a:solidFill>
                  <a:srgbClr val="FF0000"/>
                </a:solidFill>
              </a:rPr>
              <a:t> an </a:t>
            </a:r>
            <a:r>
              <a:rPr lang="fr-FR" sz="1200" b="1" u="sng" dirty="0" err="1" smtClean="0">
                <a:solidFill>
                  <a:srgbClr val="FF0000"/>
                </a:solidFill>
              </a:rPr>
              <a:t>Unvaniezh</a:t>
            </a:r>
            <a:r>
              <a:rPr lang="fr-FR" sz="1200" b="1" u="sng" dirty="0" smtClean="0">
                <a:solidFill>
                  <a:srgbClr val="FF0000"/>
                </a:solidFill>
              </a:rPr>
              <a:t> </a:t>
            </a:r>
            <a:r>
              <a:rPr lang="fr-FR" sz="1200" b="1" u="sng" dirty="0" err="1" smtClean="0">
                <a:solidFill>
                  <a:srgbClr val="FF0000"/>
                </a:solidFill>
              </a:rPr>
              <a:t>Europat</a:t>
            </a:r>
            <a:r>
              <a:rPr lang="fr-FR" sz="1200" b="1" u="sng" dirty="0" smtClean="0">
                <a:solidFill>
                  <a:srgbClr val="FF0000"/>
                </a:solidFill>
              </a:rPr>
              <a:t> </a:t>
            </a:r>
            <a:r>
              <a:rPr lang="fr-FR" sz="1200" dirty="0" smtClean="0"/>
              <a:t>ma </a:t>
            </a:r>
            <a:r>
              <a:rPr lang="fr-FR" sz="1200" dirty="0" err="1" smtClean="0"/>
              <a:t>z’eo</a:t>
            </a:r>
            <a:r>
              <a:rPr lang="fr-FR" sz="1200" dirty="0" smtClean="0"/>
              <a:t> </a:t>
            </a:r>
            <a:r>
              <a:rPr lang="fr-FR" sz="1200" dirty="0" err="1" smtClean="0"/>
              <a:t>lakaet</a:t>
            </a:r>
            <a:r>
              <a:rPr lang="fr-FR" sz="1200" dirty="0" smtClean="0"/>
              <a:t> e-</a:t>
            </a:r>
            <a:r>
              <a:rPr lang="fr-FR" sz="1200" dirty="0" err="1" smtClean="0"/>
              <a:t>pleustr</a:t>
            </a:r>
            <a:r>
              <a:rPr lang="fr-FR" sz="1200" dirty="0" smtClean="0"/>
              <a:t>. </a:t>
            </a:r>
            <a:endParaRPr lang="fr-FR" sz="1200" dirty="0"/>
          </a:p>
        </p:txBody>
      </p:sp>
      <p:sp>
        <p:nvSpPr>
          <p:cNvPr id="6" name="Rectangle 5"/>
          <p:cNvSpPr/>
          <p:nvPr/>
        </p:nvSpPr>
        <p:spPr>
          <a:xfrm>
            <a:off x="2773218" y="3286251"/>
            <a:ext cx="2209863" cy="923330"/>
          </a:xfrm>
          <a:prstGeom prst="rect">
            <a:avLst/>
          </a:prstGeom>
          <a:ln>
            <a:solidFill>
              <a:schemeClr val="accent1"/>
            </a:solidFill>
          </a:ln>
        </p:spPr>
        <p:txBody>
          <a:bodyPr wrap="square">
            <a:spAutoFit/>
          </a:bodyPr>
          <a:lstStyle/>
          <a:p>
            <a:pPr algn="ctr"/>
            <a:r>
              <a:rPr lang="fr-FR" sz="900" b="1" dirty="0"/>
              <a:t>KUZUL AN UNVANIEZH </a:t>
            </a:r>
          </a:p>
          <a:p>
            <a:pPr algn="ctr"/>
            <a:r>
              <a:rPr lang="fr-FR" sz="900" b="1" dirty="0"/>
              <a:t>EUROPA  </a:t>
            </a:r>
          </a:p>
          <a:p>
            <a:pPr algn="ctr"/>
            <a:r>
              <a:rPr lang="fr-FR" sz="900" b="1" dirty="0"/>
              <a:t>PE KUZUL </a:t>
            </a:r>
          </a:p>
          <a:p>
            <a:pPr algn="ctr"/>
            <a:r>
              <a:rPr lang="fr-FR" sz="900" b="1" dirty="0"/>
              <a:t>AR VINISTRED: 27 </a:t>
            </a:r>
          </a:p>
          <a:p>
            <a:pPr algn="ctr"/>
            <a:r>
              <a:rPr lang="fr-FR" sz="900" dirty="0" err="1"/>
              <a:t>Ministr</a:t>
            </a:r>
            <a:r>
              <a:rPr lang="fr-FR" sz="900" dirty="0"/>
              <a:t> a labour </a:t>
            </a:r>
            <a:r>
              <a:rPr lang="fr-FR" sz="900" dirty="0" err="1"/>
              <a:t>hervez</a:t>
            </a:r>
            <a:r>
              <a:rPr lang="fr-FR" sz="900" dirty="0"/>
              <a:t> </a:t>
            </a:r>
          </a:p>
          <a:p>
            <a:pPr algn="ctr"/>
            <a:r>
              <a:rPr lang="fr-FR" sz="900" dirty="0"/>
              <a:t>an </a:t>
            </a:r>
            <a:r>
              <a:rPr lang="fr-FR" sz="900" dirty="0" err="1" smtClean="0"/>
              <a:t>danvez</a:t>
            </a:r>
            <a:r>
              <a:rPr lang="fr-FR" sz="900" dirty="0" smtClean="0"/>
              <a:t> , a </a:t>
            </a:r>
            <a:r>
              <a:rPr lang="fr-FR" sz="900" dirty="0" err="1" smtClean="0"/>
              <a:t>vot</a:t>
            </a:r>
            <a:r>
              <a:rPr lang="fr-FR" sz="900" dirty="0" smtClean="0"/>
              <a:t> al « </a:t>
            </a:r>
            <a:r>
              <a:rPr lang="fr-FR" sz="900" dirty="0" err="1" smtClean="0"/>
              <a:t>lezennoù</a:t>
            </a:r>
            <a:r>
              <a:rPr lang="fr-FR" sz="900" dirty="0" smtClean="0"/>
              <a:t> » a UE</a:t>
            </a:r>
            <a:endParaRPr lang="fr-FR" sz="1200" dirty="0"/>
          </a:p>
        </p:txBody>
      </p:sp>
      <p:sp>
        <p:nvSpPr>
          <p:cNvPr id="7" name="Rectangle 6"/>
          <p:cNvSpPr/>
          <p:nvPr/>
        </p:nvSpPr>
        <p:spPr>
          <a:xfrm>
            <a:off x="1572816" y="3286251"/>
            <a:ext cx="1080120" cy="1546577"/>
          </a:xfrm>
          <a:prstGeom prst="rect">
            <a:avLst/>
          </a:prstGeom>
          <a:ln>
            <a:solidFill>
              <a:schemeClr val="accent1"/>
            </a:solidFill>
          </a:ln>
        </p:spPr>
        <p:txBody>
          <a:bodyPr wrap="square">
            <a:spAutoFit/>
          </a:bodyPr>
          <a:lstStyle/>
          <a:p>
            <a:pPr algn="ctr"/>
            <a:r>
              <a:rPr lang="fr-FR" sz="1050" b="1" dirty="0"/>
              <a:t>KOMISION </a:t>
            </a:r>
          </a:p>
          <a:p>
            <a:pPr algn="ctr"/>
            <a:r>
              <a:rPr lang="fr-FR" sz="1050" b="1" dirty="0"/>
              <a:t>EUROPA</a:t>
            </a:r>
          </a:p>
          <a:p>
            <a:pPr algn="ctr"/>
            <a:r>
              <a:rPr lang="fr-FR" sz="1050" dirty="0" smtClean="0"/>
              <a:t>27 </a:t>
            </a:r>
            <a:r>
              <a:rPr lang="fr-FR" sz="1050" dirty="0" err="1" smtClean="0"/>
              <a:t>komiser</a:t>
            </a:r>
            <a:r>
              <a:rPr lang="fr-FR" sz="1050" dirty="0" smtClean="0"/>
              <a:t> a </a:t>
            </a:r>
            <a:r>
              <a:rPr lang="fr-FR" sz="1050" dirty="0" err="1" smtClean="0"/>
              <a:t>sav</a:t>
            </a:r>
            <a:r>
              <a:rPr lang="fr-FR" sz="1050" dirty="0" smtClean="0"/>
              <a:t> </a:t>
            </a:r>
            <a:r>
              <a:rPr lang="fr-FR" sz="1050" dirty="0" err="1" smtClean="0"/>
              <a:t>raktresoù</a:t>
            </a:r>
            <a:r>
              <a:rPr lang="fr-FR" sz="1050" dirty="0" smtClean="0"/>
              <a:t>(</a:t>
            </a:r>
            <a:r>
              <a:rPr lang="fr-FR" sz="1050" dirty="0" err="1" smtClean="0"/>
              <a:t>sturiadoù</a:t>
            </a:r>
            <a:r>
              <a:rPr lang="fr-FR" sz="1050" dirty="0" smtClean="0"/>
              <a:t> </a:t>
            </a:r>
            <a:r>
              <a:rPr lang="fr-FR" sz="1050" dirty="0" err="1" smtClean="0"/>
              <a:t>europat</a:t>
            </a:r>
            <a:r>
              <a:rPr lang="fr-FR" sz="1050" dirty="0" smtClean="0"/>
              <a:t> ha </a:t>
            </a:r>
            <a:r>
              <a:rPr lang="fr-FR" sz="1050" dirty="0" err="1" smtClean="0"/>
              <a:t>reoliadurioù</a:t>
            </a:r>
            <a:r>
              <a:rPr lang="fr-FR" sz="1050" dirty="0" smtClean="0"/>
              <a:t>) </a:t>
            </a:r>
            <a:endParaRPr lang="fr-FR" sz="1050" dirty="0"/>
          </a:p>
          <a:p>
            <a:pPr algn="ctr"/>
            <a:r>
              <a:rPr lang="fr-FR" sz="1050" dirty="0"/>
              <a:t>E </a:t>
            </a:r>
            <a:r>
              <a:rPr lang="fr-FR" sz="1050" dirty="0" smtClean="0"/>
              <a:t>Bruxelles</a:t>
            </a:r>
          </a:p>
          <a:p>
            <a:pPr algn="ctr"/>
            <a:endParaRPr lang="fr-FR" sz="1050" b="1" dirty="0"/>
          </a:p>
        </p:txBody>
      </p:sp>
      <p:sp>
        <p:nvSpPr>
          <p:cNvPr id="8" name="Rectangle 7"/>
          <p:cNvSpPr/>
          <p:nvPr/>
        </p:nvSpPr>
        <p:spPr>
          <a:xfrm>
            <a:off x="-10244" y="3274839"/>
            <a:ext cx="1495028" cy="1500411"/>
          </a:xfrm>
          <a:prstGeom prst="rect">
            <a:avLst/>
          </a:prstGeom>
          <a:ln>
            <a:solidFill>
              <a:schemeClr val="accent1"/>
            </a:solidFill>
          </a:ln>
        </p:spPr>
        <p:txBody>
          <a:bodyPr wrap="square">
            <a:spAutoFit/>
          </a:bodyPr>
          <a:lstStyle/>
          <a:p>
            <a:pPr algn="ctr"/>
            <a:r>
              <a:rPr lang="fr-FR" sz="1050" b="1" dirty="0"/>
              <a:t>KUZUL </a:t>
            </a:r>
          </a:p>
          <a:p>
            <a:pPr algn="ctr"/>
            <a:r>
              <a:rPr lang="fr-FR" sz="1050" b="1" dirty="0"/>
              <a:t>EUROPA: </a:t>
            </a:r>
          </a:p>
          <a:p>
            <a:pPr algn="ctr"/>
            <a:r>
              <a:rPr lang="fr-FR" sz="1050" b="1" dirty="0" err="1"/>
              <a:t>Emvod</a:t>
            </a:r>
            <a:r>
              <a:rPr lang="fr-FR" sz="1050" b="1" dirty="0"/>
              <a:t> </a:t>
            </a:r>
            <a:r>
              <a:rPr lang="fr-FR" sz="1050" b="1" dirty="0" err="1"/>
              <a:t>get</a:t>
            </a:r>
            <a:r>
              <a:rPr lang="fr-FR" sz="1050" b="1" dirty="0"/>
              <a:t> 27</a:t>
            </a:r>
          </a:p>
          <a:p>
            <a:pPr algn="ctr"/>
            <a:r>
              <a:rPr lang="fr-FR" sz="1000" dirty="0"/>
              <a:t>Penn-</a:t>
            </a:r>
            <a:r>
              <a:rPr lang="fr-FR" sz="1000" dirty="0" err="1"/>
              <a:t>Stad</a:t>
            </a:r>
            <a:r>
              <a:rPr lang="fr-FR" sz="1000" dirty="0"/>
              <a:t>  </a:t>
            </a:r>
            <a:r>
              <a:rPr lang="fr-FR" sz="1000" dirty="0" err="1"/>
              <a:t>pe</a:t>
            </a:r>
            <a:r>
              <a:rPr lang="fr-FR" sz="1000" dirty="0"/>
              <a:t> </a:t>
            </a:r>
          </a:p>
          <a:p>
            <a:pPr algn="ctr"/>
            <a:r>
              <a:rPr lang="fr-FR" sz="1000" dirty="0"/>
              <a:t>Penn </a:t>
            </a:r>
            <a:r>
              <a:rPr lang="fr-FR" sz="1000" dirty="0" err="1"/>
              <a:t>ar</a:t>
            </a:r>
            <a:endParaRPr lang="fr-FR" sz="1000" dirty="0"/>
          </a:p>
          <a:p>
            <a:pPr algn="ctr"/>
            <a:r>
              <a:rPr lang="fr-FR" sz="1000" dirty="0"/>
              <a:t> </a:t>
            </a:r>
            <a:r>
              <a:rPr lang="fr-FR" sz="1000" dirty="0" err="1" smtClean="0"/>
              <a:t>gouarnamant</a:t>
            </a:r>
            <a:endParaRPr lang="fr-FR" sz="1000" dirty="0" smtClean="0"/>
          </a:p>
          <a:p>
            <a:pPr algn="ctr"/>
            <a:r>
              <a:rPr lang="fr-FR" sz="1000" dirty="0" err="1">
                <a:latin typeface="Monotype Corsiva" pitchFamily="66" charset="0"/>
              </a:rPr>
              <a:t>Roiñ</a:t>
            </a:r>
            <a:r>
              <a:rPr lang="fr-FR" sz="1000" dirty="0">
                <a:latin typeface="Monotype Corsiva" pitchFamily="66" charset="0"/>
              </a:rPr>
              <a:t> </a:t>
            </a:r>
            <a:r>
              <a:rPr lang="fr-FR" sz="1000" dirty="0" err="1">
                <a:latin typeface="Monotype Corsiva" pitchFamily="66" charset="0"/>
              </a:rPr>
              <a:t>ar</a:t>
            </a:r>
            <a:r>
              <a:rPr lang="fr-FR" sz="1000" dirty="0">
                <a:latin typeface="Monotype Corsiva" pitchFamily="66" charset="0"/>
              </a:rPr>
              <a:t> </a:t>
            </a:r>
            <a:r>
              <a:rPr lang="fr-FR" sz="1000" dirty="0" err="1">
                <a:latin typeface="Monotype Corsiva" pitchFamily="66" charset="0"/>
              </a:rPr>
              <a:t>palioù</a:t>
            </a:r>
            <a:r>
              <a:rPr lang="fr-FR" sz="1000" dirty="0">
                <a:latin typeface="Monotype Corsiva" pitchFamily="66" charset="0"/>
              </a:rPr>
              <a:t>, </a:t>
            </a:r>
            <a:r>
              <a:rPr lang="fr-FR" sz="1000" dirty="0" err="1">
                <a:latin typeface="Monotype Corsiva" pitchFamily="66" charset="0"/>
              </a:rPr>
              <a:t>reprezantiñ</a:t>
            </a:r>
            <a:r>
              <a:rPr lang="fr-FR" sz="1000" dirty="0">
                <a:latin typeface="Monotype Corsiva" pitchFamily="66" charset="0"/>
              </a:rPr>
              <a:t> a ra </a:t>
            </a:r>
            <a:r>
              <a:rPr lang="fr-FR" sz="1000" dirty="0" err="1">
                <a:latin typeface="Monotype Corsiva" pitchFamily="66" charset="0"/>
              </a:rPr>
              <a:t>Unvaniezh</a:t>
            </a:r>
            <a:r>
              <a:rPr lang="fr-FR" sz="1000" dirty="0">
                <a:latin typeface="Monotype Corsiva" pitchFamily="66" charset="0"/>
              </a:rPr>
              <a:t> Europa</a:t>
            </a:r>
          </a:p>
          <a:p>
            <a:pPr algn="ctr"/>
            <a:endParaRPr lang="fr-FR" sz="1000" dirty="0"/>
          </a:p>
        </p:txBody>
      </p:sp>
      <p:sp>
        <p:nvSpPr>
          <p:cNvPr id="9" name="Rectangle 8"/>
          <p:cNvSpPr/>
          <p:nvPr/>
        </p:nvSpPr>
        <p:spPr>
          <a:xfrm>
            <a:off x="2773217" y="4304356"/>
            <a:ext cx="2209863" cy="861774"/>
          </a:xfrm>
          <a:prstGeom prst="rect">
            <a:avLst/>
          </a:prstGeom>
          <a:ln>
            <a:solidFill>
              <a:schemeClr val="accent1"/>
            </a:solidFill>
          </a:ln>
        </p:spPr>
        <p:txBody>
          <a:bodyPr wrap="square">
            <a:spAutoFit/>
          </a:bodyPr>
          <a:lstStyle/>
          <a:p>
            <a:pPr algn="ctr"/>
            <a:r>
              <a:rPr lang="fr-FR" sz="900" b="1" dirty="0"/>
              <a:t>PARLAMANT </a:t>
            </a:r>
          </a:p>
          <a:p>
            <a:pPr algn="ctr"/>
            <a:r>
              <a:rPr lang="fr-FR" sz="900" b="1" dirty="0"/>
              <a:t> EUROPA </a:t>
            </a:r>
            <a:r>
              <a:rPr lang="fr-FR" sz="800" dirty="0"/>
              <a:t> </a:t>
            </a:r>
          </a:p>
          <a:p>
            <a:pPr algn="ctr"/>
            <a:r>
              <a:rPr lang="fr-FR" sz="800" dirty="0" smtClean="0"/>
              <a:t> </a:t>
            </a:r>
            <a:r>
              <a:rPr lang="fr-FR" sz="800" dirty="0"/>
              <a:t>750 </a:t>
            </a:r>
            <a:r>
              <a:rPr lang="fr-FR" sz="800" dirty="0" err="1"/>
              <a:t>eurodepute</a:t>
            </a:r>
            <a:r>
              <a:rPr lang="fr-FR" sz="800" dirty="0"/>
              <a:t> </a:t>
            </a:r>
          </a:p>
          <a:p>
            <a:pPr algn="ctr"/>
            <a:r>
              <a:rPr lang="fr-FR" sz="800" dirty="0" err="1" smtClean="0"/>
              <a:t>Dilennet</a:t>
            </a:r>
            <a:r>
              <a:rPr lang="fr-FR" sz="800" dirty="0" smtClean="0"/>
              <a:t>   </a:t>
            </a:r>
            <a:r>
              <a:rPr lang="fr-FR" sz="800" dirty="0" err="1"/>
              <a:t>dre</a:t>
            </a:r>
            <a:r>
              <a:rPr lang="fr-FR" sz="800" dirty="0"/>
              <a:t> </a:t>
            </a:r>
            <a:r>
              <a:rPr lang="fr-FR" sz="800" dirty="0" err="1"/>
              <a:t>vouezhiadeg</a:t>
            </a:r>
            <a:r>
              <a:rPr lang="fr-FR" sz="800" dirty="0"/>
              <a:t> </a:t>
            </a:r>
          </a:p>
          <a:p>
            <a:pPr algn="ctr"/>
            <a:r>
              <a:rPr lang="fr-FR" sz="800" dirty="0" err="1"/>
              <a:t>hollek</a:t>
            </a:r>
            <a:r>
              <a:rPr lang="fr-FR" sz="800" dirty="0"/>
              <a:t> </a:t>
            </a:r>
            <a:r>
              <a:rPr lang="fr-FR" sz="800" dirty="0" err="1"/>
              <a:t>evit</a:t>
            </a:r>
            <a:r>
              <a:rPr lang="fr-FR" sz="800" dirty="0"/>
              <a:t> 5 </a:t>
            </a:r>
            <a:r>
              <a:rPr lang="fr-FR" sz="800" dirty="0" err="1" smtClean="0"/>
              <a:t>blez</a:t>
            </a:r>
            <a:r>
              <a:rPr lang="fr-FR" sz="800" dirty="0" smtClean="0"/>
              <a:t> e </a:t>
            </a:r>
            <a:r>
              <a:rPr lang="fr-FR" sz="800" dirty="0"/>
              <a:t>Strasbourg </a:t>
            </a:r>
            <a:endParaRPr lang="fr-FR" sz="800" dirty="0" smtClean="0"/>
          </a:p>
          <a:p>
            <a:pPr algn="ctr"/>
            <a:r>
              <a:rPr lang="fr-FR" sz="800" dirty="0" smtClean="0"/>
              <a:t>A </a:t>
            </a:r>
            <a:r>
              <a:rPr lang="fr-FR" sz="800" dirty="0" err="1" smtClean="0"/>
              <a:t>vot</a:t>
            </a:r>
            <a:r>
              <a:rPr lang="fr-FR" sz="800" dirty="0" smtClean="0"/>
              <a:t> al « </a:t>
            </a:r>
            <a:r>
              <a:rPr lang="fr-FR" sz="800" dirty="0" err="1" smtClean="0"/>
              <a:t>lezennoù</a:t>
            </a:r>
            <a:r>
              <a:rPr lang="fr-FR" sz="800" dirty="0" smtClean="0"/>
              <a:t> » a UE </a:t>
            </a:r>
            <a:endParaRPr lang="fr-FR" sz="800" dirty="0"/>
          </a:p>
        </p:txBody>
      </p:sp>
      <p:sp>
        <p:nvSpPr>
          <p:cNvPr id="10" name="ZoneTexte 9"/>
          <p:cNvSpPr txBox="1"/>
          <p:nvPr/>
        </p:nvSpPr>
        <p:spPr>
          <a:xfrm>
            <a:off x="4440617" y="1475656"/>
            <a:ext cx="1940711" cy="430887"/>
          </a:xfrm>
          <a:prstGeom prst="rect">
            <a:avLst/>
          </a:prstGeom>
          <a:noFill/>
        </p:spPr>
        <p:txBody>
          <a:bodyPr wrap="square" rtlCol="0">
            <a:spAutoFit/>
          </a:bodyPr>
          <a:lstStyle/>
          <a:p>
            <a:r>
              <a:rPr lang="fr-FR" sz="1100" b="1" dirty="0" err="1" smtClean="0"/>
              <a:t>Diell</a:t>
            </a:r>
            <a:r>
              <a:rPr lang="fr-FR" sz="1100" b="1" dirty="0" smtClean="0"/>
              <a:t> 5: </a:t>
            </a:r>
            <a:r>
              <a:rPr lang="fr-FR" sz="1100" b="1" dirty="0" err="1" smtClean="0"/>
              <a:t>nec’h</a:t>
            </a:r>
            <a:r>
              <a:rPr lang="fr-FR" sz="1100" b="1" dirty="0" smtClean="0"/>
              <a:t> an </a:t>
            </a:r>
            <a:r>
              <a:rPr lang="fr-FR" sz="1100" b="1" dirty="0" err="1" smtClean="0"/>
              <a:t>dud</a:t>
            </a:r>
            <a:r>
              <a:rPr lang="fr-FR" sz="1100" b="1" dirty="0" smtClean="0"/>
              <a:t> </a:t>
            </a:r>
            <a:r>
              <a:rPr lang="fr-FR" sz="1100" b="1" dirty="0" err="1" smtClean="0"/>
              <a:t>diàr-benn</a:t>
            </a:r>
            <a:r>
              <a:rPr lang="fr-FR" sz="1100" b="1" dirty="0" smtClean="0"/>
              <a:t> an </a:t>
            </a:r>
            <a:r>
              <a:rPr lang="fr-FR" sz="1100" b="1" dirty="0" err="1" smtClean="0"/>
              <a:t>evned</a:t>
            </a:r>
            <a:r>
              <a:rPr lang="fr-FR" sz="1100" b="1" dirty="0" smtClean="0"/>
              <a:t> </a:t>
            </a:r>
            <a:r>
              <a:rPr lang="fr-FR" sz="1100" b="1" dirty="0" err="1" smtClean="0"/>
              <a:t>tremenia</a:t>
            </a:r>
            <a:r>
              <a:rPr lang="fr-FR" sz="1100" b="1" dirty="0" err="1"/>
              <a:t>d</a:t>
            </a:r>
            <a:endParaRPr lang="fr-FR" sz="1100" b="1" dirty="0"/>
          </a:p>
        </p:txBody>
      </p:sp>
      <p:sp>
        <p:nvSpPr>
          <p:cNvPr id="11" name="ZoneTexte 10"/>
          <p:cNvSpPr txBox="1"/>
          <p:nvPr/>
        </p:nvSpPr>
        <p:spPr>
          <a:xfrm>
            <a:off x="5733255" y="3274839"/>
            <a:ext cx="1113625" cy="1815882"/>
          </a:xfrm>
          <a:prstGeom prst="rect">
            <a:avLst/>
          </a:prstGeom>
          <a:noFill/>
          <a:ln>
            <a:solidFill>
              <a:schemeClr val="accent1"/>
            </a:solidFill>
          </a:ln>
        </p:spPr>
        <p:txBody>
          <a:bodyPr wrap="square" rtlCol="0">
            <a:spAutoFit/>
          </a:bodyPr>
          <a:lstStyle/>
          <a:p>
            <a:pPr algn="ctr"/>
            <a:endParaRPr lang="fr-FR" sz="1600" b="1" dirty="0" smtClean="0"/>
          </a:p>
          <a:p>
            <a:pPr algn="ctr"/>
            <a:endParaRPr lang="fr-FR" sz="1600" b="1" dirty="0"/>
          </a:p>
          <a:p>
            <a:pPr algn="ctr"/>
            <a:r>
              <a:rPr lang="fr-FR" sz="1600" b="1" dirty="0" smtClean="0"/>
              <a:t>LEZENN</a:t>
            </a:r>
          </a:p>
          <a:p>
            <a:pPr algn="ctr"/>
            <a:r>
              <a:rPr lang="fr-FR" sz="1600" b="1" dirty="0" smtClean="0"/>
              <a:t>EUROPAT</a:t>
            </a:r>
          </a:p>
          <a:p>
            <a:pPr algn="ctr"/>
            <a:endParaRPr lang="fr-FR" sz="1600" b="1" dirty="0"/>
          </a:p>
          <a:p>
            <a:pPr algn="ctr"/>
            <a:endParaRPr lang="fr-FR" sz="1600" b="1" dirty="0" smtClean="0"/>
          </a:p>
          <a:p>
            <a:pPr algn="ctr"/>
            <a:endParaRPr lang="fr-FR" sz="1600" b="1" dirty="0"/>
          </a:p>
        </p:txBody>
      </p:sp>
      <p:sp>
        <p:nvSpPr>
          <p:cNvPr id="12" name="ZoneTexte 11"/>
          <p:cNvSpPr txBox="1"/>
          <p:nvPr/>
        </p:nvSpPr>
        <p:spPr>
          <a:xfrm>
            <a:off x="5030513" y="3393973"/>
            <a:ext cx="675599" cy="1631216"/>
          </a:xfrm>
          <a:prstGeom prst="rect">
            <a:avLst/>
          </a:prstGeom>
          <a:noFill/>
          <a:ln>
            <a:solidFill>
              <a:schemeClr val="accent1"/>
            </a:solidFill>
          </a:ln>
        </p:spPr>
        <p:txBody>
          <a:bodyPr wrap="square" rtlCol="0">
            <a:spAutoFit/>
          </a:bodyPr>
          <a:lstStyle/>
          <a:p>
            <a:pPr algn="ctr"/>
            <a:r>
              <a:rPr lang="fr-FR" sz="1000" dirty="0" smtClean="0"/>
              <a:t>A </a:t>
            </a:r>
            <a:r>
              <a:rPr lang="fr-FR" sz="1000" dirty="0" err="1" smtClean="0"/>
              <a:t>rank</a:t>
            </a:r>
            <a:r>
              <a:rPr lang="fr-FR" sz="1000" dirty="0" smtClean="0"/>
              <a:t> bout </a:t>
            </a:r>
            <a:r>
              <a:rPr lang="fr-FR" sz="1000" dirty="0" err="1" smtClean="0"/>
              <a:t>votet</a:t>
            </a:r>
            <a:r>
              <a:rPr lang="fr-FR" sz="1000" dirty="0" smtClean="0"/>
              <a:t> </a:t>
            </a:r>
            <a:r>
              <a:rPr lang="fr-FR" sz="1000" dirty="0" err="1" smtClean="0"/>
              <a:t>ar</a:t>
            </a:r>
            <a:r>
              <a:rPr lang="fr-FR" sz="1000" dirty="0" smtClean="0"/>
              <a:t> </a:t>
            </a:r>
            <a:r>
              <a:rPr lang="fr-FR" sz="1000" dirty="0" err="1" smtClean="0"/>
              <a:t>memes</a:t>
            </a:r>
            <a:r>
              <a:rPr lang="fr-FR" sz="1000" dirty="0" smtClean="0"/>
              <a:t> </a:t>
            </a:r>
            <a:r>
              <a:rPr lang="fr-FR" sz="1000" dirty="0" err="1" smtClean="0"/>
              <a:t>testenn</a:t>
            </a:r>
            <a:r>
              <a:rPr lang="fr-FR" sz="1000" dirty="0" smtClean="0"/>
              <a:t> </a:t>
            </a:r>
            <a:r>
              <a:rPr lang="fr-FR" sz="1000" dirty="0" err="1" smtClean="0"/>
              <a:t>evit</a:t>
            </a:r>
            <a:r>
              <a:rPr lang="fr-FR" sz="1000" dirty="0" smtClean="0"/>
              <a:t> dont da </a:t>
            </a:r>
            <a:r>
              <a:rPr lang="fr-FR" sz="1000" dirty="0" err="1" smtClean="0"/>
              <a:t>benn</a:t>
            </a:r>
            <a:r>
              <a:rPr lang="fr-FR" sz="1000" dirty="0" smtClean="0"/>
              <a:t> da </a:t>
            </a:r>
            <a:r>
              <a:rPr lang="fr-FR" sz="1000" dirty="0" err="1" smtClean="0"/>
              <a:t>vout</a:t>
            </a:r>
            <a:r>
              <a:rPr lang="fr-FR" sz="1000" dirty="0" smtClean="0"/>
              <a:t> </a:t>
            </a:r>
            <a:r>
              <a:rPr lang="fr-FR" sz="1000" dirty="0" err="1" smtClean="0"/>
              <a:t>ul</a:t>
            </a:r>
            <a:r>
              <a:rPr lang="fr-FR" sz="1000" dirty="0" smtClean="0"/>
              <a:t> </a:t>
            </a:r>
            <a:r>
              <a:rPr lang="fr-FR" sz="1000" dirty="0" err="1" smtClean="0"/>
              <a:t>lezenn</a:t>
            </a:r>
            <a:r>
              <a:rPr lang="fr-FR" sz="1000" dirty="0" smtClean="0"/>
              <a:t> a UE </a:t>
            </a:r>
            <a:endParaRPr lang="fr-FR" sz="1000" dirty="0"/>
          </a:p>
        </p:txBody>
      </p:sp>
      <p:sp>
        <p:nvSpPr>
          <p:cNvPr id="13" name="Flèche droite 12"/>
          <p:cNvSpPr/>
          <p:nvPr/>
        </p:nvSpPr>
        <p:spPr>
          <a:xfrm>
            <a:off x="1484784" y="3851920"/>
            <a:ext cx="144016" cy="207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2652936" y="3563888"/>
            <a:ext cx="200000" cy="18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2652936" y="4499992"/>
            <a:ext cx="200000" cy="235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4902522" y="3563888"/>
            <a:ext cx="254670" cy="184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4902522" y="4617617"/>
            <a:ext cx="254670" cy="15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5706112" y="4059539"/>
            <a:ext cx="171160" cy="150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0244" y="4886689"/>
            <a:ext cx="2663180" cy="276999"/>
          </a:xfrm>
          <a:prstGeom prst="rect">
            <a:avLst/>
          </a:prstGeom>
          <a:noFill/>
        </p:spPr>
        <p:txBody>
          <a:bodyPr wrap="square" rtlCol="0">
            <a:spAutoFit/>
          </a:bodyPr>
          <a:lstStyle/>
          <a:p>
            <a:r>
              <a:rPr lang="fr-FR" sz="1200" b="1" dirty="0" err="1" smtClean="0"/>
              <a:t>Diell</a:t>
            </a:r>
            <a:r>
              <a:rPr lang="fr-FR" sz="1200" b="1" dirty="0" smtClean="0"/>
              <a:t> 6: mont en-</a:t>
            </a:r>
            <a:r>
              <a:rPr lang="fr-FR" sz="1200" b="1" dirty="0" err="1" smtClean="0"/>
              <a:t>dro</a:t>
            </a:r>
            <a:r>
              <a:rPr lang="fr-FR" sz="1200" b="1" dirty="0" smtClean="0"/>
              <a:t> </a:t>
            </a:r>
            <a:r>
              <a:rPr lang="fr-FR" sz="1200" b="1" dirty="0" err="1" smtClean="0"/>
              <a:t>ar</a:t>
            </a:r>
            <a:r>
              <a:rPr lang="fr-FR" sz="1200" b="1" dirty="0" smtClean="0"/>
              <a:t> </a:t>
            </a:r>
            <a:r>
              <a:rPr lang="fr-FR" sz="1200" b="1" dirty="0" err="1" smtClean="0"/>
              <a:t>gwir</a:t>
            </a:r>
            <a:r>
              <a:rPr lang="fr-FR" sz="1200" b="1" dirty="0" smtClean="0"/>
              <a:t> </a:t>
            </a:r>
            <a:r>
              <a:rPr lang="fr-FR" sz="1200" b="1" dirty="0" err="1" smtClean="0"/>
              <a:t>europat</a:t>
            </a:r>
            <a:endParaRPr lang="fr-FR" sz="1200" b="1" dirty="0"/>
          </a:p>
        </p:txBody>
      </p:sp>
      <p:sp>
        <p:nvSpPr>
          <p:cNvPr id="22" name="ZoneTexte 21"/>
          <p:cNvSpPr txBox="1"/>
          <p:nvPr/>
        </p:nvSpPr>
        <p:spPr>
          <a:xfrm>
            <a:off x="0" y="5364088"/>
            <a:ext cx="2652936" cy="2677656"/>
          </a:xfrm>
          <a:prstGeom prst="rect">
            <a:avLst/>
          </a:prstGeom>
          <a:noFill/>
          <a:ln>
            <a:solidFill>
              <a:schemeClr val="accent1"/>
            </a:solidFill>
          </a:ln>
        </p:spPr>
        <p:txBody>
          <a:bodyPr wrap="square" rtlCol="0">
            <a:spAutoFit/>
          </a:bodyPr>
          <a:lstStyle/>
          <a:p>
            <a:pPr algn="just"/>
            <a:r>
              <a:rPr lang="fr-FR" sz="1200" b="1" dirty="0" err="1" smtClean="0"/>
              <a:t>Diell</a:t>
            </a:r>
            <a:r>
              <a:rPr lang="fr-FR" sz="1200" b="1" dirty="0" smtClean="0"/>
              <a:t> 7:</a:t>
            </a:r>
          </a:p>
          <a:p>
            <a:pPr algn="just"/>
            <a:r>
              <a:rPr lang="fr-FR" sz="1200" b="1" dirty="0" err="1" smtClean="0"/>
              <a:t>Palioù</a:t>
            </a:r>
            <a:r>
              <a:rPr lang="fr-FR" sz="1200" b="1" dirty="0" smtClean="0"/>
              <a:t> </a:t>
            </a:r>
            <a:r>
              <a:rPr lang="fr-FR" sz="1200" b="1" dirty="0" err="1" smtClean="0"/>
              <a:t>Natura</a:t>
            </a:r>
            <a:r>
              <a:rPr lang="fr-FR" sz="1200" b="1" dirty="0" smtClean="0"/>
              <a:t> 2000</a:t>
            </a:r>
          </a:p>
          <a:p>
            <a:pPr algn="just"/>
            <a:r>
              <a:rPr lang="fr-FR" sz="1200" dirty="0" err="1" smtClean="0"/>
              <a:t>Get</a:t>
            </a:r>
            <a:r>
              <a:rPr lang="fr-FR" sz="1200" dirty="0" smtClean="0"/>
              <a:t> </a:t>
            </a:r>
            <a:r>
              <a:rPr lang="fr-FR" sz="1200" dirty="0" err="1" smtClean="0"/>
              <a:t>Natura</a:t>
            </a:r>
            <a:r>
              <a:rPr lang="fr-FR" sz="1200" dirty="0" smtClean="0"/>
              <a:t> 2000,ar pal </a:t>
            </a:r>
            <a:r>
              <a:rPr lang="fr-FR" sz="1200" dirty="0" err="1" smtClean="0"/>
              <a:t>krouet</a:t>
            </a:r>
            <a:r>
              <a:rPr lang="fr-FR" sz="1200" dirty="0" smtClean="0"/>
              <a:t> </a:t>
            </a:r>
            <a:r>
              <a:rPr lang="fr-FR" sz="1200" dirty="0" err="1" smtClean="0"/>
              <a:t>get</a:t>
            </a:r>
            <a:r>
              <a:rPr lang="fr-FR" sz="1200" dirty="0" smtClean="0"/>
              <a:t> UE </a:t>
            </a:r>
            <a:r>
              <a:rPr lang="fr-FR" sz="1200" dirty="0" err="1" smtClean="0"/>
              <a:t>eo</a:t>
            </a:r>
            <a:r>
              <a:rPr lang="fr-FR" sz="1200" dirty="0" smtClean="0"/>
              <a:t> </a:t>
            </a:r>
            <a:r>
              <a:rPr lang="fr-FR" sz="1200" dirty="0" err="1" smtClean="0"/>
              <a:t>sevel</a:t>
            </a:r>
            <a:r>
              <a:rPr lang="fr-FR" sz="1200" dirty="0" smtClean="0"/>
              <a:t> </a:t>
            </a:r>
            <a:r>
              <a:rPr lang="fr-FR" sz="1200" dirty="0" err="1" smtClean="0"/>
              <a:t>ur</a:t>
            </a:r>
            <a:r>
              <a:rPr lang="fr-FR" sz="1200" dirty="0" smtClean="0"/>
              <a:t> </a:t>
            </a:r>
            <a:r>
              <a:rPr lang="fr-FR" sz="1200" dirty="0" err="1" smtClean="0"/>
              <a:t>rouedad</a:t>
            </a:r>
            <a:r>
              <a:rPr lang="fr-FR" sz="1200" dirty="0" smtClean="0"/>
              <a:t> </a:t>
            </a:r>
            <a:r>
              <a:rPr lang="fr-FR" sz="1200" dirty="0" err="1" smtClean="0"/>
              <a:t>lec’hioù</a:t>
            </a:r>
            <a:r>
              <a:rPr lang="fr-FR" sz="1200" dirty="0" smtClean="0"/>
              <a:t> </a:t>
            </a:r>
            <a:r>
              <a:rPr lang="fr-FR" sz="1200" dirty="0" err="1" smtClean="0"/>
              <a:t>ekologel</a:t>
            </a:r>
            <a:r>
              <a:rPr lang="fr-FR" sz="1200" dirty="0" smtClean="0"/>
              <a:t>. Pal </a:t>
            </a:r>
            <a:r>
              <a:rPr lang="fr-FR" sz="1200" dirty="0" err="1" smtClean="0"/>
              <a:t>dezhañ</a:t>
            </a:r>
            <a:r>
              <a:rPr lang="fr-FR" sz="1200" dirty="0" smtClean="0"/>
              <a:t> </a:t>
            </a:r>
            <a:r>
              <a:rPr lang="fr-FR" sz="1200" dirty="0" err="1" smtClean="0"/>
              <a:t>eo</a:t>
            </a:r>
            <a:r>
              <a:rPr lang="fr-FR" sz="1200" dirty="0" smtClean="0"/>
              <a:t> </a:t>
            </a:r>
            <a:r>
              <a:rPr lang="fr-FR" sz="1200" dirty="0" err="1" smtClean="0"/>
              <a:t>gwareziñ</a:t>
            </a:r>
            <a:r>
              <a:rPr lang="fr-FR" sz="1200" dirty="0" smtClean="0"/>
              <a:t> </a:t>
            </a:r>
            <a:r>
              <a:rPr lang="fr-FR" sz="1200" dirty="0" err="1" smtClean="0"/>
              <a:t>ar</a:t>
            </a:r>
            <a:r>
              <a:rPr lang="fr-FR" sz="1200" dirty="0" smtClean="0"/>
              <a:t> </a:t>
            </a:r>
            <a:r>
              <a:rPr lang="fr-FR" sz="1200" dirty="0" err="1" smtClean="0"/>
              <a:t>liesseurt</a:t>
            </a:r>
            <a:r>
              <a:rPr lang="fr-FR" sz="1200" dirty="0" smtClean="0"/>
              <a:t> </a:t>
            </a:r>
            <a:r>
              <a:rPr lang="fr-FR" sz="1200" dirty="0" err="1" smtClean="0"/>
              <a:t>ekologel</a:t>
            </a:r>
            <a:r>
              <a:rPr lang="fr-FR" sz="1200" dirty="0" smtClean="0"/>
              <a:t> ha </a:t>
            </a:r>
            <a:r>
              <a:rPr lang="fr-FR" sz="1200" dirty="0"/>
              <a:t>kas </a:t>
            </a:r>
            <a:r>
              <a:rPr lang="fr-FR" sz="1200" dirty="0" err="1"/>
              <a:t>àr-raok</a:t>
            </a:r>
            <a:r>
              <a:rPr lang="fr-FR" sz="1200" dirty="0"/>
              <a:t> </a:t>
            </a:r>
            <a:r>
              <a:rPr lang="fr-FR" sz="1200" dirty="0" err="1" smtClean="0"/>
              <a:t>ar</a:t>
            </a:r>
            <a:r>
              <a:rPr lang="fr-FR" sz="1200" dirty="0" smtClean="0"/>
              <a:t> </a:t>
            </a:r>
            <a:r>
              <a:rPr lang="fr-FR" sz="1200" dirty="0" err="1" smtClean="0"/>
              <a:t>glad</a:t>
            </a:r>
            <a:r>
              <a:rPr lang="fr-FR" sz="1200" dirty="0" smtClean="0"/>
              <a:t> naturel. </a:t>
            </a:r>
            <a:r>
              <a:rPr lang="fr-FR" sz="1200" dirty="0" err="1" smtClean="0"/>
              <a:t>Strolliñ</a:t>
            </a:r>
            <a:r>
              <a:rPr lang="fr-FR" sz="1200" dirty="0" smtClean="0"/>
              <a:t> a ra </a:t>
            </a:r>
            <a:r>
              <a:rPr lang="fr-FR" sz="1200" dirty="0" err="1" smtClean="0"/>
              <a:t>ar</a:t>
            </a:r>
            <a:r>
              <a:rPr lang="fr-FR" sz="1200" dirty="0" smtClean="0"/>
              <a:t> </a:t>
            </a:r>
            <a:r>
              <a:rPr lang="fr-FR" sz="1200" dirty="0" err="1" smtClean="0"/>
              <a:t>rouedad</a:t>
            </a:r>
            <a:r>
              <a:rPr lang="fr-FR" sz="1200" dirty="0" smtClean="0"/>
              <a:t> </a:t>
            </a:r>
            <a:r>
              <a:rPr lang="fr-FR" sz="1200" dirty="0" err="1" smtClean="0"/>
              <a:t>rac’h</a:t>
            </a:r>
            <a:r>
              <a:rPr lang="fr-FR" sz="1200" dirty="0" smtClean="0"/>
              <a:t> </a:t>
            </a:r>
            <a:r>
              <a:rPr lang="fr-FR" sz="1200" dirty="0" err="1" smtClean="0"/>
              <a:t>ar</a:t>
            </a:r>
            <a:r>
              <a:rPr lang="fr-FR" sz="1200" dirty="0" smtClean="0"/>
              <a:t> </a:t>
            </a:r>
            <a:r>
              <a:rPr lang="fr-FR" sz="1200" dirty="0" err="1" smtClean="0"/>
              <a:t>Stadoù</a:t>
            </a:r>
            <a:r>
              <a:rPr lang="fr-FR" sz="1200" dirty="0" smtClean="0"/>
              <a:t> </a:t>
            </a:r>
            <a:r>
              <a:rPr lang="fr-FR" sz="1200" dirty="0" err="1" smtClean="0"/>
              <a:t>ezel</a:t>
            </a:r>
            <a:r>
              <a:rPr lang="fr-FR" sz="1200" dirty="0" smtClean="0"/>
              <a:t> a </a:t>
            </a:r>
            <a:r>
              <a:rPr lang="fr-FR" sz="1200" dirty="0" err="1" smtClean="0"/>
              <a:t>Unvaniezh</a:t>
            </a:r>
            <a:r>
              <a:rPr lang="fr-FR" sz="1200" dirty="0" smtClean="0"/>
              <a:t>: n’eus </a:t>
            </a:r>
            <a:r>
              <a:rPr lang="fr-FR" sz="1200" dirty="0" err="1" smtClean="0"/>
              <a:t>bevenn</a:t>
            </a:r>
            <a:r>
              <a:rPr lang="fr-FR" sz="1200" dirty="0" smtClean="0"/>
              <a:t> </a:t>
            </a:r>
            <a:r>
              <a:rPr lang="fr-FR" sz="1200" dirty="0" err="1" smtClean="0"/>
              <a:t>ebet</a:t>
            </a:r>
            <a:r>
              <a:rPr lang="fr-FR" sz="1200" dirty="0" smtClean="0"/>
              <a:t> </a:t>
            </a:r>
            <a:r>
              <a:rPr lang="fr-FR" sz="1200" dirty="0" err="1" smtClean="0"/>
              <a:t>evit</a:t>
            </a:r>
            <a:r>
              <a:rPr lang="fr-FR" sz="1200" dirty="0" smtClean="0"/>
              <a:t> an </a:t>
            </a:r>
            <a:r>
              <a:rPr lang="fr-FR" sz="1200" dirty="0" err="1" smtClean="0"/>
              <a:t>natur</a:t>
            </a:r>
            <a:r>
              <a:rPr lang="fr-FR" sz="1200" dirty="0" smtClean="0"/>
              <a:t> </a:t>
            </a:r>
            <a:r>
              <a:rPr lang="fr-FR" sz="1200" dirty="0" err="1" smtClean="0"/>
              <a:t>hag</a:t>
            </a:r>
            <a:r>
              <a:rPr lang="fr-FR" sz="1200" dirty="0" smtClean="0"/>
              <a:t> </a:t>
            </a:r>
            <a:r>
              <a:rPr lang="fr-FR" sz="1200" dirty="0" err="1" smtClean="0"/>
              <a:t>ar</a:t>
            </a:r>
            <a:r>
              <a:rPr lang="fr-FR" sz="1200" dirty="0" smtClean="0"/>
              <a:t> </a:t>
            </a:r>
            <a:r>
              <a:rPr lang="fr-FR" sz="1200" dirty="0" err="1" smtClean="0"/>
              <a:t>gwarez.Gellet</a:t>
            </a:r>
            <a:r>
              <a:rPr lang="fr-FR" sz="1200" dirty="0" smtClean="0"/>
              <a:t>  a ra </a:t>
            </a:r>
            <a:r>
              <a:rPr lang="fr-FR" sz="1200" dirty="0" err="1" smtClean="0"/>
              <a:t>ar</a:t>
            </a:r>
            <a:r>
              <a:rPr lang="fr-FR" sz="1200" dirty="0" smtClean="0"/>
              <a:t> </a:t>
            </a:r>
            <a:r>
              <a:rPr lang="fr-FR" sz="1200" dirty="0" err="1" smtClean="0"/>
              <a:t>rouedad-mañ</a:t>
            </a:r>
            <a:r>
              <a:rPr lang="fr-FR" sz="1200" dirty="0" smtClean="0"/>
              <a:t> </a:t>
            </a:r>
            <a:r>
              <a:rPr lang="fr-FR" sz="1200" dirty="0" err="1" smtClean="0"/>
              <a:t>gwareziñ</a:t>
            </a:r>
            <a:r>
              <a:rPr lang="fr-FR" sz="1200" dirty="0" smtClean="0"/>
              <a:t> </a:t>
            </a:r>
            <a:r>
              <a:rPr lang="fr-FR" sz="1200" dirty="0" err="1" smtClean="0"/>
              <a:t>ivez</a:t>
            </a:r>
            <a:r>
              <a:rPr lang="fr-FR" sz="1200" dirty="0" smtClean="0"/>
              <a:t> an </a:t>
            </a:r>
            <a:r>
              <a:rPr lang="fr-FR" sz="1200" dirty="0" err="1" smtClean="0"/>
              <a:t>evned</a:t>
            </a:r>
            <a:r>
              <a:rPr lang="fr-FR" sz="1200" dirty="0" smtClean="0"/>
              <a:t>  </a:t>
            </a:r>
            <a:r>
              <a:rPr lang="fr-FR" sz="1200" dirty="0" err="1" smtClean="0"/>
              <a:t>tremeniad</a:t>
            </a:r>
            <a:r>
              <a:rPr lang="fr-FR" sz="1200" dirty="0" smtClean="0"/>
              <a:t> </a:t>
            </a:r>
            <a:r>
              <a:rPr lang="fr-FR" sz="1200" dirty="0" err="1" smtClean="0"/>
              <a:t>get</a:t>
            </a:r>
            <a:r>
              <a:rPr lang="fr-FR" sz="1200" dirty="0" smtClean="0"/>
              <a:t> div « </a:t>
            </a:r>
            <a:r>
              <a:rPr lang="fr-FR" sz="1200" dirty="0" err="1" smtClean="0"/>
              <a:t>lezenn</a:t>
            </a:r>
            <a:r>
              <a:rPr lang="fr-FR" sz="1200" dirty="0" smtClean="0"/>
              <a:t> » </a:t>
            </a:r>
            <a:r>
              <a:rPr lang="fr-FR" sz="1200" dirty="0" err="1" smtClean="0"/>
              <a:t>europat</a:t>
            </a:r>
            <a:r>
              <a:rPr lang="fr-FR" sz="1200" dirty="0" smtClean="0"/>
              <a:t> </a:t>
            </a:r>
            <a:r>
              <a:rPr lang="fr-FR" sz="1200" dirty="0" err="1" smtClean="0"/>
              <a:t>talvoudus</a:t>
            </a:r>
            <a:r>
              <a:rPr lang="fr-FR" sz="1200" dirty="0" smtClean="0"/>
              <a:t>: « Oiseaux » (1979) ha « Habitats faune flore » (1992).</a:t>
            </a:r>
          </a:p>
          <a:p>
            <a:pPr algn="just"/>
            <a:r>
              <a:rPr lang="fr-FR" sz="1200" dirty="0" smtClean="0"/>
              <a:t>www.natura2000.fr</a:t>
            </a:r>
            <a:endParaRPr lang="fr-FR" sz="1200" dirty="0"/>
          </a:p>
        </p:txBody>
      </p:sp>
      <p:pic>
        <p:nvPicPr>
          <p:cNvPr id="25" name="Picture 8"/>
          <p:cNvPicPr>
            <a:picLocks noChangeAspect="1" noChangeArrowheads="1"/>
          </p:cNvPicPr>
          <p:nvPr/>
        </p:nvPicPr>
        <p:blipFill>
          <a:blip r:embed="rId3" cstate="print"/>
          <a:srcRect/>
          <a:stretch>
            <a:fillRect/>
          </a:stretch>
        </p:blipFill>
        <p:spPr bwMode="auto">
          <a:xfrm>
            <a:off x="2773218" y="5384723"/>
            <a:ext cx="3823671" cy="2899203"/>
          </a:xfrm>
          <a:prstGeom prst="rect">
            <a:avLst/>
          </a:prstGeom>
          <a:noFill/>
          <a:ln w="9525">
            <a:solidFill>
              <a:schemeClr val="accent1"/>
            </a:solidFill>
            <a:miter lim="800000"/>
            <a:headEnd/>
            <a:tailEnd/>
          </a:ln>
        </p:spPr>
      </p:pic>
      <p:sp>
        <p:nvSpPr>
          <p:cNvPr id="23" name="Rectangle 22"/>
          <p:cNvSpPr/>
          <p:nvPr/>
        </p:nvSpPr>
        <p:spPr>
          <a:xfrm>
            <a:off x="2752935" y="8308632"/>
            <a:ext cx="3843953" cy="769441"/>
          </a:xfrm>
          <a:prstGeom prst="rect">
            <a:avLst/>
          </a:prstGeom>
          <a:ln>
            <a:solidFill>
              <a:schemeClr val="accent1"/>
            </a:solidFill>
          </a:ln>
        </p:spPr>
        <p:txBody>
          <a:bodyPr wrap="square">
            <a:spAutoFit/>
          </a:bodyPr>
          <a:lstStyle/>
          <a:p>
            <a:r>
              <a:rPr lang="fr-FR" sz="1100" b="1" dirty="0" err="1" smtClean="0"/>
              <a:t>Diell</a:t>
            </a:r>
            <a:r>
              <a:rPr lang="fr-FR" sz="1100" b="1" dirty="0" smtClean="0"/>
              <a:t> 8</a:t>
            </a:r>
            <a:r>
              <a:rPr lang="fr-FR" sz="1100" dirty="0" smtClean="0"/>
              <a:t>: </a:t>
            </a:r>
            <a:r>
              <a:rPr lang="fr-FR" sz="1100" dirty="0" err="1" smtClean="0"/>
              <a:t>Abaoe</a:t>
            </a:r>
            <a:r>
              <a:rPr lang="fr-FR" sz="1100" dirty="0" smtClean="0"/>
              <a:t> 2001 </a:t>
            </a:r>
            <a:r>
              <a:rPr lang="fr-FR" sz="1100" dirty="0" err="1" smtClean="0"/>
              <a:t>emañ</a:t>
            </a:r>
            <a:r>
              <a:rPr lang="fr-FR" sz="1100" dirty="0" smtClean="0"/>
              <a:t> </a:t>
            </a:r>
            <a:r>
              <a:rPr lang="fr-FR" sz="1100" dirty="0" err="1" smtClean="0"/>
              <a:t>Gavr-Kiberen</a:t>
            </a:r>
            <a:r>
              <a:rPr lang="fr-FR" sz="1100" dirty="0" smtClean="0"/>
              <a:t> e-</a:t>
            </a:r>
            <a:r>
              <a:rPr lang="fr-FR" sz="1100" dirty="0" err="1" smtClean="0"/>
              <a:t>barzh</a:t>
            </a:r>
            <a:r>
              <a:rPr lang="fr-FR" sz="1100" dirty="0" smtClean="0"/>
              <a:t> </a:t>
            </a:r>
            <a:r>
              <a:rPr lang="fr-FR" sz="1100" dirty="0" err="1" smtClean="0"/>
              <a:t>ar</a:t>
            </a:r>
            <a:r>
              <a:rPr lang="fr-FR" sz="1100" dirty="0" smtClean="0"/>
              <a:t> </a:t>
            </a:r>
            <a:r>
              <a:rPr lang="fr-FR" sz="1100" dirty="0" err="1" smtClean="0"/>
              <a:t>rouedad</a:t>
            </a:r>
            <a:r>
              <a:rPr lang="fr-FR" sz="1100" dirty="0" smtClean="0"/>
              <a:t> </a:t>
            </a:r>
            <a:r>
              <a:rPr lang="fr-FR" sz="1100" dirty="0" err="1" smtClean="0"/>
              <a:t>Natura</a:t>
            </a:r>
            <a:r>
              <a:rPr lang="fr-FR" sz="1100" dirty="0" smtClean="0"/>
              <a:t> 2000 </a:t>
            </a:r>
            <a:r>
              <a:rPr lang="fr-FR" sz="1100" dirty="0" err="1" smtClean="0"/>
              <a:t>get</a:t>
            </a:r>
            <a:r>
              <a:rPr lang="fr-FR" sz="1100" dirty="0" smtClean="0"/>
              <a:t> </a:t>
            </a:r>
            <a:r>
              <a:rPr lang="fr-FR" sz="1100" dirty="0" err="1" smtClean="0"/>
              <a:t>krouidigezh</a:t>
            </a:r>
            <a:r>
              <a:rPr lang="fr-FR" sz="1100" dirty="0" smtClean="0"/>
              <a:t> </a:t>
            </a:r>
            <a:r>
              <a:rPr lang="fr-FR" sz="1100" dirty="0" err="1" smtClean="0"/>
              <a:t>ar</a:t>
            </a:r>
            <a:r>
              <a:rPr lang="fr-FR" sz="1100" dirty="0" smtClean="0"/>
              <a:t> Syndicat </a:t>
            </a:r>
            <a:r>
              <a:rPr lang="fr-FR" sz="1100" dirty="0"/>
              <a:t>Mixte Grand Site Dunaire de </a:t>
            </a:r>
            <a:r>
              <a:rPr lang="fr-FR" sz="1100" dirty="0" err="1"/>
              <a:t>Gâvres</a:t>
            </a:r>
            <a:r>
              <a:rPr lang="fr-FR" sz="1100" dirty="0"/>
              <a:t> </a:t>
            </a:r>
            <a:r>
              <a:rPr lang="fr-FR" sz="1100" dirty="0" smtClean="0"/>
              <a:t>Quiberon a-</a:t>
            </a:r>
            <a:r>
              <a:rPr lang="fr-FR" sz="1100" dirty="0" err="1" smtClean="0"/>
              <a:t>benn</a:t>
            </a:r>
            <a:r>
              <a:rPr lang="fr-FR" sz="1100" dirty="0" smtClean="0"/>
              <a:t> </a:t>
            </a:r>
            <a:r>
              <a:rPr lang="fr-FR" sz="1100" dirty="0" err="1" smtClean="0"/>
              <a:t>gwareziñ</a:t>
            </a:r>
            <a:r>
              <a:rPr lang="fr-FR" sz="1100" dirty="0" smtClean="0"/>
              <a:t> </a:t>
            </a:r>
            <a:r>
              <a:rPr lang="fr-FR" sz="1100" dirty="0" err="1" smtClean="0"/>
              <a:t>ar</a:t>
            </a:r>
            <a:r>
              <a:rPr lang="fr-FR" sz="1100" dirty="0" smtClean="0"/>
              <a:t> </a:t>
            </a:r>
            <a:r>
              <a:rPr lang="fr-FR" sz="1100" dirty="0" err="1" smtClean="0"/>
              <a:t>evned</a:t>
            </a:r>
            <a:r>
              <a:rPr lang="fr-FR" sz="1100" dirty="0" smtClean="0"/>
              <a:t> </a:t>
            </a:r>
            <a:r>
              <a:rPr lang="fr-FR" sz="1100" dirty="0" err="1" smtClean="0"/>
              <a:t>hag</a:t>
            </a:r>
            <a:r>
              <a:rPr lang="fr-FR" sz="1100" dirty="0" smtClean="0"/>
              <a:t> </a:t>
            </a:r>
            <a:r>
              <a:rPr lang="fr-FR" sz="1100" dirty="0" err="1" smtClean="0"/>
              <a:t>ar</a:t>
            </a:r>
            <a:r>
              <a:rPr lang="fr-FR" sz="1100" dirty="0" smtClean="0"/>
              <a:t> </a:t>
            </a:r>
            <a:r>
              <a:rPr lang="fr-FR" sz="1100" dirty="0" err="1" smtClean="0"/>
              <a:t>glad</a:t>
            </a:r>
            <a:r>
              <a:rPr lang="fr-FR" sz="1100" dirty="0"/>
              <a:t> </a:t>
            </a:r>
            <a:r>
              <a:rPr lang="fr-FR" sz="1100" dirty="0" err="1" smtClean="0"/>
              <a:t>loened-plantoù</a:t>
            </a:r>
            <a:r>
              <a:rPr lang="fr-FR" sz="1100" dirty="0" smtClean="0"/>
              <a:t>.</a:t>
            </a:r>
            <a:endParaRPr lang="br-FR" sz="1100" dirty="0"/>
          </a:p>
        </p:txBody>
      </p:sp>
      <p:sp>
        <p:nvSpPr>
          <p:cNvPr id="26" name="ZoneTexte 25"/>
          <p:cNvSpPr txBox="1"/>
          <p:nvPr/>
        </p:nvSpPr>
        <p:spPr>
          <a:xfrm>
            <a:off x="3268232" y="0"/>
            <a:ext cx="3777920" cy="230832"/>
          </a:xfrm>
          <a:prstGeom prst="rect">
            <a:avLst/>
          </a:prstGeom>
          <a:noFill/>
          <a:ln>
            <a:solidFill>
              <a:schemeClr val="accent1"/>
            </a:solidFill>
          </a:ln>
        </p:spPr>
        <p:txBody>
          <a:bodyPr wrap="square" rtlCol="0">
            <a:spAutoFit/>
          </a:bodyPr>
          <a:lstStyle/>
          <a:p>
            <a:pPr algn="ctr"/>
            <a:r>
              <a:rPr lang="fr-FR" sz="900" b="1" dirty="0" err="1" smtClean="0">
                <a:solidFill>
                  <a:srgbClr val="FF0000"/>
                </a:solidFill>
              </a:rPr>
              <a:t>Diazez</a:t>
            </a:r>
            <a:r>
              <a:rPr lang="fr-FR" sz="900" b="1" dirty="0" smtClean="0">
                <a:solidFill>
                  <a:srgbClr val="FF0000"/>
                </a:solidFill>
              </a:rPr>
              <a:t> </a:t>
            </a:r>
            <a:r>
              <a:rPr lang="fr-FR" sz="900" b="1" dirty="0" err="1" smtClean="0">
                <a:solidFill>
                  <a:srgbClr val="FF0000"/>
                </a:solidFill>
              </a:rPr>
              <a:t>boutin</a:t>
            </a:r>
            <a:r>
              <a:rPr lang="fr-FR" sz="900" b="1" dirty="0" smtClean="0">
                <a:solidFill>
                  <a:srgbClr val="FF0000"/>
                </a:solidFill>
              </a:rPr>
              <a:t> C6: </a:t>
            </a:r>
            <a:r>
              <a:rPr lang="fr-FR" sz="900" b="1" dirty="0" err="1" smtClean="0">
                <a:solidFill>
                  <a:srgbClr val="FF0000"/>
                </a:solidFill>
              </a:rPr>
              <a:t>anaouet</a:t>
            </a:r>
            <a:r>
              <a:rPr lang="fr-FR" sz="900" b="1" dirty="0" smtClean="0">
                <a:solidFill>
                  <a:srgbClr val="FF0000"/>
                </a:solidFill>
              </a:rPr>
              <a:t> ha </a:t>
            </a:r>
            <a:r>
              <a:rPr lang="fr-FR" sz="900" b="1" dirty="0" err="1" smtClean="0">
                <a:solidFill>
                  <a:srgbClr val="FF0000"/>
                </a:solidFill>
              </a:rPr>
              <a:t>displegiñ</a:t>
            </a:r>
            <a:r>
              <a:rPr lang="fr-FR" sz="900" b="1" dirty="0" smtClean="0">
                <a:solidFill>
                  <a:srgbClr val="FF0000"/>
                </a:solidFill>
              </a:rPr>
              <a:t> </a:t>
            </a:r>
            <a:r>
              <a:rPr lang="fr-FR" sz="900" b="1" dirty="0" err="1" smtClean="0">
                <a:solidFill>
                  <a:srgbClr val="FF0000"/>
                </a:solidFill>
              </a:rPr>
              <a:t>rol</a:t>
            </a:r>
            <a:r>
              <a:rPr lang="fr-FR" sz="900" b="1" dirty="0" smtClean="0">
                <a:solidFill>
                  <a:srgbClr val="FF0000"/>
                </a:solidFill>
              </a:rPr>
              <a:t> </a:t>
            </a:r>
            <a:r>
              <a:rPr lang="fr-FR" sz="900" b="1" dirty="0" err="1" smtClean="0">
                <a:solidFill>
                  <a:srgbClr val="FF0000"/>
                </a:solidFill>
              </a:rPr>
              <a:t>ar</a:t>
            </a:r>
            <a:r>
              <a:rPr lang="fr-FR" sz="900" b="1" dirty="0" smtClean="0">
                <a:solidFill>
                  <a:srgbClr val="FF0000"/>
                </a:solidFill>
              </a:rPr>
              <a:t> </a:t>
            </a:r>
            <a:r>
              <a:rPr lang="fr-FR" sz="900" b="1" dirty="0" err="1" smtClean="0">
                <a:solidFill>
                  <a:srgbClr val="FF0000"/>
                </a:solidFill>
              </a:rPr>
              <a:t>savadurioù</a:t>
            </a:r>
            <a:r>
              <a:rPr lang="fr-FR" sz="900" b="1" dirty="0" smtClean="0">
                <a:solidFill>
                  <a:srgbClr val="FF0000"/>
                </a:solidFill>
              </a:rPr>
              <a:t> </a:t>
            </a:r>
            <a:r>
              <a:rPr lang="fr-FR" sz="900" b="1" dirty="0" err="1" smtClean="0">
                <a:solidFill>
                  <a:srgbClr val="FF0000"/>
                </a:solidFill>
              </a:rPr>
              <a:t>europat</a:t>
            </a:r>
            <a:endParaRPr lang="fr-FR" sz="900" b="1" dirty="0">
              <a:solidFill>
                <a:srgbClr val="FF0000"/>
              </a:solidFill>
            </a:endParaRPr>
          </a:p>
        </p:txBody>
      </p:sp>
      <p:sp>
        <p:nvSpPr>
          <p:cNvPr id="27" name="Rectangle 26"/>
          <p:cNvSpPr/>
          <p:nvPr/>
        </p:nvSpPr>
        <p:spPr>
          <a:xfrm>
            <a:off x="5772439" y="2118334"/>
            <a:ext cx="1035256" cy="938719"/>
          </a:xfrm>
          <a:prstGeom prst="rect">
            <a:avLst/>
          </a:prstGeom>
          <a:ln>
            <a:solidFill>
              <a:schemeClr val="accent1"/>
            </a:solidFill>
          </a:ln>
        </p:spPr>
        <p:txBody>
          <a:bodyPr wrap="square">
            <a:spAutoFit/>
          </a:bodyPr>
          <a:lstStyle/>
          <a:p>
            <a:pPr algn="ctr"/>
            <a:r>
              <a:rPr lang="fr-FR" sz="1100" b="1" dirty="0" err="1"/>
              <a:t>Parlamantoù</a:t>
            </a:r>
            <a:r>
              <a:rPr lang="fr-FR" sz="1100" b="1" dirty="0"/>
              <a:t> </a:t>
            </a:r>
          </a:p>
          <a:p>
            <a:pPr algn="ctr"/>
            <a:r>
              <a:rPr lang="fr-FR" sz="1100" b="1" dirty="0" err="1" smtClean="0"/>
              <a:t>Broadel</a:t>
            </a:r>
            <a:r>
              <a:rPr lang="fr-FR" sz="1100" b="1" dirty="0" smtClean="0"/>
              <a:t>( </a:t>
            </a:r>
            <a:r>
              <a:rPr lang="fr-FR" sz="1100" b="1" dirty="0" err="1" smtClean="0"/>
              <a:t>sevel</a:t>
            </a:r>
            <a:r>
              <a:rPr lang="fr-FR" sz="1100" b="1" dirty="0" smtClean="0"/>
              <a:t> </a:t>
            </a:r>
            <a:r>
              <a:rPr lang="fr-FR" sz="1100" b="1" dirty="0" err="1" smtClean="0"/>
              <a:t>ul</a:t>
            </a:r>
            <a:r>
              <a:rPr lang="fr-FR" sz="1100" b="1" dirty="0" smtClean="0"/>
              <a:t> </a:t>
            </a:r>
            <a:r>
              <a:rPr lang="fr-FR" sz="1100" b="1" dirty="0" err="1" smtClean="0"/>
              <a:t>lezenn</a:t>
            </a:r>
            <a:r>
              <a:rPr lang="fr-FR" sz="1100" b="1" dirty="0" smtClean="0"/>
              <a:t> </a:t>
            </a:r>
            <a:r>
              <a:rPr lang="fr-FR" sz="1100" b="1" dirty="0" err="1" smtClean="0"/>
              <a:t>vroadel</a:t>
            </a:r>
            <a:r>
              <a:rPr lang="fr-FR" sz="1100" b="1" dirty="0" smtClean="0"/>
              <a:t> </a:t>
            </a:r>
            <a:r>
              <a:rPr lang="fr-FR" sz="1100" b="1" dirty="0" err="1" smtClean="0"/>
              <a:t>evit</a:t>
            </a:r>
            <a:r>
              <a:rPr lang="fr-FR" sz="1100" b="1" dirty="0" smtClean="0"/>
              <a:t> pep </a:t>
            </a:r>
            <a:r>
              <a:rPr lang="fr-FR" sz="1100" b="1" dirty="0" err="1" smtClean="0"/>
              <a:t>Stad</a:t>
            </a:r>
            <a:r>
              <a:rPr lang="fr-FR" sz="1100" b="1" dirty="0" smtClean="0"/>
              <a:t>)</a:t>
            </a:r>
            <a:endParaRPr lang="fr-FR" sz="1100" dirty="0"/>
          </a:p>
        </p:txBody>
      </p:sp>
      <p:sp>
        <p:nvSpPr>
          <p:cNvPr id="28" name="Flèche vers le bas 27"/>
          <p:cNvSpPr/>
          <p:nvPr/>
        </p:nvSpPr>
        <p:spPr>
          <a:xfrm flipH="1" flipV="1">
            <a:off x="6245687" y="3043548"/>
            <a:ext cx="271282" cy="353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94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3351808"/>
            <a:ext cx="644722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583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2" y="14327"/>
            <a:ext cx="3600400" cy="174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907704"/>
            <a:ext cx="6858000" cy="2862322"/>
          </a:xfrm>
          <a:prstGeom prst="rect">
            <a:avLst/>
          </a:prstGeom>
          <a:ln>
            <a:solidFill>
              <a:schemeClr val="accent1"/>
            </a:solidFill>
          </a:ln>
        </p:spPr>
        <p:txBody>
          <a:bodyPr wrap="square">
            <a:spAutoFit/>
          </a:bodyPr>
          <a:lstStyle/>
          <a:p>
            <a:r>
              <a:rPr lang="fr-FR" sz="1000" dirty="0" err="1" smtClean="0"/>
              <a:t>Diell</a:t>
            </a:r>
            <a:r>
              <a:rPr lang="fr-FR" sz="1000" dirty="0" smtClean="0"/>
              <a:t> 10: </a:t>
            </a:r>
            <a:r>
              <a:rPr lang="fr-FR" sz="1000" dirty="0" smtClean="0">
                <a:hlinkClick r:id="rId3"/>
              </a:rPr>
              <a:t>www.wikipedia.fr</a:t>
            </a:r>
            <a:endParaRPr lang="fr-FR" sz="1000" dirty="0" smtClean="0"/>
          </a:p>
          <a:p>
            <a:r>
              <a:rPr lang="fr-FR" sz="1000" dirty="0" smtClean="0"/>
              <a:t>Le </a:t>
            </a:r>
            <a:r>
              <a:rPr lang="fr-FR" sz="1000" dirty="0"/>
              <a:t>réseau de sites </a:t>
            </a:r>
            <a:r>
              <a:rPr lang="fr-FR" sz="1000" dirty="0" err="1"/>
              <a:t>Natura</a:t>
            </a:r>
            <a:r>
              <a:rPr lang="fr-FR" sz="1000" dirty="0"/>
              <a:t> 2000 </a:t>
            </a:r>
            <a:r>
              <a:rPr lang="fr-FR" sz="1000" dirty="0">
                <a:hlinkClick r:id="rId4" tooltip="France"/>
              </a:rPr>
              <a:t>français</a:t>
            </a:r>
            <a:r>
              <a:rPr lang="fr-FR" sz="1000" dirty="0"/>
              <a:t> a été particulièrement long à se mettre en place, souvent du fait des polémiques et du mauvais accueil réservé à ce qui a été perçu comme une confiscation des terres (voir le chapitre « </a:t>
            </a:r>
            <a:r>
              <a:rPr lang="fr-FR" sz="1000" dirty="0">
                <a:hlinkClick r:id="rId5" tooltip="Réseau Natura 2000"/>
              </a:rPr>
              <a:t>La polémique autour de </a:t>
            </a:r>
            <a:r>
              <a:rPr lang="fr-FR" sz="1000" dirty="0" err="1">
                <a:hlinkClick r:id="rId5" tooltip="Réseau Natura 2000"/>
              </a:rPr>
              <a:t>Natura</a:t>
            </a:r>
            <a:r>
              <a:rPr lang="fr-FR" sz="1000" dirty="0">
                <a:hlinkClick r:id="rId5" tooltip="Réseau Natura 2000"/>
              </a:rPr>
              <a:t> 2000</a:t>
            </a:r>
            <a:r>
              <a:rPr lang="fr-FR" sz="1000" dirty="0"/>
              <a:t> »). Aussi la </a:t>
            </a:r>
            <a:r>
              <a:rPr lang="fr-FR" sz="1000" dirty="0">
                <a:hlinkClick r:id="rId6" tooltip="Cour de justice des Communautés européennes"/>
              </a:rPr>
              <a:t>Cour de justice des Communautés européennes</a:t>
            </a:r>
            <a:r>
              <a:rPr lang="fr-FR" sz="1000" dirty="0"/>
              <a:t> a sanctionné la France à trois reprises, malgré des avancées significatives, pour le retard pris dans la constitution du réseau </a:t>
            </a:r>
            <a:r>
              <a:rPr lang="fr-FR" sz="1000" dirty="0" err="1"/>
              <a:t>Natura</a:t>
            </a:r>
            <a:r>
              <a:rPr lang="fr-FR" sz="1000" dirty="0"/>
              <a:t> 2000 </a:t>
            </a:r>
            <a:r>
              <a:rPr lang="fr-FR" sz="1000" baseline="30000" dirty="0">
                <a:hlinkClick r:id="rId7"/>
              </a:rPr>
              <a:t>30</a:t>
            </a:r>
            <a:r>
              <a:rPr lang="fr-FR" sz="1000" dirty="0"/>
              <a:t>:</a:t>
            </a:r>
          </a:p>
          <a:p>
            <a:r>
              <a:rPr lang="fr-FR" sz="1000" dirty="0"/>
              <a:t>une première fois le 6 avril 2000, pour le retard pris par la France dans la transposition en droit national des deux directives Habitats et Oiseaux</a:t>
            </a:r>
            <a:r>
              <a:rPr lang="fr-FR" sz="1000" baseline="30000" dirty="0">
                <a:hlinkClick r:id="rId8"/>
              </a:rPr>
              <a:t>31</a:t>
            </a:r>
            <a:r>
              <a:rPr lang="fr-FR" sz="1000" dirty="0"/>
              <a:t> ;</a:t>
            </a:r>
          </a:p>
          <a:p>
            <a:r>
              <a:rPr lang="fr-FR" sz="1000" dirty="0"/>
              <a:t>le 11 septembre 2001, pour insuffisance de propositions de zones spéciales de conservation (ZSC)</a:t>
            </a:r>
            <a:r>
              <a:rPr lang="fr-FR" sz="1000" baseline="30000" dirty="0">
                <a:hlinkClick r:id="rId9"/>
              </a:rPr>
              <a:t>32</a:t>
            </a:r>
            <a:r>
              <a:rPr lang="fr-FR" sz="1000" dirty="0"/>
              <a:t> ;</a:t>
            </a:r>
          </a:p>
          <a:p>
            <a:r>
              <a:rPr lang="fr-FR" sz="1000" dirty="0"/>
              <a:t>le 26 novembre 2002, pour insuffisance de désignation de zones de protection spéciale (ZPS)</a:t>
            </a:r>
            <a:r>
              <a:rPr lang="fr-FR" sz="1000" baseline="30000" dirty="0">
                <a:hlinkClick r:id="rId10"/>
              </a:rPr>
              <a:t>33</a:t>
            </a:r>
            <a:r>
              <a:rPr lang="fr-FR" sz="1000" dirty="0"/>
              <a:t>, notamment pour ne pas avoir classé une superficie suffisante de la </a:t>
            </a:r>
            <a:r>
              <a:rPr lang="fr-FR" sz="1000" dirty="0">
                <a:hlinkClick r:id="rId11" tooltip="Massif des Maures"/>
              </a:rPr>
              <a:t>plaine des Maures</a:t>
            </a:r>
            <a:r>
              <a:rPr lang="fr-FR" sz="1000" dirty="0"/>
              <a:t> (département du </a:t>
            </a:r>
            <a:r>
              <a:rPr lang="fr-FR" sz="1000" dirty="0">
                <a:hlinkClick r:id="rId12" tooltip="Var (département)"/>
              </a:rPr>
              <a:t>Var</a:t>
            </a:r>
            <a:r>
              <a:rPr lang="fr-FR" sz="1000" dirty="0"/>
              <a:t>) en ZPS.</a:t>
            </a:r>
          </a:p>
          <a:p>
            <a:r>
              <a:rPr lang="fr-FR" sz="1000" dirty="0"/>
              <a:t>Suite à ces deux condamnations, les rapports entre la France et la Commission européenne sont devenus plus difficiles encore lorsque cette dernière a envoyé en 2004 à l’État français une mise en demeure, puis un avis motivé lui demandant de compléter rapidement son réseau de sites. Cet avis était assorti de menaces de sanctions, notamment de suspension des </a:t>
            </a:r>
            <a:r>
              <a:rPr lang="fr-FR" sz="1000" dirty="0">
                <a:hlinkClick r:id="rId13" tooltip="Fonds structurels européens"/>
              </a:rPr>
              <a:t>fonds structurels européens</a:t>
            </a:r>
            <a:r>
              <a:rPr lang="fr-FR" sz="1000" dirty="0"/>
              <a:t> pour les régions qui ne se mettraient pas en conformité avec la directive Habitats</a:t>
            </a:r>
            <a:r>
              <a:rPr lang="fr-FR" sz="1000" baseline="30000" dirty="0">
                <a:hlinkClick r:id="rId7"/>
              </a:rPr>
              <a:t>30</a:t>
            </a:r>
            <a:r>
              <a:rPr lang="fr-FR" sz="1000" dirty="0"/>
              <a:t>.</a:t>
            </a:r>
            <a:br>
              <a:rPr lang="fr-FR" sz="1000" dirty="0"/>
            </a:br>
            <a:r>
              <a:rPr lang="fr-FR" sz="1000" dirty="0"/>
              <a:t>Pour respecter ses engagements et éviter cette condamnation, la France a transmis en 2006 à la Commission européenne plus de 400 dossiers, se traduisant par un accroissement de la surface du réseau de + 14 % au titre de la directive Habitats-faune-flore et de + 167 % au titre de la directive Oiseaux. Cet effort considérable permet à la France de présenter, au 30 avril 2006, un réseau plus cohérent au regard des enjeux de sauvegarde de la biodiversité de son territoire</a:t>
            </a:r>
          </a:p>
        </p:txBody>
      </p:sp>
      <p:sp>
        <p:nvSpPr>
          <p:cNvPr id="4" name="ZoneTexte 3"/>
          <p:cNvSpPr txBox="1"/>
          <p:nvPr/>
        </p:nvSpPr>
        <p:spPr>
          <a:xfrm>
            <a:off x="3284984" y="323528"/>
            <a:ext cx="288032" cy="369332"/>
          </a:xfrm>
          <a:prstGeom prst="rect">
            <a:avLst/>
          </a:prstGeom>
          <a:noFill/>
        </p:spPr>
        <p:txBody>
          <a:bodyPr wrap="square" rtlCol="0">
            <a:spAutoFit/>
          </a:bodyPr>
          <a:lstStyle/>
          <a:p>
            <a:r>
              <a:rPr lang="fr-FR" dirty="0" smtClean="0"/>
              <a:t>*</a:t>
            </a:r>
            <a:endParaRPr lang="fr-FR" dirty="0"/>
          </a:p>
        </p:txBody>
      </p:sp>
      <p:sp>
        <p:nvSpPr>
          <p:cNvPr id="5" name="ZoneTexte 4"/>
          <p:cNvSpPr txBox="1"/>
          <p:nvPr/>
        </p:nvSpPr>
        <p:spPr>
          <a:xfrm>
            <a:off x="3717032" y="107504"/>
            <a:ext cx="2232248" cy="276999"/>
          </a:xfrm>
          <a:prstGeom prst="rect">
            <a:avLst/>
          </a:prstGeom>
          <a:noFill/>
        </p:spPr>
        <p:txBody>
          <a:bodyPr wrap="square" rtlCol="0">
            <a:spAutoFit/>
          </a:bodyPr>
          <a:lstStyle/>
          <a:p>
            <a:r>
              <a:rPr lang="fr-FR" sz="1200" b="1" dirty="0" smtClean="0"/>
              <a:t>*=</a:t>
            </a:r>
            <a:r>
              <a:rPr lang="fr-FR" sz="1200" b="1" dirty="0" err="1" smtClean="0"/>
              <a:t>sturiad</a:t>
            </a:r>
            <a:r>
              <a:rPr lang="fr-FR" sz="1200" b="1" dirty="0" smtClean="0"/>
              <a:t> </a:t>
            </a:r>
            <a:r>
              <a:rPr lang="fr-FR" sz="1200" b="1" dirty="0" err="1" smtClean="0"/>
              <a:t>europat</a:t>
            </a:r>
            <a:endParaRPr lang="fr-FR" sz="1200" b="1" dirty="0"/>
          </a:p>
        </p:txBody>
      </p:sp>
      <p:sp>
        <p:nvSpPr>
          <p:cNvPr id="6" name="ZoneTexte 5"/>
          <p:cNvSpPr txBox="1"/>
          <p:nvPr/>
        </p:nvSpPr>
        <p:spPr>
          <a:xfrm>
            <a:off x="33164" y="5220072"/>
            <a:ext cx="6858000" cy="2308324"/>
          </a:xfrm>
          <a:prstGeom prst="rect">
            <a:avLst/>
          </a:prstGeom>
          <a:noFill/>
        </p:spPr>
        <p:txBody>
          <a:bodyPr wrap="square" rtlCol="0">
            <a:spAutoFit/>
          </a:bodyPr>
          <a:lstStyle/>
          <a:p>
            <a:r>
              <a:rPr lang="fr-FR" sz="1200" dirty="0" smtClean="0"/>
              <a:t>3.Diell 5:petra </a:t>
            </a:r>
            <a:r>
              <a:rPr lang="fr-FR" sz="1200" dirty="0" err="1" smtClean="0"/>
              <a:t>eo</a:t>
            </a:r>
            <a:r>
              <a:rPr lang="fr-FR" sz="1200" dirty="0" smtClean="0"/>
              <a:t> </a:t>
            </a:r>
            <a:r>
              <a:rPr lang="fr-FR" sz="1200" dirty="0" err="1" smtClean="0"/>
              <a:t>klozadur</a:t>
            </a:r>
            <a:r>
              <a:rPr lang="fr-FR" sz="1200" dirty="0" smtClean="0"/>
              <a:t> </a:t>
            </a:r>
            <a:r>
              <a:rPr lang="fr-FR" sz="1200" dirty="0" err="1" smtClean="0"/>
              <a:t>ar</a:t>
            </a:r>
            <a:r>
              <a:rPr lang="fr-FR" sz="1200" dirty="0" smtClean="0"/>
              <a:t> </a:t>
            </a:r>
            <a:r>
              <a:rPr lang="fr-FR" sz="1200" dirty="0" err="1" smtClean="0"/>
              <a:t>jiboesour</a:t>
            </a:r>
            <a:r>
              <a:rPr lang="fr-FR" sz="1200" dirty="0" smtClean="0"/>
              <a:t> </a:t>
            </a:r>
            <a:r>
              <a:rPr lang="fr-FR" sz="1200" dirty="0" err="1" smtClean="0"/>
              <a:t>hag</a:t>
            </a:r>
            <a:r>
              <a:rPr lang="fr-FR" sz="1200" dirty="0" smtClean="0"/>
              <a:t> </a:t>
            </a:r>
            <a:r>
              <a:rPr lang="fr-FR" sz="1200" dirty="0" err="1" smtClean="0"/>
              <a:t>ar</a:t>
            </a:r>
            <a:r>
              <a:rPr lang="fr-FR" sz="1200" dirty="0" smtClean="0"/>
              <a:t> </a:t>
            </a:r>
            <a:r>
              <a:rPr lang="fr-FR" sz="1200" dirty="0" err="1" smtClean="0"/>
              <a:t>stourmer</a:t>
            </a:r>
            <a:r>
              <a:rPr lang="fr-FR" sz="1200" dirty="0" smtClean="0"/>
              <a:t> ag </a:t>
            </a:r>
            <a:r>
              <a:rPr lang="fr-FR" sz="1200" dirty="0" err="1" smtClean="0"/>
              <a:t>ar</a:t>
            </a:r>
            <a:r>
              <a:rPr lang="fr-FR" sz="1200" dirty="0" smtClean="0"/>
              <a:t> </a:t>
            </a:r>
            <a:r>
              <a:rPr lang="fr-FR" sz="1200" dirty="0" err="1" smtClean="0"/>
              <a:t>LDPO?Daoustoc’h</a:t>
            </a:r>
            <a:r>
              <a:rPr lang="fr-FR" sz="1200" dirty="0" smtClean="0"/>
              <a:t> e </a:t>
            </a:r>
            <a:r>
              <a:rPr lang="fr-FR" sz="1200" dirty="0" err="1" smtClean="0"/>
              <a:t>vez</a:t>
            </a:r>
            <a:r>
              <a:rPr lang="fr-FR" sz="1200" dirty="0" smtClean="0"/>
              <a:t> </a:t>
            </a:r>
            <a:r>
              <a:rPr lang="fr-FR" sz="1200" dirty="0" err="1" smtClean="0"/>
              <a:t>ar</a:t>
            </a:r>
            <a:r>
              <a:rPr lang="fr-FR" sz="1200" dirty="0" smtClean="0"/>
              <a:t> </a:t>
            </a:r>
            <a:r>
              <a:rPr lang="fr-FR" sz="1200" dirty="0" err="1" smtClean="0"/>
              <a:t>memes</a:t>
            </a:r>
            <a:r>
              <a:rPr lang="fr-FR" sz="1200" dirty="0" smtClean="0"/>
              <a:t> c’</a:t>
            </a:r>
            <a:r>
              <a:rPr lang="fr-FR" sz="1200" dirty="0" err="1" smtClean="0"/>
              <a:t>hoantoù</a:t>
            </a:r>
            <a:r>
              <a:rPr lang="fr-FR" sz="1200" dirty="0" smtClean="0"/>
              <a:t> </a:t>
            </a:r>
            <a:r>
              <a:rPr lang="fr-FR" sz="1200" dirty="0" err="1" smtClean="0"/>
              <a:t>get</a:t>
            </a:r>
            <a:r>
              <a:rPr lang="fr-FR" sz="1200" dirty="0" smtClean="0"/>
              <a:t> an </a:t>
            </a:r>
            <a:r>
              <a:rPr lang="fr-FR" sz="1200" dirty="0" err="1" smtClean="0"/>
              <a:t>daou</a:t>
            </a:r>
            <a:r>
              <a:rPr lang="fr-FR" sz="1200" dirty="0" smtClean="0"/>
              <a:t> </a:t>
            </a:r>
            <a:r>
              <a:rPr lang="fr-FR" sz="1200" dirty="0" err="1" smtClean="0"/>
              <a:t>strollad</a:t>
            </a:r>
            <a:r>
              <a:rPr lang="fr-FR" sz="1200" dirty="0" smtClean="0"/>
              <a:t>?</a:t>
            </a:r>
          </a:p>
          <a:p>
            <a:r>
              <a:rPr lang="fr-FR" sz="1200" dirty="0" smtClean="0"/>
              <a:t>4. Diell5 ha 7: Perak e c’</a:t>
            </a:r>
            <a:r>
              <a:rPr lang="fr-FR" sz="1200" dirty="0" err="1" smtClean="0"/>
              <a:t>heller</a:t>
            </a:r>
            <a:r>
              <a:rPr lang="fr-FR" sz="1200" dirty="0" smtClean="0"/>
              <a:t> ket </a:t>
            </a:r>
            <a:r>
              <a:rPr lang="fr-FR" sz="1200" dirty="0" err="1" smtClean="0"/>
              <a:t>gwareziñ</a:t>
            </a:r>
            <a:r>
              <a:rPr lang="fr-FR" sz="1200" dirty="0" smtClean="0"/>
              <a:t> an </a:t>
            </a:r>
            <a:r>
              <a:rPr lang="fr-FR" sz="1200" dirty="0" err="1" smtClean="0"/>
              <a:t>evned</a:t>
            </a:r>
            <a:r>
              <a:rPr lang="fr-FR" sz="1200" dirty="0" smtClean="0"/>
              <a:t> </a:t>
            </a:r>
            <a:r>
              <a:rPr lang="fr-FR" sz="1200" dirty="0" err="1" smtClean="0"/>
              <a:t>tremeniad</a:t>
            </a:r>
            <a:r>
              <a:rPr lang="fr-FR" sz="1200" dirty="0" smtClean="0"/>
              <a:t> </a:t>
            </a:r>
            <a:r>
              <a:rPr lang="fr-FR" sz="1200" dirty="0" err="1" smtClean="0"/>
              <a:t>nemet</a:t>
            </a:r>
            <a:r>
              <a:rPr lang="fr-FR" sz="1200" dirty="0" smtClean="0"/>
              <a:t> en </a:t>
            </a:r>
            <a:r>
              <a:rPr lang="fr-FR" sz="1200" dirty="0" err="1" smtClean="0"/>
              <a:t>departamantoù</a:t>
            </a:r>
            <a:r>
              <a:rPr lang="fr-FR" sz="1200" dirty="0" smtClean="0"/>
              <a:t> </a:t>
            </a:r>
            <a:r>
              <a:rPr lang="fr-FR" sz="1200" dirty="0" err="1" smtClean="0"/>
              <a:t>pe</a:t>
            </a:r>
            <a:r>
              <a:rPr lang="fr-FR" sz="1200" dirty="0" smtClean="0"/>
              <a:t> e </a:t>
            </a:r>
            <a:r>
              <a:rPr lang="fr-FR" sz="1200" dirty="0" err="1" smtClean="0"/>
              <a:t>Frañs</a:t>
            </a:r>
            <a:r>
              <a:rPr lang="fr-FR" sz="1200" dirty="0" smtClean="0"/>
              <a:t>?</a:t>
            </a:r>
          </a:p>
          <a:p>
            <a:r>
              <a:rPr lang="fr-FR" sz="1200" dirty="0" smtClean="0"/>
              <a:t>5. </a:t>
            </a:r>
            <a:r>
              <a:rPr lang="fr-FR" sz="1200" dirty="0" err="1" smtClean="0"/>
              <a:t>Diell</a:t>
            </a:r>
            <a:r>
              <a:rPr lang="fr-FR" sz="1200" dirty="0" smtClean="0"/>
              <a:t> 6: </a:t>
            </a:r>
            <a:r>
              <a:rPr lang="fr-FR" sz="1200" dirty="0" err="1" smtClean="0"/>
              <a:t>petra</a:t>
            </a:r>
            <a:r>
              <a:rPr lang="fr-FR" sz="1200" dirty="0" smtClean="0"/>
              <a:t> </a:t>
            </a:r>
            <a:r>
              <a:rPr lang="fr-FR" sz="1200" dirty="0" err="1" smtClean="0"/>
              <a:t>eo</a:t>
            </a:r>
            <a:r>
              <a:rPr lang="fr-FR" sz="1200" dirty="0" smtClean="0"/>
              <a:t> an div </a:t>
            </a:r>
            <a:r>
              <a:rPr lang="fr-FR" sz="1200" dirty="0" err="1" smtClean="0"/>
              <a:t>savadur</a:t>
            </a:r>
            <a:r>
              <a:rPr lang="fr-FR" sz="1200" dirty="0" smtClean="0"/>
              <a:t> a </a:t>
            </a:r>
            <a:r>
              <a:rPr lang="fr-FR" sz="1200" dirty="0" err="1" smtClean="0"/>
              <a:t>vot</a:t>
            </a:r>
            <a:r>
              <a:rPr lang="fr-FR" sz="1200" dirty="0" smtClean="0"/>
              <a:t> </a:t>
            </a:r>
            <a:r>
              <a:rPr lang="fr-FR" sz="1200" dirty="0" err="1" smtClean="0"/>
              <a:t>ar</a:t>
            </a:r>
            <a:r>
              <a:rPr lang="fr-FR" sz="1200" dirty="0" smtClean="0"/>
              <a:t> </a:t>
            </a:r>
            <a:r>
              <a:rPr lang="fr-FR" sz="1200" dirty="0" err="1" smtClean="0"/>
              <a:t>sturiad</a:t>
            </a:r>
            <a:r>
              <a:rPr lang="fr-FR" sz="1200" dirty="0" smtClean="0"/>
              <a:t> </a:t>
            </a:r>
            <a:r>
              <a:rPr lang="fr-FR" sz="1200" dirty="0" err="1" smtClean="0"/>
              <a:t>europat</a:t>
            </a:r>
            <a:r>
              <a:rPr lang="fr-FR" sz="1200" dirty="0" smtClean="0"/>
              <a:t>? E-</a:t>
            </a:r>
            <a:r>
              <a:rPr lang="fr-FR" sz="1200" dirty="0" err="1" smtClean="0"/>
              <a:t>barzh</a:t>
            </a:r>
            <a:r>
              <a:rPr lang="fr-FR" sz="1200" dirty="0" smtClean="0"/>
              <a:t> </a:t>
            </a:r>
            <a:r>
              <a:rPr lang="fr-FR" sz="1200" dirty="0" err="1" smtClean="0"/>
              <a:t>peseurt</a:t>
            </a:r>
            <a:r>
              <a:rPr lang="fr-FR" sz="1200" dirty="0" smtClean="0"/>
              <a:t> </a:t>
            </a:r>
            <a:r>
              <a:rPr lang="fr-FR" sz="1200" dirty="0" err="1" smtClean="0"/>
              <a:t>hani</a:t>
            </a:r>
            <a:r>
              <a:rPr lang="fr-FR" sz="1200" dirty="0" smtClean="0"/>
              <a:t> </a:t>
            </a:r>
            <a:r>
              <a:rPr lang="fr-FR" sz="1200" dirty="0" err="1" smtClean="0"/>
              <a:t>ez</a:t>
            </a:r>
            <a:r>
              <a:rPr lang="fr-FR" sz="1200" dirty="0" smtClean="0"/>
              <a:t> eus </a:t>
            </a:r>
            <a:r>
              <a:rPr lang="fr-FR" sz="1200" dirty="0" err="1" smtClean="0"/>
              <a:t>dileuridi</a:t>
            </a:r>
            <a:r>
              <a:rPr lang="fr-FR" sz="1200" dirty="0" smtClean="0"/>
              <a:t> </a:t>
            </a:r>
            <a:r>
              <a:rPr lang="fr-FR" sz="1200" dirty="0" err="1" smtClean="0"/>
              <a:t>dilennet</a:t>
            </a:r>
            <a:r>
              <a:rPr lang="fr-FR" sz="1200" dirty="0" smtClean="0"/>
              <a:t> </a:t>
            </a:r>
            <a:r>
              <a:rPr lang="fr-FR" sz="1200" dirty="0" err="1" smtClean="0"/>
              <a:t>get</a:t>
            </a:r>
            <a:r>
              <a:rPr lang="fr-FR" sz="1200" dirty="0" smtClean="0"/>
              <a:t> </a:t>
            </a:r>
            <a:r>
              <a:rPr lang="fr-FR" sz="1200" dirty="0" err="1" smtClean="0"/>
              <a:t>ar</a:t>
            </a:r>
            <a:r>
              <a:rPr lang="fr-FR" sz="1200" dirty="0" smtClean="0"/>
              <a:t> </a:t>
            </a:r>
            <a:r>
              <a:rPr lang="fr-FR" sz="1200" dirty="0" err="1" smtClean="0"/>
              <a:t>geodediz</a:t>
            </a:r>
            <a:r>
              <a:rPr lang="fr-FR" sz="1200" dirty="0" smtClean="0"/>
              <a:t> </a:t>
            </a:r>
            <a:r>
              <a:rPr lang="fr-FR" sz="1200" dirty="0" err="1" smtClean="0"/>
              <a:t>europat</a:t>
            </a:r>
            <a:r>
              <a:rPr lang="fr-FR" sz="1200" dirty="0" smtClean="0"/>
              <a:t>?</a:t>
            </a:r>
          </a:p>
          <a:p>
            <a:r>
              <a:rPr lang="fr-FR" sz="1200" dirty="0" smtClean="0"/>
              <a:t>6.Diell 7: </a:t>
            </a:r>
            <a:r>
              <a:rPr lang="fr-FR" sz="1200" dirty="0" err="1" smtClean="0"/>
              <a:t>penaos</a:t>
            </a:r>
            <a:r>
              <a:rPr lang="fr-FR" sz="1200" dirty="0" smtClean="0"/>
              <a:t> e </a:t>
            </a:r>
            <a:r>
              <a:rPr lang="fr-FR" sz="1200" dirty="0" err="1" smtClean="0"/>
              <a:t>vez</a:t>
            </a:r>
            <a:r>
              <a:rPr lang="fr-FR" sz="1200" dirty="0" smtClean="0"/>
              <a:t> </a:t>
            </a:r>
            <a:r>
              <a:rPr lang="fr-FR" sz="1200" dirty="0" err="1" smtClean="0"/>
              <a:t>anvet</a:t>
            </a:r>
            <a:r>
              <a:rPr lang="fr-FR" sz="1200" dirty="0" smtClean="0"/>
              <a:t> </a:t>
            </a:r>
            <a:r>
              <a:rPr lang="fr-FR" sz="1200" dirty="0" err="1" smtClean="0"/>
              <a:t>ar</a:t>
            </a:r>
            <a:r>
              <a:rPr lang="fr-FR" sz="1200" dirty="0" smtClean="0"/>
              <a:t> </a:t>
            </a:r>
            <a:r>
              <a:rPr lang="fr-FR" sz="1200" dirty="0" err="1" smtClean="0"/>
              <a:t>lec’hioù</a:t>
            </a:r>
            <a:r>
              <a:rPr lang="fr-FR" sz="1200" dirty="0" smtClean="0"/>
              <a:t> naturel </a:t>
            </a:r>
            <a:r>
              <a:rPr lang="fr-FR" sz="1200" dirty="0" err="1" smtClean="0"/>
              <a:t>gwarezet</a:t>
            </a:r>
            <a:r>
              <a:rPr lang="fr-FR" sz="1200" dirty="0" smtClean="0"/>
              <a:t> e pep </a:t>
            </a:r>
            <a:r>
              <a:rPr lang="fr-FR" sz="1200" dirty="0" err="1" smtClean="0"/>
              <a:t>lec’h</a:t>
            </a:r>
            <a:r>
              <a:rPr lang="fr-FR" sz="1200" dirty="0" smtClean="0"/>
              <a:t> en  UE?</a:t>
            </a:r>
          </a:p>
          <a:p>
            <a:r>
              <a:rPr lang="fr-FR" sz="1200" dirty="0" smtClean="0"/>
              <a:t>7.Diell 8:Perak </a:t>
            </a:r>
            <a:r>
              <a:rPr lang="fr-FR" sz="1200" dirty="0" err="1" smtClean="0"/>
              <a:t>emañ</a:t>
            </a:r>
            <a:r>
              <a:rPr lang="fr-FR" sz="1200" dirty="0" smtClean="0"/>
              <a:t> </a:t>
            </a:r>
            <a:r>
              <a:rPr lang="fr-FR" sz="1200" dirty="0" err="1" smtClean="0"/>
              <a:t>daet</a:t>
            </a:r>
            <a:r>
              <a:rPr lang="fr-FR" sz="1200" dirty="0" smtClean="0"/>
              <a:t> an </a:t>
            </a:r>
            <a:r>
              <a:rPr lang="fr-FR" sz="1200" dirty="0" err="1" smtClean="0"/>
              <a:t>arvor</a:t>
            </a:r>
            <a:r>
              <a:rPr lang="fr-FR" sz="1200" dirty="0" smtClean="0"/>
              <a:t> </a:t>
            </a:r>
            <a:r>
              <a:rPr lang="fr-FR" sz="1200" dirty="0" err="1" smtClean="0"/>
              <a:t>Gavr-Kiberen</a:t>
            </a:r>
            <a:r>
              <a:rPr lang="fr-FR" sz="1200" dirty="0" smtClean="0"/>
              <a:t> da </a:t>
            </a:r>
            <a:r>
              <a:rPr lang="fr-FR" sz="1200" dirty="0" err="1" smtClean="0"/>
              <a:t>vout</a:t>
            </a:r>
            <a:r>
              <a:rPr lang="fr-FR" sz="1200" dirty="0" smtClean="0"/>
              <a:t> </a:t>
            </a:r>
            <a:r>
              <a:rPr lang="fr-FR" sz="1200" dirty="0" err="1" smtClean="0"/>
              <a:t>ur</a:t>
            </a:r>
            <a:r>
              <a:rPr lang="fr-FR" sz="1200" dirty="0" smtClean="0"/>
              <a:t> </a:t>
            </a:r>
            <a:r>
              <a:rPr lang="fr-FR" sz="1200" dirty="0" err="1" smtClean="0"/>
              <a:t>zonenn</a:t>
            </a:r>
            <a:r>
              <a:rPr lang="fr-FR" sz="1200" dirty="0" smtClean="0"/>
              <a:t> </a:t>
            </a:r>
            <a:r>
              <a:rPr lang="fr-FR" sz="1200" dirty="0" err="1" smtClean="0"/>
              <a:t>gwwarezet</a:t>
            </a:r>
            <a:r>
              <a:rPr lang="fr-FR" sz="1200" dirty="0"/>
              <a:t> </a:t>
            </a:r>
            <a:r>
              <a:rPr lang="fr-FR" sz="1200" dirty="0" err="1" smtClean="0"/>
              <a:t>Natura</a:t>
            </a:r>
            <a:r>
              <a:rPr lang="fr-FR" sz="1200" dirty="0" smtClean="0"/>
              <a:t> 2000?</a:t>
            </a:r>
          </a:p>
          <a:p>
            <a:r>
              <a:rPr lang="fr-FR" sz="1200" dirty="0" smtClean="0"/>
              <a:t>8.Diell 9: </a:t>
            </a:r>
            <a:r>
              <a:rPr lang="fr-FR" sz="1200" dirty="0" err="1" smtClean="0"/>
              <a:t>petra</a:t>
            </a:r>
            <a:r>
              <a:rPr lang="fr-FR" sz="1200" dirty="0" smtClean="0"/>
              <a:t> </a:t>
            </a:r>
            <a:r>
              <a:rPr lang="fr-FR" sz="1200" dirty="0" err="1" smtClean="0"/>
              <a:t>eo</a:t>
            </a:r>
            <a:r>
              <a:rPr lang="fr-FR" sz="1200" dirty="0" smtClean="0"/>
              <a:t> </a:t>
            </a:r>
            <a:r>
              <a:rPr lang="fr-FR" sz="1200" dirty="0" err="1" smtClean="0"/>
              <a:t>anv</a:t>
            </a:r>
            <a:r>
              <a:rPr lang="fr-FR" sz="1200" dirty="0" smtClean="0"/>
              <a:t> </a:t>
            </a:r>
            <a:r>
              <a:rPr lang="fr-FR" sz="1200" dirty="0" err="1" smtClean="0"/>
              <a:t>roet</a:t>
            </a:r>
            <a:r>
              <a:rPr lang="fr-FR" sz="1200" dirty="0" smtClean="0"/>
              <a:t> da </a:t>
            </a:r>
            <a:r>
              <a:rPr lang="fr-FR" sz="1200" dirty="0" err="1" smtClean="0"/>
              <a:t>lezennoù</a:t>
            </a:r>
            <a:r>
              <a:rPr lang="fr-FR" sz="1200" dirty="0" smtClean="0"/>
              <a:t> </a:t>
            </a:r>
            <a:r>
              <a:rPr lang="fr-FR" sz="1200" dirty="0" err="1" smtClean="0"/>
              <a:t>europat</a:t>
            </a:r>
            <a:r>
              <a:rPr lang="fr-FR" sz="1200" dirty="0" smtClean="0"/>
              <a:t> ?</a:t>
            </a:r>
          </a:p>
          <a:p>
            <a:r>
              <a:rPr lang="fr-FR" sz="1200" dirty="0" smtClean="0"/>
              <a:t>9. </a:t>
            </a:r>
            <a:r>
              <a:rPr lang="fr-FR" sz="1200" dirty="0" err="1" smtClean="0"/>
              <a:t>Diell</a:t>
            </a:r>
            <a:r>
              <a:rPr lang="fr-FR" sz="1200" dirty="0" smtClean="0"/>
              <a:t> 10: </a:t>
            </a:r>
            <a:r>
              <a:rPr lang="fr-FR" sz="1200" dirty="0" err="1" smtClean="0"/>
              <a:t>perak</a:t>
            </a:r>
            <a:r>
              <a:rPr lang="fr-FR" sz="1200" dirty="0" smtClean="0"/>
              <a:t> e </a:t>
            </a:r>
            <a:r>
              <a:rPr lang="fr-FR" sz="1200" dirty="0" err="1" smtClean="0"/>
              <a:t>oa</a:t>
            </a:r>
            <a:r>
              <a:rPr lang="fr-FR" sz="1200" dirty="0" smtClean="0"/>
              <a:t> </a:t>
            </a:r>
            <a:r>
              <a:rPr lang="fr-FR" sz="1200" dirty="0" err="1" smtClean="0"/>
              <a:t>bet</a:t>
            </a:r>
            <a:r>
              <a:rPr lang="fr-FR" sz="1200" dirty="0" smtClean="0"/>
              <a:t> </a:t>
            </a:r>
            <a:r>
              <a:rPr lang="fr-FR" sz="1200" dirty="0" err="1" smtClean="0"/>
              <a:t>kondaonet</a:t>
            </a:r>
            <a:r>
              <a:rPr lang="fr-FR" sz="1200" dirty="0" smtClean="0"/>
              <a:t> </a:t>
            </a:r>
            <a:r>
              <a:rPr lang="fr-FR" sz="1200" dirty="0" err="1" smtClean="0"/>
              <a:t>Frañs</a:t>
            </a:r>
            <a:r>
              <a:rPr lang="fr-FR" sz="1200" dirty="0" smtClean="0"/>
              <a:t> </a:t>
            </a:r>
            <a:r>
              <a:rPr lang="fr-FR" sz="1200" dirty="0" err="1" smtClean="0"/>
              <a:t>meur</a:t>
            </a:r>
            <a:r>
              <a:rPr lang="fr-FR" sz="1200" dirty="0" smtClean="0"/>
              <a:t> a </a:t>
            </a:r>
            <a:r>
              <a:rPr lang="fr-FR" sz="1200" dirty="0" err="1" smtClean="0"/>
              <a:t>wech</a:t>
            </a:r>
            <a:r>
              <a:rPr lang="fr-FR" sz="1200" dirty="0" smtClean="0"/>
              <a:t> ? </a:t>
            </a:r>
            <a:r>
              <a:rPr lang="fr-FR" sz="1200" dirty="0" err="1" smtClean="0"/>
              <a:t>Get</a:t>
            </a:r>
            <a:r>
              <a:rPr lang="fr-FR" sz="1200" dirty="0" smtClean="0"/>
              <a:t> </a:t>
            </a:r>
            <a:r>
              <a:rPr lang="fr-FR" sz="1200" dirty="0" err="1" smtClean="0"/>
              <a:t>piv</a:t>
            </a:r>
            <a:r>
              <a:rPr lang="fr-FR" sz="1200" dirty="0" smtClean="0"/>
              <a:t> e </a:t>
            </a:r>
            <a:r>
              <a:rPr lang="fr-FR" sz="1200" dirty="0" err="1" smtClean="0"/>
              <a:t>oa</a:t>
            </a:r>
            <a:r>
              <a:rPr lang="fr-FR" sz="1200" dirty="0" smtClean="0"/>
              <a:t> </a:t>
            </a:r>
            <a:r>
              <a:rPr lang="fr-FR" sz="1200" dirty="0" err="1" smtClean="0"/>
              <a:t>bet</a:t>
            </a:r>
            <a:r>
              <a:rPr lang="fr-FR" sz="1200" dirty="0" smtClean="0"/>
              <a:t> </a:t>
            </a:r>
            <a:r>
              <a:rPr lang="fr-FR" sz="1200" dirty="0" err="1" smtClean="0"/>
              <a:t>kondaonet</a:t>
            </a:r>
            <a:r>
              <a:rPr lang="fr-FR" sz="1200" dirty="0" smtClean="0"/>
              <a:t>?</a:t>
            </a:r>
          </a:p>
          <a:p>
            <a:r>
              <a:rPr lang="fr-FR" sz="1200" dirty="0" smtClean="0"/>
              <a:t>10. </a:t>
            </a:r>
            <a:r>
              <a:rPr lang="fr-FR" sz="1200" dirty="0" err="1" smtClean="0"/>
              <a:t>Diell</a:t>
            </a:r>
            <a:r>
              <a:rPr lang="fr-FR" sz="1200" dirty="0" smtClean="0"/>
              <a:t> 6: </a:t>
            </a:r>
            <a:r>
              <a:rPr lang="fr-FR" sz="1200" dirty="0" err="1" smtClean="0"/>
              <a:t>perak</a:t>
            </a:r>
            <a:r>
              <a:rPr lang="fr-FR" sz="1200" dirty="0" smtClean="0"/>
              <a:t> a </a:t>
            </a:r>
            <a:r>
              <a:rPr lang="fr-FR" sz="1200" dirty="0" err="1" smtClean="0"/>
              <a:t>rank</a:t>
            </a:r>
            <a:r>
              <a:rPr lang="fr-FR" sz="1200" dirty="0" smtClean="0"/>
              <a:t> </a:t>
            </a:r>
            <a:r>
              <a:rPr lang="fr-FR" sz="1200" dirty="0" err="1" smtClean="0"/>
              <a:t>ober</a:t>
            </a:r>
            <a:r>
              <a:rPr lang="fr-FR" sz="1200" dirty="0" smtClean="0"/>
              <a:t> pep </a:t>
            </a:r>
            <a:r>
              <a:rPr lang="fr-FR" sz="1200" dirty="0" err="1" smtClean="0"/>
              <a:t>stad</a:t>
            </a:r>
            <a:r>
              <a:rPr lang="fr-FR" sz="1200" dirty="0" smtClean="0"/>
              <a:t> </a:t>
            </a:r>
            <a:r>
              <a:rPr lang="fr-FR" sz="1200" dirty="0" err="1" smtClean="0"/>
              <a:t>goude</a:t>
            </a:r>
            <a:r>
              <a:rPr lang="fr-FR" sz="1200" dirty="0" smtClean="0"/>
              <a:t> bout </a:t>
            </a:r>
            <a:r>
              <a:rPr lang="fr-FR" sz="1200" dirty="0" err="1" smtClean="0"/>
              <a:t>degemeret</a:t>
            </a:r>
            <a:r>
              <a:rPr lang="fr-FR" sz="1200" dirty="0" smtClean="0"/>
              <a:t> </a:t>
            </a:r>
            <a:r>
              <a:rPr lang="fr-FR" sz="1200" dirty="0" err="1" smtClean="0"/>
              <a:t>ar</a:t>
            </a:r>
            <a:r>
              <a:rPr lang="fr-FR" sz="1200" dirty="0" smtClean="0"/>
              <a:t> </a:t>
            </a:r>
            <a:r>
              <a:rPr lang="fr-FR" sz="1200" dirty="0" err="1" smtClean="0"/>
              <a:t>sturiad</a:t>
            </a:r>
            <a:r>
              <a:rPr lang="fr-FR" sz="1200" dirty="0" smtClean="0"/>
              <a:t> </a:t>
            </a:r>
            <a:r>
              <a:rPr lang="fr-FR" sz="1200" dirty="0" err="1" smtClean="0"/>
              <a:t>europat</a:t>
            </a:r>
            <a:r>
              <a:rPr lang="fr-FR" sz="1200" dirty="0" smtClean="0"/>
              <a:t> ?</a:t>
            </a:r>
          </a:p>
          <a:p>
            <a:r>
              <a:rPr lang="fr-FR" sz="1200" dirty="0" smtClean="0"/>
              <a:t>11. </a:t>
            </a:r>
            <a:r>
              <a:rPr lang="fr-FR" sz="1200" dirty="0" err="1" smtClean="0"/>
              <a:t>Diell</a:t>
            </a:r>
            <a:r>
              <a:rPr lang="fr-FR" sz="1200" dirty="0" smtClean="0"/>
              <a:t> 6: </a:t>
            </a:r>
            <a:r>
              <a:rPr lang="fr-FR" sz="1200" dirty="0" err="1" smtClean="0"/>
              <a:t>daoustoc’h</a:t>
            </a:r>
            <a:r>
              <a:rPr lang="fr-FR" sz="1200" dirty="0" smtClean="0"/>
              <a:t> e </a:t>
            </a:r>
            <a:r>
              <a:rPr lang="fr-FR" sz="1200" dirty="0" err="1" smtClean="0"/>
              <a:t>vez</a:t>
            </a:r>
            <a:r>
              <a:rPr lang="fr-FR" sz="1200" dirty="0" smtClean="0"/>
              <a:t> </a:t>
            </a:r>
            <a:r>
              <a:rPr lang="fr-FR" sz="1200" dirty="0" err="1" smtClean="0"/>
              <a:t>hir</a:t>
            </a:r>
            <a:r>
              <a:rPr lang="fr-FR" sz="1200" dirty="0" smtClean="0"/>
              <a:t> </a:t>
            </a:r>
            <a:r>
              <a:rPr lang="fr-FR" sz="1200" dirty="0" err="1" smtClean="0"/>
              <a:t>pe</a:t>
            </a:r>
            <a:r>
              <a:rPr lang="fr-FR" sz="1200" dirty="0" smtClean="0"/>
              <a:t> </a:t>
            </a:r>
            <a:r>
              <a:rPr lang="fr-FR" sz="1200" dirty="0" err="1" smtClean="0"/>
              <a:t>barr</a:t>
            </a:r>
            <a:r>
              <a:rPr lang="fr-FR" sz="1200" dirty="0" smtClean="0"/>
              <a:t> da </a:t>
            </a:r>
            <a:r>
              <a:rPr lang="fr-FR" sz="1200" dirty="0" err="1" smtClean="0"/>
              <a:t>lakaat</a:t>
            </a:r>
            <a:r>
              <a:rPr lang="fr-FR" sz="1200" dirty="0" smtClean="0"/>
              <a:t> e-</a:t>
            </a:r>
            <a:r>
              <a:rPr lang="fr-FR" sz="1200" dirty="0" err="1" smtClean="0"/>
              <a:t>pleustr</a:t>
            </a:r>
            <a:r>
              <a:rPr lang="fr-FR" sz="1200" dirty="0" smtClean="0"/>
              <a:t> </a:t>
            </a:r>
            <a:r>
              <a:rPr lang="fr-FR" sz="1200" dirty="0" err="1" smtClean="0"/>
              <a:t>ur</a:t>
            </a:r>
            <a:r>
              <a:rPr lang="fr-FR" sz="1200" dirty="0" smtClean="0"/>
              <a:t> </a:t>
            </a:r>
            <a:r>
              <a:rPr lang="fr-FR" sz="1200" dirty="0" err="1" smtClean="0"/>
              <a:t>struriad</a:t>
            </a:r>
            <a:r>
              <a:rPr lang="fr-FR" sz="1200" dirty="0" smtClean="0"/>
              <a:t> </a:t>
            </a:r>
            <a:r>
              <a:rPr lang="fr-FR" sz="1200" dirty="0" err="1" smtClean="0"/>
              <a:t>europat</a:t>
            </a:r>
            <a:r>
              <a:rPr lang="fr-FR" sz="1200" dirty="0" smtClean="0"/>
              <a:t>?</a:t>
            </a:r>
          </a:p>
          <a:p>
            <a:r>
              <a:rPr lang="fr-FR" sz="1200" dirty="0" smtClean="0"/>
              <a:t>12. </a:t>
            </a:r>
            <a:r>
              <a:rPr lang="fr-FR" sz="1200" dirty="0" err="1" smtClean="0"/>
              <a:t>Leuniit</a:t>
            </a:r>
            <a:r>
              <a:rPr lang="fr-FR" sz="1200" dirty="0" smtClean="0"/>
              <a:t> an </a:t>
            </a:r>
            <a:r>
              <a:rPr lang="fr-FR" sz="1200" dirty="0" err="1" smtClean="0"/>
              <a:t>diell</a:t>
            </a:r>
            <a:r>
              <a:rPr lang="fr-FR" sz="1200" dirty="0" smtClean="0"/>
              <a:t>  4 en </a:t>
            </a:r>
            <a:r>
              <a:rPr lang="fr-FR" sz="1200" dirty="0" err="1" smtClean="0"/>
              <a:t>ur</a:t>
            </a:r>
            <a:r>
              <a:rPr lang="fr-FR" sz="1200" dirty="0" smtClean="0"/>
              <a:t> </a:t>
            </a:r>
            <a:r>
              <a:rPr lang="fr-FR" sz="1200" dirty="0" err="1" smtClean="0"/>
              <a:t>lakaat</a:t>
            </a:r>
            <a:r>
              <a:rPr lang="fr-FR" sz="1200" dirty="0" smtClean="0"/>
              <a:t> </a:t>
            </a:r>
            <a:r>
              <a:rPr lang="fr-FR" sz="1200" dirty="0" err="1" smtClean="0"/>
              <a:t>emglevioù</a:t>
            </a:r>
            <a:r>
              <a:rPr lang="fr-FR" sz="1200" dirty="0" smtClean="0"/>
              <a:t> an UE ha </a:t>
            </a:r>
            <a:r>
              <a:rPr lang="fr-FR" sz="1200" dirty="0" err="1" smtClean="0"/>
              <a:t>gwir</a:t>
            </a:r>
            <a:r>
              <a:rPr lang="fr-FR" sz="1200" dirty="0" smtClean="0"/>
              <a:t> </a:t>
            </a:r>
            <a:r>
              <a:rPr lang="fr-FR" sz="1200" dirty="0" err="1" smtClean="0"/>
              <a:t>etrevroadel</a:t>
            </a:r>
            <a:r>
              <a:rPr lang="fr-FR" sz="1200" dirty="0" smtClean="0"/>
              <a:t> </a:t>
            </a:r>
            <a:r>
              <a:rPr lang="fr-FR" sz="1200" dirty="0" err="1" smtClean="0"/>
              <a:t>hag</a:t>
            </a:r>
            <a:r>
              <a:rPr lang="fr-FR" sz="1200" dirty="0" smtClean="0"/>
              <a:t> </a:t>
            </a:r>
            <a:r>
              <a:rPr lang="fr-FR" sz="1200" dirty="0" err="1" smtClean="0"/>
              <a:t>europat</a:t>
            </a:r>
            <a:r>
              <a:rPr lang="fr-FR" sz="1200" dirty="0" smtClean="0"/>
              <a:t>.</a:t>
            </a:r>
            <a:endParaRPr lang="fr-FR" sz="1200" dirty="0"/>
          </a:p>
        </p:txBody>
      </p:sp>
      <p:sp>
        <p:nvSpPr>
          <p:cNvPr id="7" name="ZoneTexte 6"/>
          <p:cNvSpPr txBox="1"/>
          <p:nvPr/>
        </p:nvSpPr>
        <p:spPr>
          <a:xfrm>
            <a:off x="3717032" y="755576"/>
            <a:ext cx="1512168" cy="276999"/>
          </a:xfrm>
          <a:prstGeom prst="rect">
            <a:avLst/>
          </a:prstGeom>
          <a:noFill/>
        </p:spPr>
        <p:txBody>
          <a:bodyPr wrap="square" rtlCol="0">
            <a:spAutoFit/>
          </a:bodyPr>
          <a:lstStyle/>
          <a:p>
            <a:r>
              <a:rPr lang="fr-FR" sz="1200" dirty="0" err="1" smtClean="0"/>
              <a:t>Diell</a:t>
            </a:r>
            <a:r>
              <a:rPr lang="fr-FR" sz="1200" dirty="0" smtClean="0"/>
              <a:t> 9</a:t>
            </a:r>
            <a:endParaRPr lang="fr-FR" sz="1200" dirty="0"/>
          </a:p>
        </p:txBody>
      </p:sp>
    </p:spTree>
    <p:extLst>
      <p:ext uri="{BB962C8B-B14F-4D97-AF65-F5344CB8AC3E}">
        <p14:creationId xmlns:p14="http://schemas.microsoft.com/office/powerpoint/2010/main" val="183824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2339752"/>
            <a:ext cx="6408712" cy="4743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870" y="188074"/>
            <a:ext cx="3459196" cy="4320480"/>
          </a:xfrm>
          <a:prstGeom prst="rect">
            <a:avLst/>
          </a:prstGeom>
          <a:ln>
            <a:solidFill>
              <a:schemeClr val="accent1"/>
            </a:solid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829" y="4623720"/>
            <a:ext cx="3520103" cy="4396552"/>
          </a:xfrm>
          <a:prstGeom prst="rect">
            <a:avLst/>
          </a:prstGeom>
          <a:ln>
            <a:solidFill>
              <a:schemeClr val="accent1"/>
            </a:solidFill>
          </a:ln>
        </p:spPr>
      </p:pic>
      <p:sp>
        <p:nvSpPr>
          <p:cNvPr id="5" name="Accolade ouvrante 4"/>
          <p:cNvSpPr/>
          <p:nvPr/>
        </p:nvSpPr>
        <p:spPr>
          <a:xfrm>
            <a:off x="2564904" y="2123728"/>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a:off x="2584108" y="6620879"/>
            <a:ext cx="360040" cy="2384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19204" y="2555775"/>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10" name="ZoneTexte 9"/>
          <p:cNvSpPr txBox="1"/>
          <p:nvPr/>
        </p:nvSpPr>
        <p:spPr>
          <a:xfrm>
            <a:off x="0" y="7305460"/>
            <a:ext cx="2564904" cy="1015663"/>
          </a:xfrm>
          <a:prstGeom prst="rect">
            <a:avLst/>
          </a:prstGeom>
          <a:noFill/>
        </p:spPr>
        <p:txBody>
          <a:bodyPr wrap="square" rtlCol="0">
            <a:spAutoFit/>
          </a:bodyPr>
          <a:lstStyle/>
          <a:p>
            <a:r>
              <a:rPr lang="fr-FR" sz="1200" b="1" dirty="0" smtClean="0"/>
              <a:t>2.E-barzh al </a:t>
            </a:r>
            <a:r>
              <a:rPr lang="fr-FR" sz="1200" b="1" dirty="0" err="1" smtClean="0"/>
              <a:t>lodenn-mañ</a:t>
            </a:r>
            <a:r>
              <a:rPr lang="fr-FR" sz="1200" b="1" dirty="0" smtClean="0"/>
              <a:t>, </a:t>
            </a:r>
            <a:r>
              <a:rPr lang="fr-FR" sz="1200" b="1" dirty="0" err="1" smtClean="0"/>
              <a:t>skrivit</a:t>
            </a:r>
            <a:r>
              <a:rPr lang="fr-FR" sz="1200" b="1" dirty="0" smtClean="0"/>
              <a:t> </a:t>
            </a:r>
            <a:r>
              <a:rPr lang="fr-FR" sz="1200" b="1" dirty="0" err="1" smtClean="0"/>
              <a:t>anvioù</a:t>
            </a:r>
            <a:r>
              <a:rPr lang="fr-FR" sz="1200" b="1" dirty="0" smtClean="0"/>
              <a:t> an </a:t>
            </a:r>
            <a:r>
              <a:rPr lang="fr-FR" sz="1200" b="1" dirty="0" err="1" smtClean="0"/>
              <a:t>testennoù-mañ</a:t>
            </a:r>
            <a:r>
              <a:rPr lang="fr-FR" sz="1200" b="1" dirty="0" smtClean="0"/>
              <a:t>:</a:t>
            </a:r>
          </a:p>
          <a:p>
            <a:r>
              <a:rPr lang="fr-FR" sz="1200" b="1" dirty="0" smtClean="0"/>
              <a:t>-</a:t>
            </a:r>
            <a:r>
              <a:rPr lang="fr-FR" sz="1200" b="1" dirty="0" err="1" smtClean="0"/>
              <a:t>Kodoù</a:t>
            </a:r>
            <a:r>
              <a:rPr lang="fr-FR" sz="1200" b="1" dirty="0" smtClean="0"/>
              <a:t> al </a:t>
            </a:r>
            <a:r>
              <a:rPr lang="fr-FR" sz="1200" b="1" dirty="0" err="1" smtClean="0"/>
              <a:t>lezenn</a:t>
            </a:r>
            <a:endParaRPr lang="fr-FR" sz="1200" b="1" dirty="0" smtClean="0"/>
          </a:p>
          <a:p>
            <a:r>
              <a:rPr lang="fr-FR" sz="1200" b="1" dirty="0" smtClean="0"/>
              <a:t>-</a:t>
            </a:r>
            <a:r>
              <a:rPr lang="fr-FR" sz="1200" b="1" dirty="0" err="1" smtClean="0"/>
              <a:t>Bonreizh</a:t>
            </a:r>
            <a:r>
              <a:rPr lang="fr-FR" sz="1200" b="1" dirty="0" smtClean="0"/>
              <a:t> </a:t>
            </a:r>
            <a:r>
              <a:rPr lang="fr-FR" sz="1200" b="1" dirty="0" err="1" smtClean="0"/>
              <a:t>ar</a:t>
            </a:r>
            <a:r>
              <a:rPr lang="fr-FR" sz="1200" b="1" dirty="0" smtClean="0"/>
              <a:t> </a:t>
            </a:r>
            <a:r>
              <a:rPr lang="fr-FR" sz="1200" b="1" dirty="0" err="1" smtClean="0"/>
              <a:t>Vvet</a:t>
            </a:r>
            <a:r>
              <a:rPr lang="fr-FR" sz="1200" b="1" dirty="0" smtClean="0"/>
              <a:t> </a:t>
            </a:r>
            <a:r>
              <a:rPr lang="fr-FR" sz="1200" b="1" dirty="0" err="1" smtClean="0"/>
              <a:t>Republik</a:t>
            </a:r>
            <a:endParaRPr lang="fr-FR" sz="1200" b="1" dirty="0" smtClean="0"/>
          </a:p>
          <a:p>
            <a:endParaRPr lang="fr-FR" sz="1200" b="1" dirty="0"/>
          </a:p>
        </p:txBody>
      </p:sp>
      <p:sp>
        <p:nvSpPr>
          <p:cNvPr id="9" name="ZoneTexte 8"/>
          <p:cNvSpPr txBox="1"/>
          <p:nvPr/>
        </p:nvSpPr>
        <p:spPr>
          <a:xfrm>
            <a:off x="3129304" y="2778727"/>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12" name="ZoneTexte 11"/>
          <p:cNvSpPr txBox="1"/>
          <p:nvPr/>
        </p:nvSpPr>
        <p:spPr>
          <a:xfrm>
            <a:off x="3129304" y="7257620"/>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11" name="ZoneTexte 10"/>
          <p:cNvSpPr txBox="1"/>
          <p:nvPr/>
        </p:nvSpPr>
        <p:spPr>
          <a:xfrm>
            <a:off x="3138829" y="188074"/>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4" name="ZoneTexte 13"/>
          <p:cNvSpPr txBox="1"/>
          <p:nvPr/>
        </p:nvSpPr>
        <p:spPr>
          <a:xfrm>
            <a:off x="3150870" y="4628932"/>
            <a:ext cx="1586315" cy="261610"/>
          </a:xfrm>
          <a:prstGeom prst="rect">
            <a:avLst/>
          </a:prstGeom>
          <a:noFill/>
        </p:spPr>
        <p:txBody>
          <a:bodyPr wrap="square" rtlCol="0">
            <a:spAutoFit/>
          </a:bodyPr>
          <a:lstStyle/>
          <a:p>
            <a:r>
              <a:rPr lang="fr-FR" sz="1050" b="1" dirty="0" smtClean="0"/>
              <a:t>DIELL 4</a:t>
            </a:r>
            <a:endParaRPr lang="fr-FR" sz="1050" b="1" dirty="0"/>
          </a:p>
        </p:txBody>
      </p:sp>
      <p:sp>
        <p:nvSpPr>
          <p:cNvPr id="13" name="ZoneTexte 12"/>
          <p:cNvSpPr txBox="1"/>
          <p:nvPr/>
        </p:nvSpPr>
        <p:spPr>
          <a:xfrm>
            <a:off x="5413708" y="7196065"/>
            <a:ext cx="679588" cy="323165"/>
          </a:xfrm>
          <a:prstGeom prst="rect">
            <a:avLst/>
          </a:prstGeom>
          <a:noFill/>
        </p:spPr>
        <p:txBody>
          <a:bodyPr wrap="square" rtlCol="0">
            <a:spAutoFit/>
          </a:bodyPr>
          <a:lstStyle/>
          <a:p>
            <a:r>
              <a:rPr lang="fr-FR" sz="500" b="1" dirty="0" err="1" smtClean="0"/>
              <a:t>Testen-diazez</a:t>
            </a:r>
            <a:r>
              <a:rPr lang="fr-FR" sz="500" b="1" dirty="0" smtClean="0"/>
              <a:t> </a:t>
            </a:r>
            <a:r>
              <a:rPr lang="fr-FR" sz="500" b="1" dirty="0" err="1" smtClean="0"/>
              <a:t>àr</a:t>
            </a:r>
            <a:r>
              <a:rPr lang="fr-FR" sz="500" b="1" dirty="0" smtClean="0"/>
              <a:t> </a:t>
            </a:r>
            <a:r>
              <a:rPr lang="fr-FR" sz="500" b="1" dirty="0" err="1" smtClean="0"/>
              <a:t>aozadur</a:t>
            </a:r>
            <a:r>
              <a:rPr lang="fr-FR" sz="500" b="1" dirty="0" smtClean="0"/>
              <a:t> ha mont en-</a:t>
            </a:r>
            <a:r>
              <a:rPr lang="fr-FR" sz="500" b="1" dirty="0" err="1" smtClean="0"/>
              <a:t>dro</a:t>
            </a:r>
            <a:r>
              <a:rPr lang="fr-FR" sz="500" b="1" dirty="0" smtClean="0"/>
              <a:t> </a:t>
            </a:r>
            <a:r>
              <a:rPr lang="fr-FR" sz="500" b="1" dirty="0" err="1" smtClean="0"/>
              <a:t>ar</a:t>
            </a:r>
            <a:r>
              <a:rPr lang="fr-FR" sz="500" b="1" dirty="0" smtClean="0"/>
              <a:t> </a:t>
            </a:r>
            <a:r>
              <a:rPr lang="fr-FR" sz="500" b="1" dirty="0" err="1" smtClean="0"/>
              <a:t>Stad</a:t>
            </a:r>
            <a:endParaRPr lang="fr-FR" sz="500" b="1" dirty="0"/>
          </a:p>
        </p:txBody>
      </p:sp>
      <p:sp>
        <p:nvSpPr>
          <p:cNvPr id="16" name="ZoneTexte 15"/>
          <p:cNvSpPr txBox="1"/>
          <p:nvPr/>
        </p:nvSpPr>
        <p:spPr>
          <a:xfrm>
            <a:off x="5353854" y="2724866"/>
            <a:ext cx="679588" cy="323165"/>
          </a:xfrm>
          <a:prstGeom prst="rect">
            <a:avLst/>
          </a:prstGeom>
          <a:noFill/>
        </p:spPr>
        <p:txBody>
          <a:bodyPr wrap="square" rtlCol="0">
            <a:spAutoFit/>
          </a:bodyPr>
          <a:lstStyle/>
          <a:p>
            <a:r>
              <a:rPr lang="fr-FR" sz="500" b="1" dirty="0" err="1" smtClean="0"/>
              <a:t>Testen-diazez</a:t>
            </a:r>
            <a:r>
              <a:rPr lang="fr-FR" sz="500" b="1" dirty="0" smtClean="0"/>
              <a:t> </a:t>
            </a:r>
            <a:r>
              <a:rPr lang="fr-FR" sz="500" b="1" dirty="0" err="1" smtClean="0"/>
              <a:t>àr</a:t>
            </a:r>
            <a:r>
              <a:rPr lang="fr-FR" sz="500" b="1" dirty="0" smtClean="0"/>
              <a:t> </a:t>
            </a:r>
            <a:r>
              <a:rPr lang="fr-FR" sz="500" b="1" dirty="0" err="1" smtClean="0"/>
              <a:t>aozadur</a:t>
            </a:r>
            <a:r>
              <a:rPr lang="fr-FR" sz="500" b="1" dirty="0" smtClean="0"/>
              <a:t> ha mont en-</a:t>
            </a:r>
            <a:r>
              <a:rPr lang="fr-FR" sz="500" b="1" dirty="0" err="1" smtClean="0"/>
              <a:t>dro</a:t>
            </a:r>
            <a:r>
              <a:rPr lang="fr-FR" sz="500" b="1" dirty="0" smtClean="0"/>
              <a:t> </a:t>
            </a:r>
            <a:r>
              <a:rPr lang="fr-FR" sz="500" b="1" dirty="0" err="1" smtClean="0"/>
              <a:t>ar</a:t>
            </a:r>
            <a:r>
              <a:rPr lang="fr-FR" sz="500" b="1" dirty="0" smtClean="0"/>
              <a:t> </a:t>
            </a:r>
            <a:r>
              <a:rPr lang="fr-FR" sz="500" b="1" dirty="0" err="1" smtClean="0"/>
              <a:t>Stad</a:t>
            </a:r>
            <a:endParaRPr lang="fr-FR" sz="500" b="1" dirty="0"/>
          </a:p>
        </p:txBody>
      </p:sp>
      <p:sp>
        <p:nvSpPr>
          <p:cNvPr id="15" name="ZoneTexte 14"/>
          <p:cNvSpPr txBox="1"/>
          <p:nvPr/>
        </p:nvSpPr>
        <p:spPr>
          <a:xfrm>
            <a:off x="5661248" y="5288528"/>
            <a:ext cx="948818" cy="461665"/>
          </a:xfrm>
          <a:prstGeom prst="rect">
            <a:avLst/>
          </a:prstGeom>
          <a:noFill/>
        </p:spPr>
        <p:txBody>
          <a:bodyPr wrap="square" rtlCol="0">
            <a:spAutoFit/>
          </a:bodyPr>
          <a:lstStyle/>
          <a:p>
            <a:pPr algn="ctr"/>
            <a:r>
              <a:rPr lang="fr-FR" sz="600" dirty="0" err="1" smtClean="0"/>
              <a:t>Testennoù</a:t>
            </a:r>
            <a:r>
              <a:rPr lang="fr-FR" sz="600" dirty="0" smtClean="0"/>
              <a:t> </a:t>
            </a:r>
            <a:r>
              <a:rPr lang="fr-FR" sz="600" dirty="0" err="1" smtClean="0"/>
              <a:t>Europat</a:t>
            </a:r>
            <a:r>
              <a:rPr lang="fr-FR" sz="600" dirty="0" smtClean="0"/>
              <a:t> </a:t>
            </a:r>
            <a:r>
              <a:rPr lang="fr-FR" sz="600" dirty="0" err="1" smtClean="0"/>
              <a:t>àr</a:t>
            </a:r>
            <a:r>
              <a:rPr lang="fr-FR" sz="600" dirty="0" smtClean="0"/>
              <a:t> </a:t>
            </a:r>
            <a:r>
              <a:rPr lang="fr-FR" sz="600" dirty="0" err="1" smtClean="0"/>
              <a:t>aozadur</a:t>
            </a:r>
            <a:r>
              <a:rPr lang="fr-FR" sz="600" dirty="0" smtClean="0"/>
              <a:t> an </a:t>
            </a:r>
            <a:r>
              <a:rPr lang="fr-FR" sz="600" dirty="0" err="1" smtClean="0"/>
              <a:t>darempredoù</a:t>
            </a:r>
            <a:r>
              <a:rPr lang="fr-FR" sz="600" dirty="0" smtClean="0"/>
              <a:t> </a:t>
            </a:r>
            <a:r>
              <a:rPr lang="fr-FR" sz="600" dirty="0" err="1" smtClean="0"/>
              <a:t>etre</a:t>
            </a:r>
            <a:r>
              <a:rPr lang="fr-FR" sz="600" dirty="0" smtClean="0"/>
              <a:t> </a:t>
            </a:r>
            <a:r>
              <a:rPr lang="fr-FR" sz="600" dirty="0" err="1" smtClean="0"/>
              <a:t>ar</a:t>
            </a:r>
            <a:r>
              <a:rPr lang="fr-FR" sz="600" dirty="0" smtClean="0"/>
              <a:t> </a:t>
            </a:r>
            <a:r>
              <a:rPr lang="fr-FR" sz="600" dirty="0" err="1" smtClean="0"/>
              <a:t>Stadoù</a:t>
            </a:r>
            <a:r>
              <a:rPr lang="fr-FR" sz="600" dirty="0" smtClean="0"/>
              <a:t> </a:t>
            </a:r>
            <a:r>
              <a:rPr lang="fr-FR" sz="600" dirty="0" err="1" smtClean="0"/>
              <a:t>ezel</a:t>
            </a:r>
            <a:r>
              <a:rPr lang="fr-FR" sz="600" dirty="0" smtClean="0"/>
              <a:t> a U-E</a:t>
            </a:r>
            <a:endParaRPr lang="fr-FR" sz="600" dirty="0"/>
          </a:p>
        </p:txBody>
      </p:sp>
      <p:sp>
        <p:nvSpPr>
          <p:cNvPr id="18" name="ZoneTexte 17"/>
          <p:cNvSpPr txBox="1"/>
          <p:nvPr/>
        </p:nvSpPr>
        <p:spPr>
          <a:xfrm>
            <a:off x="5642545" y="899592"/>
            <a:ext cx="916418" cy="461665"/>
          </a:xfrm>
          <a:prstGeom prst="rect">
            <a:avLst/>
          </a:prstGeom>
          <a:noFill/>
        </p:spPr>
        <p:txBody>
          <a:bodyPr wrap="square" rtlCol="0">
            <a:spAutoFit/>
          </a:bodyPr>
          <a:lstStyle/>
          <a:p>
            <a:pPr algn="ctr"/>
            <a:r>
              <a:rPr lang="fr-FR" sz="600" dirty="0" err="1" smtClean="0"/>
              <a:t>Testennoù</a:t>
            </a:r>
            <a:r>
              <a:rPr lang="fr-FR" sz="600" dirty="0" smtClean="0"/>
              <a:t> </a:t>
            </a:r>
            <a:r>
              <a:rPr lang="fr-FR" sz="600" dirty="0" err="1" smtClean="0"/>
              <a:t>Europat</a:t>
            </a:r>
            <a:r>
              <a:rPr lang="fr-FR" sz="600" dirty="0" smtClean="0"/>
              <a:t> </a:t>
            </a:r>
            <a:r>
              <a:rPr lang="fr-FR" sz="600" dirty="0" err="1" smtClean="0"/>
              <a:t>àr</a:t>
            </a:r>
            <a:r>
              <a:rPr lang="fr-FR" sz="600" dirty="0" smtClean="0"/>
              <a:t> </a:t>
            </a:r>
            <a:r>
              <a:rPr lang="fr-FR" sz="600" dirty="0" err="1" smtClean="0"/>
              <a:t>aozadur</a:t>
            </a:r>
            <a:r>
              <a:rPr lang="fr-FR" sz="600" dirty="0" smtClean="0"/>
              <a:t> an </a:t>
            </a:r>
            <a:r>
              <a:rPr lang="fr-FR" sz="600" dirty="0" err="1" smtClean="0"/>
              <a:t>darempredoù</a:t>
            </a:r>
            <a:r>
              <a:rPr lang="fr-FR" sz="600" dirty="0" smtClean="0"/>
              <a:t> </a:t>
            </a:r>
            <a:r>
              <a:rPr lang="fr-FR" sz="600" dirty="0" err="1" smtClean="0"/>
              <a:t>etre</a:t>
            </a:r>
            <a:r>
              <a:rPr lang="fr-FR" sz="600" dirty="0" smtClean="0"/>
              <a:t> </a:t>
            </a:r>
            <a:r>
              <a:rPr lang="fr-FR" sz="600" dirty="0" err="1" smtClean="0"/>
              <a:t>ar</a:t>
            </a:r>
            <a:r>
              <a:rPr lang="fr-FR" sz="600" dirty="0" smtClean="0"/>
              <a:t> </a:t>
            </a:r>
            <a:r>
              <a:rPr lang="fr-FR" sz="600" dirty="0" err="1" smtClean="0"/>
              <a:t>Stadoù</a:t>
            </a:r>
            <a:r>
              <a:rPr lang="fr-FR" sz="600" dirty="0" smtClean="0"/>
              <a:t> </a:t>
            </a:r>
            <a:r>
              <a:rPr lang="fr-FR" sz="600" dirty="0" err="1" smtClean="0"/>
              <a:t>ezel</a:t>
            </a:r>
            <a:r>
              <a:rPr lang="fr-FR" sz="600" dirty="0" smtClean="0"/>
              <a:t> a U-E</a:t>
            </a:r>
            <a:endParaRPr lang="fr-FR" sz="600" dirty="0"/>
          </a:p>
        </p:txBody>
      </p:sp>
      <p:sp>
        <p:nvSpPr>
          <p:cNvPr id="17" name="ZoneTexte 16"/>
          <p:cNvSpPr txBox="1"/>
          <p:nvPr/>
        </p:nvSpPr>
        <p:spPr>
          <a:xfrm>
            <a:off x="3157879" y="707231"/>
            <a:ext cx="612068" cy="846386"/>
          </a:xfrm>
          <a:prstGeom prst="rect">
            <a:avLst/>
          </a:prstGeom>
          <a:noFill/>
        </p:spPr>
        <p:txBody>
          <a:bodyPr wrap="square" rtlCol="0">
            <a:spAutoFit/>
          </a:bodyPr>
          <a:lstStyle/>
          <a:p>
            <a:r>
              <a:rPr lang="fr-FR" sz="700" dirty="0" err="1" smtClean="0"/>
              <a:t>Testenn</a:t>
            </a:r>
            <a:r>
              <a:rPr lang="fr-FR" sz="700" dirty="0" smtClean="0"/>
              <a:t> </a:t>
            </a:r>
            <a:r>
              <a:rPr lang="fr-FR" sz="700" dirty="0" err="1" smtClean="0"/>
              <a:t>àr</a:t>
            </a:r>
            <a:r>
              <a:rPr lang="fr-FR" sz="700" dirty="0" smtClean="0"/>
              <a:t> </a:t>
            </a:r>
            <a:r>
              <a:rPr lang="fr-FR" sz="700" dirty="0" err="1" smtClean="0"/>
              <a:t>reolenn</a:t>
            </a:r>
            <a:r>
              <a:rPr lang="fr-FR" sz="700" dirty="0" smtClean="0"/>
              <a:t> an ONU </a:t>
            </a:r>
            <a:r>
              <a:rPr lang="fr-FR" sz="700" dirty="0" err="1" smtClean="0"/>
              <a:t>hag</a:t>
            </a:r>
            <a:r>
              <a:rPr lang="fr-FR" sz="700" dirty="0" smtClean="0"/>
              <a:t> a c’</a:t>
            </a:r>
            <a:r>
              <a:rPr lang="fr-FR" sz="700" dirty="0" err="1" smtClean="0"/>
              <a:t>houlenn</a:t>
            </a:r>
            <a:r>
              <a:rPr lang="fr-FR" sz="700" dirty="0" smtClean="0"/>
              <a:t> </a:t>
            </a:r>
            <a:r>
              <a:rPr lang="fr-FR" sz="700" dirty="0" err="1" smtClean="0"/>
              <a:t>kred</a:t>
            </a:r>
            <a:r>
              <a:rPr lang="fr-FR" sz="700" dirty="0" smtClean="0"/>
              <a:t> </a:t>
            </a:r>
            <a:r>
              <a:rPr lang="fr-FR" sz="700" dirty="0" err="1" smtClean="0"/>
              <a:t>ar</a:t>
            </a:r>
            <a:r>
              <a:rPr lang="fr-FR" sz="700" dirty="0" smtClean="0"/>
              <a:t> </a:t>
            </a:r>
            <a:r>
              <a:rPr lang="fr-FR" sz="700" dirty="0" err="1" smtClean="0"/>
              <a:t>Stadoù</a:t>
            </a:r>
            <a:r>
              <a:rPr lang="fr-FR" sz="700" dirty="0" smtClean="0"/>
              <a:t> o deus </a:t>
            </a:r>
            <a:r>
              <a:rPr lang="fr-FR" sz="700" dirty="0" err="1" smtClean="0"/>
              <a:t>sinet</a:t>
            </a:r>
            <a:endParaRPr lang="fr-FR" sz="700" dirty="0"/>
          </a:p>
        </p:txBody>
      </p:sp>
      <p:sp>
        <p:nvSpPr>
          <p:cNvPr id="20" name="ZoneTexte 19"/>
          <p:cNvSpPr txBox="1"/>
          <p:nvPr/>
        </p:nvSpPr>
        <p:spPr>
          <a:xfrm>
            <a:off x="3168942" y="5096167"/>
            <a:ext cx="612068" cy="846386"/>
          </a:xfrm>
          <a:prstGeom prst="rect">
            <a:avLst/>
          </a:prstGeom>
          <a:noFill/>
        </p:spPr>
        <p:txBody>
          <a:bodyPr wrap="square" rtlCol="0">
            <a:spAutoFit/>
          </a:bodyPr>
          <a:lstStyle/>
          <a:p>
            <a:r>
              <a:rPr lang="fr-FR" sz="700" dirty="0" err="1" smtClean="0"/>
              <a:t>Testenn</a:t>
            </a:r>
            <a:r>
              <a:rPr lang="fr-FR" sz="700" dirty="0" smtClean="0"/>
              <a:t> </a:t>
            </a:r>
            <a:r>
              <a:rPr lang="fr-FR" sz="700" dirty="0" err="1" smtClean="0"/>
              <a:t>àr</a:t>
            </a:r>
            <a:r>
              <a:rPr lang="fr-FR" sz="700" dirty="0" smtClean="0"/>
              <a:t> </a:t>
            </a:r>
            <a:r>
              <a:rPr lang="fr-FR" sz="700" dirty="0" err="1" smtClean="0"/>
              <a:t>reolenn</a:t>
            </a:r>
            <a:r>
              <a:rPr lang="fr-FR" sz="700" dirty="0" smtClean="0"/>
              <a:t> an ONU </a:t>
            </a:r>
            <a:r>
              <a:rPr lang="fr-FR" sz="700" dirty="0" err="1" smtClean="0"/>
              <a:t>hag</a:t>
            </a:r>
            <a:r>
              <a:rPr lang="fr-FR" sz="700" dirty="0" smtClean="0"/>
              <a:t> a c’</a:t>
            </a:r>
            <a:r>
              <a:rPr lang="fr-FR" sz="700" dirty="0" err="1" smtClean="0"/>
              <a:t>houlenn</a:t>
            </a:r>
            <a:r>
              <a:rPr lang="fr-FR" sz="700" dirty="0" smtClean="0"/>
              <a:t> </a:t>
            </a:r>
            <a:r>
              <a:rPr lang="fr-FR" sz="700" dirty="0" err="1" smtClean="0"/>
              <a:t>kred</a:t>
            </a:r>
            <a:r>
              <a:rPr lang="fr-FR" sz="700" dirty="0" smtClean="0"/>
              <a:t> </a:t>
            </a:r>
            <a:r>
              <a:rPr lang="fr-FR" sz="700" dirty="0" err="1" smtClean="0"/>
              <a:t>ar</a:t>
            </a:r>
            <a:r>
              <a:rPr lang="fr-FR" sz="700" dirty="0" smtClean="0"/>
              <a:t> </a:t>
            </a:r>
            <a:r>
              <a:rPr lang="fr-FR" sz="700" dirty="0" err="1" smtClean="0"/>
              <a:t>Stadoù</a:t>
            </a:r>
            <a:r>
              <a:rPr lang="fr-FR" sz="700" dirty="0" smtClean="0"/>
              <a:t> o deus </a:t>
            </a:r>
            <a:r>
              <a:rPr lang="fr-FR" sz="700" dirty="0" err="1" smtClean="0"/>
              <a:t>sinet</a:t>
            </a:r>
            <a:endParaRPr lang="fr-FR" sz="700" dirty="0"/>
          </a:p>
        </p:txBody>
      </p:sp>
      <p:sp>
        <p:nvSpPr>
          <p:cNvPr id="19" name="ZoneTexte 18"/>
          <p:cNvSpPr txBox="1"/>
          <p:nvPr/>
        </p:nvSpPr>
        <p:spPr>
          <a:xfrm>
            <a:off x="4160388" y="6490074"/>
            <a:ext cx="1440160" cy="261610"/>
          </a:xfrm>
          <a:prstGeom prst="rect">
            <a:avLst/>
          </a:prstGeom>
          <a:noFill/>
        </p:spPr>
        <p:txBody>
          <a:bodyPr wrap="square" rtlCol="0">
            <a:spAutoFit/>
          </a:bodyPr>
          <a:lstStyle/>
          <a:p>
            <a:pPr algn="ctr"/>
            <a:r>
              <a:rPr lang="fr-FR" sz="1050" b="1" dirty="0" smtClean="0"/>
              <a:t>Ar </a:t>
            </a:r>
            <a:r>
              <a:rPr lang="fr-FR" sz="1050" b="1" dirty="0" err="1" smtClean="0"/>
              <a:t>gwir</a:t>
            </a:r>
            <a:r>
              <a:rPr lang="fr-FR" sz="1050" b="1" dirty="0" smtClean="0"/>
              <a:t> </a:t>
            </a:r>
            <a:r>
              <a:rPr lang="fr-FR" sz="1050" b="1" dirty="0" err="1" smtClean="0"/>
              <a:t>broadel</a:t>
            </a:r>
            <a:endParaRPr lang="fr-FR" sz="1050" b="1" dirty="0"/>
          </a:p>
        </p:txBody>
      </p:sp>
      <p:sp>
        <p:nvSpPr>
          <p:cNvPr id="22" name="ZoneTexte 21"/>
          <p:cNvSpPr txBox="1"/>
          <p:nvPr/>
        </p:nvSpPr>
        <p:spPr>
          <a:xfrm>
            <a:off x="4160388" y="1992923"/>
            <a:ext cx="1440160" cy="261610"/>
          </a:xfrm>
          <a:prstGeom prst="rect">
            <a:avLst/>
          </a:prstGeom>
          <a:noFill/>
        </p:spPr>
        <p:txBody>
          <a:bodyPr wrap="square" rtlCol="0">
            <a:spAutoFit/>
          </a:bodyPr>
          <a:lstStyle/>
          <a:p>
            <a:pPr algn="ctr"/>
            <a:r>
              <a:rPr lang="fr-FR" sz="1050" b="1" dirty="0" smtClean="0"/>
              <a:t>Ar </a:t>
            </a:r>
            <a:r>
              <a:rPr lang="fr-FR" sz="1050" b="1" dirty="0" err="1" smtClean="0"/>
              <a:t>gwir</a:t>
            </a:r>
            <a:r>
              <a:rPr lang="fr-FR" sz="1050" b="1" dirty="0" smtClean="0"/>
              <a:t> </a:t>
            </a:r>
            <a:r>
              <a:rPr lang="fr-FR" sz="1050" b="1" dirty="0" err="1" smtClean="0"/>
              <a:t>broadel</a:t>
            </a:r>
            <a:endParaRPr lang="fr-FR" sz="1050" b="1" dirty="0"/>
          </a:p>
        </p:txBody>
      </p:sp>
      <p:sp>
        <p:nvSpPr>
          <p:cNvPr id="23" name="ZoneTexte 22"/>
          <p:cNvSpPr txBox="1"/>
          <p:nvPr/>
        </p:nvSpPr>
        <p:spPr>
          <a:xfrm>
            <a:off x="4283260" y="6156176"/>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24" name="ZoneTexte 23"/>
          <p:cNvSpPr txBox="1"/>
          <p:nvPr/>
        </p:nvSpPr>
        <p:spPr>
          <a:xfrm>
            <a:off x="4283260" y="1691680"/>
            <a:ext cx="1194416" cy="215444"/>
          </a:xfrm>
          <a:prstGeom prst="rect">
            <a:avLst/>
          </a:prstGeom>
          <a:noFill/>
        </p:spPr>
        <p:txBody>
          <a:bodyPr wrap="square" rtlCol="0">
            <a:spAutoFit/>
          </a:bodyPr>
          <a:lstStyle/>
          <a:p>
            <a:pPr algn="ctr"/>
            <a:r>
              <a:rPr lang="fr-FR" sz="800" b="1" dirty="0" smtClean="0"/>
              <a:t>a </a:t>
            </a:r>
            <a:r>
              <a:rPr lang="fr-FR" sz="800" b="1" dirty="0" err="1" smtClean="0"/>
              <a:t>rank</a:t>
            </a:r>
            <a:r>
              <a:rPr lang="fr-FR" sz="800" b="1" dirty="0" smtClean="0"/>
              <a:t> </a:t>
            </a:r>
            <a:r>
              <a:rPr lang="fr-FR" sz="800" b="1" dirty="0" err="1" smtClean="0"/>
              <a:t>doujiñ</a:t>
            </a:r>
            <a:endParaRPr lang="fr-FR" sz="800" b="1" dirty="0"/>
          </a:p>
        </p:txBody>
      </p:sp>
      <p:sp>
        <p:nvSpPr>
          <p:cNvPr id="2" name="ZoneTexte 1"/>
          <p:cNvSpPr txBox="1"/>
          <p:nvPr/>
        </p:nvSpPr>
        <p:spPr>
          <a:xfrm>
            <a:off x="5585636" y="253261"/>
            <a:ext cx="895612" cy="646331"/>
          </a:xfrm>
          <a:prstGeom prst="rect">
            <a:avLst/>
          </a:prstGeom>
          <a:noFill/>
        </p:spPr>
        <p:txBody>
          <a:bodyPr wrap="square" rtlCol="0">
            <a:spAutoFit/>
          </a:bodyPr>
          <a:lstStyle/>
          <a:p>
            <a:pPr algn="ctr"/>
            <a:r>
              <a:rPr lang="fr-FR" sz="1200" b="1" dirty="0" err="1" smtClean="0">
                <a:solidFill>
                  <a:srgbClr val="FF0000"/>
                </a:solidFill>
              </a:rPr>
              <a:t>Skrid-emglevioù</a:t>
            </a:r>
            <a:r>
              <a:rPr lang="fr-FR" sz="1200" b="1" dirty="0" smtClean="0">
                <a:solidFill>
                  <a:srgbClr val="FF0000"/>
                </a:solidFill>
              </a:rPr>
              <a:t> an UE</a:t>
            </a:r>
            <a:endParaRPr lang="fr-FR" sz="1200" b="1" dirty="0">
              <a:solidFill>
                <a:srgbClr val="FF0000"/>
              </a:solidFill>
            </a:endParaRPr>
          </a:p>
        </p:txBody>
      </p:sp>
      <p:sp>
        <p:nvSpPr>
          <p:cNvPr id="4" name="ZoneTexte 3"/>
          <p:cNvSpPr txBox="1"/>
          <p:nvPr/>
        </p:nvSpPr>
        <p:spPr>
          <a:xfrm>
            <a:off x="4278038" y="4623450"/>
            <a:ext cx="1512168" cy="430887"/>
          </a:xfrm>
          <a:prstGeom prst="rect">
            <a:avLst/>
          </a:prstGeom>
          <a:noFill/>
        </p:spPr>
        <p:txBody>
          <a:bodyPr wrap="square" rtlCol="0">
            <a:spAutoFit/>
          </a:bodyPr>
          <a:lstStyle/>
          <a:p>
            <a:pPr algn="ctr"/>
            <a:r>
              <a:rPr lang="fr-FR" sz="1050" b="1" dirty="0" err="1" smtClean="0"/>
              <a:t>Gwir</a:t>
            </a:r>
            <a:r>
              <a:rPr lang="fr-FR" sz="1050" b="1" dirty="0" smtClean="0"/>
              <a:t> </a:t>
            </a:r>
            <a:r>
              <a:rPr lang="fr-FR" sz="1050" b="1" dirty="0" err="1" smtClean="0"/>
              <a:t>etrevroadel</a:t>
            </a:r>
            <a:r>
              <a:rPr lang="fr-FR" sz="1050" b="1" dirty="0" smtClean="0"/>
              <a:t> </a:t>
            </a:r>
            <a:r>
              <a:rPr lang="fr-FR" sz="1050" b="1" dirty="0" err="1" smtClean="0"/>
              <a:t>hag</a:t>
            </a:r>
            <a:r>
              <a:rPr lang="fr-FR" sz="1050" b="1" dirty="0" smtClean="0"/>
              <a:t> </a:t>
            </a:r>
            <a:r>
              <a:rPr lang="fr-FR" sz="1050" b="1" dirty="0" err="1" smtClean="0"/>
              <a:t>europat</a:t>
            </a:r>
            <a:endParaRPr lang="fr-FR" sz="1050" b="1" dirty="0"/>
          </a:p>
        </p:txBody>
      </p:sp>
      <p:sp>
        <p:nvSpPr>
          <p:cNvPr id="26" name="ZoneTexte 25"/>
          <p:cNvSpPr txBox="1"/>
          <p:nvPr/>
        </p:nvSpPr>
        <p:spPr>
          <a:xfrm>
            <a:off x="4198039" y="103435"/>
            <a:ext cx="1512168" cy="430887"/>
          </a:xfrm>
          <a:prstGeom prst="rect">
            <a:avLst/>
          </a:prstGeom>
          <a:noFill/>
        </p:spPr>
        <p:txBody>
          <a:bodyPr wrap="square" rtlCol="0">
            <a:spAutoFit/>
          </a:bodyPr>
          <a:lstStyle/>
          <a:p>
            <a:pPr algn="ctr"/>
            <a:r>
              <a:rPr lang="fr-FR" sz="1050" b="1" dirty="0" err="1" smtClean="0"/>
              <a:t>Gwir</a:t>
            </a:r>
            <a:r>
              <a:rPr lang="fr-FR" sz="1050" b="1" dirty="0" smtClean="0"/>
              <a:t> </a:t>
            </a:r>
            <a:r>
              <a:rPr lang="fr-FR" sz="1050" b="1" dirty="0" err="1" smtClean="0"/>
              <a:t>etrevroadel</a:t>
            </a:r>
            <a:r>
              <a:rPr lang="fr-FR" sz="1050" b="1" dirty="0" smtClean="0"/>
              <a:t> </a:t>
            </a:r>
            <a:r>
              <a:rPr lang="fr-FR" sz="1050" b="1" dirty="0" err="1" smtClean="0"/>
              <a:t>hag</a:t>
            </a:r>
            <a:r>
              <a:rPr lang="fr-FR" sz="1050" b="1" dirty="0" smtClean="0"/>
              <a:t> </a:t>
            </a:r>
            <a:r>
              <a:rPr lang="fr-FR" sz="1050" b="1" dirty="0" err="1" smtClean="0"/>
              <a:t>europat</a:t>
            </a:r>
            <a:endParaRPr lang="fr-FR" sz="1050" b="1" dirty="0"/>
          </a:p>
        </p:txBody>
      </p:sp>
      <p:sp>
        <p:nvSpPr>
          <p:cNvPr id="21" name="ZoneTexte 20"/>
          <p:cNvSpPr txBox="1"/>
          <p:nvPr/>
        </p:nvSpPr>
        <p:spPr>
          <a:xfrm>
            <a:off x="5301208" y="2348314"/>
            <a:ext cx="936104" cy="307777"/>
          </a:xfrm>
          <a:prstGeom prst="rect">
            <a:avLst/>
          </a:prstGeom>
          <a:noFill/>
        </p:spPr>
        <p:txBody>
          <a:bodyPr wrap="square" rtlCol="0">
            <a:spAutoFit/>
          </a:bodyPr>
          <a:lstStyle/>
          <a:p>
            <a:r>
              <a:rPr lang="fr-FR" sz="1400" b="1" dirty="0" err="1" smtClean="0"/>
              <a:t>Bonreizh</a:t>
            </a:r>
            <a:endParaRPr lang="fr-FR" sz="1400" b="1" dirty="0"/>
          </a:p>
        </p:txBody>
      </p:sp>
    </p:spTree>
    <p:extLst>
      <p:ext uri="{BB962C8B-B14F-4D97-AF65-F5344CB8AC3E}">
        <p14:creationId xmlns:p14="http://schemas.microsoft.com/office/powerpoint/2010/main" val="24422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78" y="0"/>
            <a:ext cx="6835421" cy="3754874"/>
          </a:xfrm>
          <a:prstGeom prst="rect">
            <a:avLst/>
          </a:prstGeom>
          <a:noFill/>
        </p:spPr>
        <p:txBody>
          <a:bodyPr wrap="square" rtlCol="0">
            <a:spAutoFit/>
          </a:bodyPr>
          <a:lstStyle/>
          <a:p>
            <a:endParaRPr lang="fr-FR" sz="1400" dirty="0" smtClean="0"/>
          </a:p>
          <a:p>
            <a:r>
              <a:rPr lang="fr-FR" sz="1400" b="1" u="sng" dirty="0" smtClean="0"/>
              <a:t>1. </a:t>
            </a:r>
            <a:r>
              <a:rPr lang="fr-FR" sz="1400" b="1" u="sng" dirty="0" err="1" smtClean="0"/>
              <a:t>Kentañ</a:t>
            </a:r>
            <a:r>
              <a:rPr lang="fr-FR" sz="1400" b="1" u="sng" dirty="0" smtClean="0"/>
              <a:t> </a:t>
            </a:r>
            <a:r>
              <a:rPr lang="fr-FR" sz="1400" b="1" u="sng" dirty="0" err="1" smtClean="0"/>
              <a:t>gwir</a:t>
            </a:r>
            <a:r>
              <a:rPr lang="fr-FR" sz="1400" b="1" u="sng" dirty="0" smtClean="0"/>
              <a:t> </a:t>
            </a:r>
            <a:r>
              <a:rPr lang="fr-FR" sz="1400" b="1" u="sng" dirty="0" err="1" smtClean="0"/>
              <a:t>eo</a:t>
            </a:r>
            <a:r>
              <a:rPr lang="fr-FR" sz="1400" b="1" u="sng" dirty="0" smtClean="0"/>
              <a:t> </a:t>
            </a:r>
            <a:r>
              <a:rPr lang="fr-FR" sz="1400" b="1" u="sng" dirty="0" err="1" smtClean="0"/>
              <a:t>hani</a:t>
            </a:r>
            <a:r>
              <a:rPr lang="fr-FR" sz="1400" b="1" u="sng" dirty="0" smtClean="0"/>
              <a:t> </a:t>
            </a:r>
            <a:r>
              <a:rPr lang="fr-FR" sz="1400" b="1" u="sng" dirty="0" err="1" smtClean="0"/>
              <a:t>europat</a:t>
            </a:r>
            <a:endParaRPr lang="fr-FR" sz="1400" b="1" u="sng" dirty="0" smtClean="0"/>
          </a:p>
          <a:p>
            <a:r>
              <a:rPr lang="fr-FR" sz="1400" dirty="0" smtClean="0"/>
              <a:t>8000 « </a:t>
            </a:r>
            <a:r>
              <a:rPr lang="fr-FR" sz="1400" dirty="0" err="1" smtClean="0"/>
              <a:t>lezenn</a:t>
            </a:r>
            <a:r>
              <a:rPr lang="fr-FR" sz="1400" dirty="0" smtClean="0"/>
              <a:t> » </a:t>
            </a:r>
            <a:r>
              <a:rPr lang="fr-FR" sz="1400" dirty="0" err="1" smtClean="0"/>
              <a:t>europat</a:t>
            </a:r>
            <a:r>
              <a:rPr lang="fr-FR" sz="1400" dirty="0" smtClean="0"/>
              <a:t> (</a:t>
            </a:r>
            <a:r>
              <a:rPr lang="fr-FR" sz="1400" b="1" dirty="0" err="1">
                <a:solidFill>
                  <a:srgbClr val="FF0000"/>
                </a:solidFill>
              </a:rPr>
              <a:t>sturiadoù</a:t>
            </a:r>
            <a:r>
              <a:rPr lang="fr-FR" sz="1400" b="1" dirty="0">
                <a:solidFill>
                  <a:srgbClr val="FF0000"/>
                </a:solidFill>
              </a:rPr>
              <a:t> </a:t>
            </a:r>
            <a:r>
              <a:rPr lang="fr-FR" sz="1400" b="1" dirty="0" err="1">
                <a:solidFill>
                  <a:srgbClr val="FF0000"/>
                </a:solidFill>
              </a:rPr>
              <a:t>europat</a:t>
            </a:r>
            <a:r>
              <a:rPr lang="fr-FR" sz="1400" b="1" dirty="0">
                <a:solidFill>
                  <a:srgbClr val="FF0000"/>
                </a:solidFill>
              </a:rPr>
              <a:t> ha </a:t>
            </a:r>
            <a:r>
              <a:rPr lang="fr-FR" sz="1400" b="1" dirty="0" err="1" smtClean="0">
                <a:solidFill>
                  <a:srgbClr val="FF0000"/>
                </a:solidFill>
              </a:rPr>
              <a:t>reoliadurioù</a:t>
            </a:r>
            <a:r>
              <a:rPr lang="fr-FR" sz="1400" b="1" dirty="0" smtClean="0">
                <a:solidFill>
                  <a:srgbClr val="FF0000"/>
                </a:solidFill>
              </a:rPr>
              <a:t>) a </a:t>
            </a:r>
            <a:r>
              <a:rPr lang="fr-FR" sz="1400" b="1" dirty="0" err="1" smtClean="0">
                <a:solidFill>
                  <a:srgbClr val="FF0000"/>
                </a:solidFill>
              </a:rPr>
              <a:t>zo</a:t>
            </a:r>
            <a:r>
              <a:rPr lang="fr-FR" sz="1400" b="1" dirty="0" smtClean="0">
                <a:solidFill>
                  <a:srgbClr val="FF0000"/>
                </a:solidFill>
              </a:rPr>
              <a:t> </a:t>
            </a:r>
            <a:r>
              <a:rPr lang="fr-FR" sz="1400" b="1" dirty="0" err="1" smtClean="0">
                <a:solidFill>
                  <a:srgbClr val="FF0000"/>
                </a:solidFill>
              </a:rPr>
              <a:t>bet</a:t>
            </a:r>
            <a:r>
              <a:rPr lang="fr-FR" sz="1400" b="1" dirty="0" smtClean="0">
                <a:solidFill>
                  <a:srgbClr val="FF0000"/>
                </a:solidFill>
              </a:rPr>
              <a:t> </a:t>
            </a:r>
            <a:r>
              <a:rPr lang="fr-FR" sz="1400" b="1" dirty="0" err="1" smtClean="0">
                <a:solidFill>
                  <a:srgbClr val="FF0000"/>
                </a:solidFill>
              </a:rPr>
              <a:t>votet</a:t>
            </a:r>
            <a:r>
              <a:rPr lang="fr-FR" sz="1400" b="1" dirty="0" smtClean="0">
                <a:solidFill>
                  <a:srgbClr val="FF0000"/>
                </a:solidFill>
              </a:rPr>
              <a:t> </a:t>
            </a:r>
            <a:r>
              <a:rPr lang="fr-FR" sz="1400" b="1" dirty="0" err="1" smtClean="0">
                <a:solidFill>
                  <a:srgbClr val="FF0000"/>
                </a:solidFill>
              </a:rPr>
              <a:t>hag</a:t>
            </a:r>
            <a:r>
              <a:rPr lang="fr-FR" sz="1400" b="1" dirty="0" smtClean="0">
                <a:solidFill>
                  <a:srgbClr val="FF0000"/>
                </a:solidFill>
              </a:rPr>
              <a:t> o deus da </a:t>
            </a:r>
            <a:r>
              <a:rPr lang="fr-FR" sz="1400" b="1" dirty="0" err="1" smtClean="0">
                <a:solidFill>
                  <a:srgbClr val="FF0000"/>
                </a:solidFill>
              </a:rPr>
              <a:t>vout</a:t>
            </a:r>
            <a:r>
              <a:rPr lang="fr-FR" sz="1400" b="1" dirty="0" smtClean="0">
                <a:solidFill>
                  <a:srgbClr val="FF0000"/>
                </a:solidFill>
              </a:rPr>
              <a:t> </a:t>
            </a:r>
            <a:r>
              <a:rPr lang="fr-FR" sz="1400" b="1" dirty="0" err="1" smtClean="0">
                <a:solidFill>
                  <a:srgbClr val="FF0000"/>
                </a:solidFill>
              </a:rPr>
              <a:t>lakaet</a:t>
            </a:r>
            <a:r>
              <a:rPr lang="fr-FR" sz="1400" b="1" dirty="0" smtClean="0">
                <a:solidFill>
                  <a:srgbClr val="FF0000"/>
                </a:solidFill>
              </a:rPr>
              <a:t> e-</a:t>
            </a:r>
            <a:r>
              <a:rPr lang="fr-FR" sz="1400" b="1" dirty="0" err="1" smtClean="0">
                <a:solidFill>
                  <a:srgbClr val="FF0000"/>
                </a:solidFill>
              </a:rPr>
              <a:t>pleustr</a:t>
            </a:r>
            <a:r>
              <a:rPr lang="fr-FR" sz="1400" b="1" dirty="0" smtClean="0">
                <a:solidFill>
                  <a:srgbClr val="FF0000"/>
                </a:solidFill>
              </a:rPr>
              <a:t> </a:t>
            </a:r>
            <a:r>
              <a:rPr lang="fr-FR" sz="1400" b="1" dirty="0" err="1" smtClean="0">
                <a:solidFill>
                  <a:srgbClr val="FF0000"/>
                </a:solidFill>
              </a:rPr>
              <a:t>abaoe</a:t>
            </a:r>
            <a:r>
              <a:rPr lang="fr-FR" sz="1400" b="1" dirty="0" smtClean="0">
                <a:solidFill>
                  <a:srgbClr val="FF0000"/>
                </a:solidFill>
              </a:rPr>
              <a:t> </a:t>
            </a:r>
            <a:r>
              <a:rPr lang="fr-FR" sz="1400" b="1" dirty="0" err="1" smtClean="0">
                <a:solidFill>
                  <a:srgbClr val="FF0000"/>
                </a:solidFill>
              </a:rPr>
              <a:t>krouidigezh</a:t>
            </a:r>
            <a:r>
              <a:rPr lang="fr-FR" sz="1400" b="1" dirty="0">
                <a:solidFill>
                  <a:srgbClr val="FF0000"/>
                </a:solidFill>
              </a:rPr>
              <a:t> </a:t>
            </a:r>
            <a:r>
              <a:rPr lang="fr-FR" sz="1400" b="1" dirty="0" err="1" smtClean="0">
                <a:solidFill>
                  <a:srgbClr val="FF0000"/>
                </a:solidFill>
              </a:rPr>
              <a:t>europat</a:t>
            </a:r>
            <a:r>
              <a:rPr lang="fr-FR" sz="1400" b="1" dirty="0" smtClean="0">
                <a:solidFill>
                  <a:srgbClr val="FF0000"/>
                </a:solidFill>
              </a:rPr>
              <a:t> e 1957 </a:t>
            </a:r>
            <a:r>
              <a:rPr lang="fr-FR" sz="1400" b="1" dirty="0" err="1" smtClean="0">
                <a:solidFill>
                  <a:srgbClr val="FF0000"/>
                </a:solidFill>
              </a:rPr>
              <a:t>get</a:t>
            </a:r>
            <a:r>
              <a:rPr lang="fr-FR" sz="1400" b="1" dirty="0" smtClean="0">
                <a:solidFill>
                  <a:srgbClr val="FF0000"/>
                </a:solidFill>
              </a:rPr>
              <a:t> </a:t>
            </a:r>
            <a:r>
              <a:rPr lang="fr-FR" sz="1400" b="1" dirty="0" err="1" smtClean="0">
                <a:solidFill>
                  <a:srgbClr val="FF0000"/>
                </a:solidFill>
              </a:rPr>
              <a:t>feur-emglev</a:t>
            </a:r>
            <a:r>
              <a:rPr lang="fr-FR" sz="1400" b="1" dirty="0" smtClean="0">
                <a:solidFill>
                  <a:srgbClr val="FF0000"/>
                </a:solidFill>
              </a:rPr>
              <a:t> Roma. </a:t>
            </a:r>
            <a:r>
              <a:rPr lang="fr-FR" sz="1400" b="1" dirty="0" err="1" smtClean="0">
                <a:solidFill>
                  <a:srgbClr val="FF0000"/>
                </a:solidFill>
              </a:rPr>
              <a:t>Ret</a:t>
            </a:r>
            <a:r>
              <a:rPr lang="fr-FR" sz="1400" b="1" dirty="0" smtClean="0">
                <a:solidFill>
                  <a:srgbClr val="FF0000"/>
                </a:solidFill>
              </a:rPr>
              <a:t> </a:t>
            </a:r>
            <a:r>
              <a:rPr lang="fr-FR" sz="1400" b="1" dirty="0" err="1" smtClean="0">
                <a:solidFill>
                  <a:srgbClr val="FF0000"/>
                </a:solidFill>
              </a:rPr>
              <a:t>eo</a:t>
            </a:r>
            <a:r>
              <a:rPr lang="fr-FR" sz="1400" b="1" dirty="0" smtClean="0">
                <a:solidFill>
                  <a:srgbClr val="FF0000"/>
                </a:solidFill>
              </a:rPr>
              <a:t> </a:t>
            </a:r>
            <a:r>
              <a:rPr lang="fr-FR" sz="1400" b="1" dirty="0" err="1" smtClean="0">
                <a:solidFill>
                  <a:srgbClr val="FF0000"/>
                </a:solidFill>
              </a:rPr>
              <a:t>d’ar</a:t>
            </a:r>
            <a:r>
              <a:rPr lang="fr-FR" sz="1400" b="1" dirty="0" smtClean="0">
                <a:solidFill>
                  <a:srgbClr val="FF0000"/>
                </a:solidFill>
              </a:rPr>
              <a:t> </a:t>
            </a:r>
            <a:r>
              <a:rPr lang="fr-FR" sz="1400" b="1" dirty="0" err="1" smtClean="0">
                <a:solidFill>
                  <a:srgbClr val="FF0000"/>
                </a:solidFill>
              </a:rPr>
              <a:t>Stadoù</a:t>
            </a:r>
            <a:r>
              <a:rPr lang="fr-FR" sz="1400" b="1" dirty="0" smtClean="0">
                <a:solidFill>
                  <a:srgbClr val="FF0000"/>
                </a:solidFill>
              </a:rPr>
              <a:t>- </a:t>
            </a:r>
            <a:r>
              <a:rPr lang="fr-FR" sz="1400" b="1" dirty="0" err="1" smtClean="0">
                <a:solidFill>
                  <a:srgbClr val="FF0000"/>
                </a:solidFill>
              </a:rPr>
              <a:t>ezel</a:t>
            </a:r>
            <a:r>
              <a:rPr lang="fr-FR" sz="1400" b="1" dirty="0" smtClean="0">
                <a:solidFill>
                  <a:srgbClr val="FF0000"/>
                </a:solidFill>
              </a:rPr>
              <a:t> </a:t>
            </a:r>
            <a:r>
              <a:rPr lang="fr-FR" sz="1400" b="1" dirty="0" err="1" smtClean="0">
                <a:solidFill>
                  <a:srgbClr val="FF0000"/>
                </a:solidFill>
              </a:rPr>
              <a:t>doujiñ</a:t>
            </a:r>
            <a:r>
              <a:rPr lang="fr-FR" sz="1400" b="1" dirty="0" smtClean="0">
                <a:solidFill>
                  <a:srgbClr val="FF0000"/>
                </a:solidFill>
              </a:rPr>
              <a:t> </a:t>
            </a:r>
            <a:r>
              <a:rPr lang="fr-FR" sz="1400" b="1" dirty="0" err="1" smtClean="0">
                <a:solidFill>
                  <a:srgbClr val="FF0000"/>
                </a:solidFill>
              </a:rPr>
              <a:t>doc’h</a:t>
            </a:r>
            <a:r>
              <a:rPr lang="fr-FR" sz="1400" b="1" dirty="0" smtClean="0">
                <a:solidFill>
                  <a:srgbClr val="FF0000"/>
                </a:solidFill>
              </a:rPr>
              <a:t> </a:t>
            </a:r>
            <a:r>
              <a:rPr lang="fr-FR" sz="1400" b="1" dirty="0" err="1" smtClean="0">
                <a:solidFill>
                  <a:srgbClr val="FF0000"/>
                </a:solidFill>
              </a:rPr>
              <a:t>ar</a:t>
            </a:r>
            <a:r>
              <a:rPr lang="fr-FR" sz="1400" b="1" dirty="0" smtClean="0">
                <a:solidFill>
                  <a:srgbClr val="FF0000"/>
                </a:solidFill>
              </a:rPr>
              <a:t> </a:t>
            </a:r>
            <a:r>
              <a:rPr lang="fr-FR" sz="1400" b="1" dirty="0" err="1" smtClean="0">
                <a:solidFill>
                  <a:srgbClr val="FF0000"/>
                </a:solidFill>
              </a:rPr>
              <a:t>feur-emglev</a:t>
            </a:r>
            <a:r>
              <a:rPr lang="fr-FR" sz="1400" b="1" dirty="0" smtClean="0">
                <a:solidFill>
                  <a:srgbClr val="FF0000"/>
                </a:solidFill>
              </a:rPr>
              <a:t> o dues </a:t>
            </a:r>
            <a:r>
              <a:rPr lang="fr-FR" sz="1400" b="1" dirty="0" err="1" smtClean="0">
                <a:solidFill>
                  <a:srgbClr val="FF0000"/>
                </a:solidFill>
              </a:rPr>
              <a:t>sinet</a:t>
            </a:r>
            <a:r>
              <a:rPr lang="fr-FR" sz="1400" b="1" dirty="0" smtClean="0">
                <a:solidFill>
                  <a:srgbClr val="FF0000"/>
                </a:solidFill>
              </a:rPr>
              <a:t> ha </a:t>
            </a:r>
            <a:r>
              <a:rPr lang="fr-FR" sz="1400" dirty="0" err="1" smtClean="0"/>
              <a:t>peurwiriekaet</a:t>
            </a:r>
            <a:r>
              <a:rPr lang="fr-FR" sz="1400" dirty="0" smtClean="0"/>
              <a:t>(</a:t>
            </a:r>
            <a:r>
              <a:rPr lang="fr-FR" sz="1400" dirty="0" err="1" smtClean="0"/>
              <a:t>kadarnaat</a:t>
            </a:r>
            <a:r>
              <a:rPr lang="fr-FR" sz="1400" dirty="0" smtClean="0"/>
              <a:t> </a:t>
            </a:r>
            <a:r>
              <a:rPr lang="fr-FR" sz="1400" dirty="0" err="1" smtClean="0"/>
              <a:t>sinadur</a:t>
            </a:r>
            <a:r>
              <a:rPr lang="fr-FR" sz="1400" dirty="0" smtClean="0"/>
              <a:t> un </a:t>
            </a:r>
            <a:r>
              <a:rPr lang="fr-FR" sz="1400" dirty="0" err="1" smtClean="0"/>
              <a:t>emglev</a:t>
            </a:r>
            <a:r>
              <a:rPr lang="fr-FR" sz="1400" dirty="0" smtClean="0"/>
              <a:t> </a:t>
            </a:r>
            <a:r>
              <a:rPr lang="fr-FR" sz="1400" dirty="0" err="1" smtClean="0"/>
              <a:t>etrevroadel</a:t>
            </a:r>
            <a:r>
              <a:rPr lang="fr-FR" sz="1400" dirty="0" smtClean="0"/>
              <a:t> </a:t>
            </a:r>
            <a:r>
              <a:rPr lang="fr-FR" sz="1400" dirty="0" err="1" smtClean="0"/>
              <a:t>get</a:t>
            </a:r>
            <a:r>
              <a:rPr lang="fr-FR" sz="1400" dirty="0" smtClean="0"/>
              <a:t> </a:t>
            </a:r>
            <a:r>
              <a:rPr lang="fr-FR" sz="1400" dirty="0" err="1" smtClean="0"/>
              <a:t>votateg</a:t>
            </a:r>
            <a:r>
              <a:rPr lang="fr-FR" sz="1400" dirty="0" smtClean="0"/>
              <a:t> </a:t>
            </a:r>
            <a:r>
              <a:rPr lang="fr-FR" sz="1400" dirty="0" err="1" smtClean="0"/>
              <a:t>ar</a:t>
            </a:r>
            <a:r>
              <a:rPr lang="fr-FR" sz="1400" dirty="0" smtClean="0"/>
              <a:t> </a:t>
            </a:r>
            <a:r>
              <a:rPr lang="fr-FR" sz="1400" dirty="0" err="1" smtClean="0"/>
              <a:t>Parlamant</a:t>
            </a:r>
            <a:r>
              <a:rPr lang="fr-FR" sz="1400" dirty="0" smtClean="0"/>
              <a:t> </a:t>
            </a:r>
            <a:r>
              <a:rPr lang="fr-FR" sz="1400" dirty="0" err="1" smtClean="0"/>
              <a:t>pe</a:t>
            </a:r>
            <a:r>
              <a:rPr lang="fr-FR" sz="1400" dirty="0" smtClean="0"/>
              <a:t> </a:t>
            </a:r>
            <a:r>
              <a:rPr lang="fr-FR" sz="1400" dirty="0" err="1" smtClean="0"/>
              <a:t>ar</a:t>
            </a:r>
            <a:r>
              <a:rPr lang="fr-FR" sz="1400" dirty="0" smtClean="0"/>
              <a:t> </a:t>
            </a:r>
            <a:r>
              <a:rPr lang="fr-FR" sz="1400" dirty="0" err="1" smtClean="0"/>
              <a:t>geodediz</a:t>
            </a:r>
            <a:r>
              <a:rPr lang="fr-FR" sz="1400" dirty="0" smtClean="0"/>
              <a:t> </a:t>
            </a:r>
            <a:r>
              <a:rPr lang="fr-FR" sz="1400" dirty="0" err="1" smtClean="0"/>
              <a:t>dre</a:t>
            </a:r>
            <a:r>
              <a:rPr lang="fr-FR" sz="1400" dirty="0" smtClean="0"/>
              <a:t> referendum):</a:t>
            </a:r>
            <a:r>
              <a:rPr lang="fr-FR" sz="1400" dirty="0" err="1" smtClean="0"/>
              <a:t>meur</a:t>
            </a:r>
            <a:r>
              <a:rPr lang="fr-FR" sz="1400" dirty="0" smtClean="0"/>
              <a:t> a </a:t>
            </a:r>
            <a:r>
              <a:rPr lang="fr-FR" sz="1400" dirty="0" err="1" smtClean="0"/>
              <a:t>wech</a:t>
            </a:r>
            <a:r>
              <a:rPr lang="fr-FR" sz="1400" dirty="0" smtClean="0"/>
              <a:t> e </a:t>
            </a:r>
            <a:r>
              <a:rPr lang="fr-FR" sz="1400" dirty="0" err="1" smtClean="0"/>
              <a:t>vez</a:t>
            </a:r>
            <a:r>
              <a:rPr lang="fr-FR" sz="1400" dirty="0" smtClean="0"/>
              <a:t> da </a:t>
            </a:r>
            <a:r>
              <a:rPr lang="fr-FR" sz="1400" dirty="0" err="1" smtClean="0"/>
              <a:t>gemm</a:t>
            </a:r>
            <a:r>
              <a:rPr lang="fr-FR" sz="1400" dirty="0" smtClean="0"/>
              <a:t> </a:t>
            </a:r>
            <a:r>
              <a:rPr lang="fr-FR" sz="1400" dirty="0" err="1" smtClean="0"/>
              <a:t>ar</a:t>
            </a:r>
            <a:r>
              <a:rPr lang="fr-FR" sz="1400" dirty="0" smtClean="0"/>
              <a:t> </a:t>
            </a:r>
            <a:r>
              <a:rPr lang="fr-FR" sz="1400" dirty="0" err="1" smtClean="0"/>
              <a:t>Vonreizh</a:t>
            </a:r>
            <a:r>
              <a:rPr lang="fr-FR" sz="1400" dirty="0" smtClean="0"/>
              <a:t> a-</a:t>
            </a:r>
            <a:r>
              <a:rPr lang="fr-FR" sz="1400" dirty="0" err="1" smtClean="0"/>
              <a:t>raok</a:t>
            </a:r>
            <a:r>
              <a:rPr lang="fr-FR" sz="1400" dirty="0" smtClean="0"/>
              <a:t>. </a:t>
            </a:r>
            <a:r>
              <a:rPr lang="fr-FR" sz="1400" dirty="0" err="1" smtClean="0"/>
              <a:t>Ret</a:t>
            </a:r>
            <a:r>
              <a:rPr lang="fr-FR" sz="1400" dirty="0" smtClean="0"/>
              <a:t> </a:t>
            </a:r>
            <a:r>
              <a:rPr lang="fr-FR" sz="1400" dirty="0" err="1" smtClean="0"/>
              <a:t>eo</a:t>
            </a:r>
            <a:r>
              <a:rPr lang="fr-FR" sz="1400" dirty="0" smtClean="0"/>
              <a:t> </a:t>
            </a:r>
            <a:r>
              <a:rPr lang="fr-FR" sz="1400" dirty="0" err="1" smtClean="0"/>
              <a:t>ivez</a:t>
            </a:r>
            <a:r>
              <a:rPr lang="fr-FR" sz="1400" dirty="0" smtClean="0"/>
              <a:t> </a:t>
            </a:r>
            <a:r>
              <a:rPr lang="fr-FR" sz="1400" dirty="0" err="1" smtClean="0"/>
              <a:t>ar</a:t>
            </a:r>
            <a:r>
              <a:rPr lang="fr-FR" sz="1400" dirty="0" smtClean="0"/>
              <a:t> </a:t>
            </a:r>
            <a:r>
              <a:rPr lang="fr-FR" sz="1400" dirty="0" err="1" smtClean="0"/>
              <a:t>Stadoù</a:t>
            </a:r>
            <a:r>
              <a:rPr lang="fr-FR" sz="1400" dirty="0" smtClean="0"/>
              <a:t> </a:t>
            </a:r>
            <a:r>
              <a:rPr lang="fr-FR" sz="1400" dirty="0" err="1" smtClean="0"/>
              <a:t>lakaat</a:t>
            </a:r>
            <a:r>
              <a:rPr lang="fr-FR" sz="1400" dirty="0" smtClean="0"/>
              <a:t> e-</a:t>
            </a:r>
            <a:r>
              <a:rPr lang="fr-FR" sz="1400" dirty="0" err="1" smtClean="0"/>
              <a:t>pleustr</a:t>
            </a:r>
            <a:r>
              <a:rPr lang="fr-FR" sz="1400" dirty="0" smtClean="0"/>
              <a:t> al </a:t>
            </a:r>
            <a:r>
              <a:rPr lang="fr-FR" sz="1400" dirty="0" err="1" smtClean="0"/>
              <a:t>lezennoù</a:t>
            </a:r>
            <a:r>
              <a:rPr lang="fr-FR" sz="1400" dirty="0" smtClean="0"/>
              <a:t> </a:t>
            </a:r>
            <a:r>
              <a:rPr lang="fr-FR" sz="1400" dirty="0" err="1" smtClean="0"/>
              <a:t>europat</a:t>
            </a:r>
            <a:r>
              <a:rPr lang="fr-FR" sz="1400" dirty="0" smtClean="0"/>
              <a:t>  er </a:t>
            </a:r>
            <a:r>
              <a:rPr lang="fr-FR" sz="1400" dirty="0" err="1" smtClean="0"/>
              <a:t>vro</a:t>
            </a:r>
            <a:r>
              <a:rPr lang="fr-FR" sz="1400" dirty="0" smtClean="0"/>
              <a:t>. </a:t>
            </a:r>
            <a:r>
              <a:rPr lang="fr-FR" sz="1400" dirty="0" err="1" smtClean="0"/>
              <a:t>Ret</a:t>
            </a:r>
            <a:r>
              <a:rPr lang="fr-FR" sz="1400" dirty="0" smtClean="0"/>
              <a:t> </a:t>
            </a:r>
            <a:r>
              <a:rPr lang="fr-FR" sz="1400" dirty="0" err="1" smtClean="0"/>
              <a:t>eo</a:t>
            </a:r>
            <a:r>
              <a:rPr lang="fr-FR" sz="1400" dirty="0" smtClean="0"/>
              <a:t> </a:t>
            </a:r>
            <a:r>
              <a:rPr lang="fr-FR" sz="1400" dirty="0" err="1" smtClean="0"/>
              <a:t>ivez</a:t>
            </a:r>
            <a:r>
              <a:rPr lang="fr-FR" sz="1400" dirty="0" smtClean="0"/>
              <a:t> a-</a:t>
            </a:r>
            <a:r>
              <a:rPr lang="fr-FR" sz="1400" dirty="0" err="1" smtClean="0"/>
              <a:t>wechoù</a:t>
            </a:r>
            <a:r>
              <a:rPr lang="fr-FR" sz="1400" dirty="0" smtClean="0"/>
              <a:t> </a:t>
            </a:r>
            <a:r>
              <a:rPr lang="fr-FR" sz="1400" dirty="0" err="1" smtClean="0"/>
              <a:t>kemm</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broadel</a:t>
            </a:r>
            <a:r>
              <a:rPr lang="fr-FR" sz="1400" dirty="0" smtClean="0"/>
              <a:t> </a:t>
            </a:r>
            <a:r>
              <a:rPr lang="fr-FR" sz="1400" dirty="0" err="1" smtClean="0"/>
              <a:t>pe</a:t>
            </a:r>
            <a:r>
              <a:rPr lang="fr-FR" sz="1400" dirty="0" smtClean="0"/>
              <a:t> </a:t>
            </a:r>
            <a:r>
              <a:rPr lang="fr-FR" sz="1400" dirty="0" err="1" smtClean="0"/>
              <a:t>chom</a:t>
            </a:r>
            <a:r>
              <a:rPr lang="fr-FR" sz="1400" dirty="0" smtClean="0"/>
              <a:t> hep </a:t>
            </a:r>
            <a:r>
              <a:rPr lang="fr-FR" sz="1400" dirty="0" err="1" smtClean="0"/>
              <a:t>votiñ</a:t>
            </a:r>
            <a:r>
              <a:rPr lang="fr-FR" sz="1400" dirty="0" smtClean="0"/>
              <a:t> </a:t>
            </a:r>
            <a:r>
              <a:rPr lang="fr-FR" sz="1400" dirty="0" err="1" smtClean="0"/>
              <a:t>lezennoù</a:t>
            </a:r>
            <a:r>
              <a:rPr lang="fr-FR" sz="1400" dirty="0" smtClean="0"/>
              <a:t> </a:t>
            </a:r>
            <a:r>
              <a:rPr lang="fr-FR" sz="1400" dirty="0" err="1" smtClean="0"/>
              <a:t>broadel</a:t>
            </a:r>
            <a:r>
              <a:rPr lang="fr-FR" sz="1400" dirty="0" smtClean="0"/>
              <a:t> a c’</a:t>
            </a:r>
            <a:r>
              <a:rPr lang="fr-FR" sz="1400" dirty="0" err="1" smtClean="0"/>
              <a:t>hellehe</a:t>
            </a:r>
            <a:r>
              <a:rPr lang="fr-FR" sz="1400" dirty="0" smtClean="0"/>
              <a:t> mont </a:t>
            </a:r>
            <a:r>
              <a:rPr lang="fr-FR" sz="1400" dirty="0" err="1" smtClean="0"/>
              <a:t>enep</a:t>
            </a:r>
            <a:r>
              <a:rPr lang="fr-FR" sz="1400" dirty="0" smtClean="0"/>
              <a:t> </a:t>
            </a:r>
            <a:r>
              <a:rPr lang="fr-FR" sz="1400" dirty="0" err="1" smtClean="0"/>
              <a:t>d’ar</a:t>
            </a:r>
            <a:r>
              <a:rPr lang="fr-FR" sz="1400" dirty="0" smtClean="0"/>
              <a:t> </a:t>
            </a:r>
            <a:r>
              <a:rPr lang="fr-FR" sz="1400" dirty="0" err="1" smtClean="0"/>
              <a:t>gwir</a:t>
            </a:r>
            <a:r>
              <a:rPr lang="fr-FR" sz="1400" dirty="0" smtClean="0"/>
              <a:t> </a:t>
            </a:r>
            <a:r>
              <a:rPr lang="fr-FR" sz="1400" dirty="0" err="1" smtClean="0"/>
              <a:t>europat</a:t>
            </a:r>
            <a:r>
              <a:rPr lang="fr-FR" sz="1400" dirty="0" smtClean="0"/>
              <a:t>. </a:t>
            </a:r>
          </a:p>
          <a:p>
            <a:pPr marL="342900" indent="-342900">
              <a:buAutoNum type="arabicPeriod" startAt="2"/>
            </a:pPr>
            <a:r>
              <a:rPr lang="fr-FR" sz="1400" b="1" u="sng" dirty="0" smtClean="0"/>
              <a:t>A  </a:t>
            </a:r>
            <a:r>
              <a:rPr lang="fr-FR" sz="1400" b="1" u="sng" dirty="0" err="1" smtClean="0"/>
              <a:t>rank</a:t>
            </a:r>
            <a:r>
              <a:rPr lang="fr-FR" sz="1400" b="1" u="sng" dirty="0" smtClean="0"/>
              <a:t> </a:t>
            </a:r>
            <a:r>
              <a:rPr lang="fr-FR" sz="1400" b="1" u="sng" dirty="0" err="1" smtClean="0"/>
              <a:t>doujiñ</a:t>
            </a:r>
            <a:r>
              <a:rPr lang="fr-FR" sz="1400" b="1" u="sng" dirty="0" smtClean="0"/>
              <a:t> </a:t>
            </a:r>
            <a:r>
              <a:rPr lang="fr-FR" sz="1400" b="1" u="sng" dirty="0" err="1" smtClean="0"/>
              <a:t>ar</a:t>
            </a:r>
            <a:r>
              <a:rPr lang="fr-FR" sz="1400" b="1" u="sng" dirty="0" smtClean="0"/>
              <a:t> </a:t>
            </a:r>
            <a:r>
              <a:rPr lang="fr-FR" sz="1400" b="1" u="sng" dirty="0" err="1" smtClean="0"/>
              <a:t>Stadoù-ezel</a:t>
            </a:r>
            <a:endParaRPr lang="fr-FR" sz="1400" b="1" u="sng" dirty="0"/>
          </a:p>
          <a:p>
            <a:r>
              <a:rPr lang="fr-FR" sz="1400" dirty="0" smtClean="0"/>
              <a:t>Ar </a:t>
            </a:r>
            <a:r>
              <a:rPr lang="fr-FR" sz="1400" dirty="0" err="1" smtClean="0"/>
              <a:t>gwir</a:t>
            </a:r>
            <a:r>
              <a:rPr lang="fr-FR" sz="1400" dirty="0" smtClean="0"/>
              <a:t> </a:t>
            </a:r>
            <a:r>
              <a:rPr lang="fr-FR" sz="1400" dirty="0" err="1" smtClean="0"/>
              <a:t>diazez</a:t>
            </a:r>
            <a:r>
              <a:rPr lang="fr-FR" sz="1400" dirty="0" smtClean="0"/>
              <a:t> </a:t>
            </a:r>
            <a:r>
              <a:rPr lang="fr-FR" sz="1400" dirty="0" err="1" smtClean="0"/>
              <a:t>eo</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europat</a:t>
            </a:r>
            <a:r>
              <a:rPr lang="fr-FR" sz="1400" dirty="0" smtClean="0"/>
              <a:t> </a:t>
            </a:r>
            <a:r>
              <a:rPr lang="fr-FR" sz="1400" dirty="0" err="1" smtClean="0"/>
              <a:t>hag</a:t>
            </a:r>
            <a:r>
              <a:rPr lang="fr-FR" sz="1400" dirty="0" smtClean="0"/>
              <a:t> e </a:t>
            </a:r>
            <a:r>
              <a:rPr lang="fr-FR" sz="1400" dirty="0" err="1" smtClean="0"/>
              <a:t>ya</a:t>
            </a:r>
            <a:r>
              <a:rPr lang="fr-FR" sz="1400" dirty="0" smtClean="0"/>
              <a:t> </a:t>
            </a:r>
            <a:r>
              <a:rPr lang="fr-FR" sz="1400" dirty="0" err="1" smtClean="0"/>
              <a:t>dreist</a:t>
            </a:r>
            <a:r>
              <a:rPr lang="fr-FR" sz="1400" dirty="0" smtClean="0"/>
              <a:t> da </a:t>
            </a:r>
            <a:r>
              <a:rPr lang="fr-FR" sz="1400" dirty="0" err="1" smtClean="0"/>
              <a:t>wir</a:t>
            </a:r>
            <a:r>
              <a:rPr lang="fr-FR" sz="1400" dirty="0" smtClean="0"/>
              <a:t> </a:t>
            </a:r>
            <a:r>
              <a:rPr lang="fr-FR" sz="1400" dirty="0" err="1" smtClean="0"/>
              <a:t>broadel</a:t>
            </a:r>
            <a:r>
              <a:rPr lang="fr-FR" sz="1400" dirty="0" smtClean="0"/>
              <a:t> </a:t>
            </a:r>
            <a:r>
              <a:rPr lang="fr-FR" sz="1400" dirty="0" err="1" smtClean="0"/>
              <a:t>ar</a:t>
            </a:r>
            <a:r>
              <a:rPr lang="fr-FR" sz="1400" dirty="0" smtClean="0"/>
              <a:t> </a:t>
            </a:r>
            <a:r>
              <a:rPr lang="fr-FR" sz="1400" dirty="0" err="1" smtClean="0"/>
              <a:t>stad</a:t>
            </a:r>
            <a:r>
              <a:rPr lang="fr-FR" sz="1400" dirty="0" smtClean="0"/>
              <a:t>: en </a:t>
            </a:r>
            <a:r>
              <a:rPr lang="fr-FR" sz="1400" dirty="0" err="1" smtClean="0"/>
              <a:t>ur</a:t>
            </a:r>
            <a:r>
              <a:rPr lang="fr-FR" sz="1400" dirty="0" smtClean="0"/>
              <a:t> </a:t>
            </a:r>
            <a:r>
              <a:rPr lang="fr-FR" sz="1400" dirty="0" err="1" smtClean="0"/>
              <a:t>gemer</a:t>
            </a:r>
            <a:r>
              <a:rPr lang="fr-FR" sz="1400" dirty="0" smtClean="0"/>
              <a:t> </a:t>
            </a:r>
            <a:r>
              <a:rPr lang="fr-FR" sz="1400" dirty="0" err="1" smtClean="0"/>
              <a:t>perzh</a:t>
            </a:r>
            <a:r>
              <a:rPr lang="fr-FR" sz="1400" dirty="0" smtClean="0"/>
              <a:t> en UE e </a:t>
            </a:r>
            <a:r>
              <a:rPr lang="fr-FR" sz="1400" dirty="0" err="1" smtClean="0"/>
              <a:t>treuzkas</a:t>
            </a:r>
            <a:r>
              <a:rPr lang="fr-FR" sz="1400" dirty="0" smtClean="0"/>
              <a:t> </a:t>
            </a:r>
            <a:r>
              <a:rPr lang="fr-FR" sz="1400" dirty="0" err="1" smtClean="0"/>
              <a:t>ar</a:t>
            </a:r>
            <a:r>
              <a:rPr lang="fr-FR" sz="1400" dirty="0" smtClean="0"/>
              <a:t> </a:t>
            </a:r>
            <a:r>
              <a:rPr lang="fr-FR" sz="1400" dirty="0" err="1" smtClean="0"/>
              <a:t>Stadoù</a:t>
            </a:r>
            <a:r>
              <a:rPr lang="fr-FR" sz="1400" dirty="0" smtClean="0"/>
              <a:t> </a:t>
            </a:r>
            <a:r>
              <a:rPr lang="fr-FR" sz="1400" dirty="0" err="1" smtClean="0"/>
              <a:t>ul</a:t>
            </a:r>
            <a:r>
              <a:rPr lang="fr-FR" sz="1400" dirty="0" smtClean="0"/>
              <a:t> </a:t>
            </a:r>
            <a:r>
              <a:rPr lang="fr-FR" sz="1400" dirty="0" err="1" smtClean="0"/>
              <a:t>lodenn</a:t>
            </a:r>
            <a:r>
              <a:rPr lang="fr-FR" sz="1400" dirty="0" smtClean="0"/>
              <a:t> ag o </a:t>
            </a:r>
            <a:r>
              <a:rPr lang="fr-FR" sz="1400" dirty="0" err="1" smtClean="0"/>
              <a:t>damani</a:t>
            </a:r>
            <a:r>
              <a:rPr lang="fr-FR" sz="1400" dirty="0" smtClean="0"/>
              <a:t> </a:t>
            </a:r>
            <a:r>
              <a:rPr lang="fr-FR" sz="1400" dirty="0" err="1" smtClean="0"/>
              <a:t>broadel</a:t>
            </a:r>
            <a:r>
              <a:rPr lang="fr-FR" sz="1400" dirty="0" smtClean="0"/>
              <a:t>(</a:t>
            </a:r>
            <a:r>
              <a:rPr lang="fr-FR" sz="1400" dirty="0" err="1" smtClean="0"/>
              <a:t>ar</a:t>
            </a:r>
            <a:r>
              <a:rPr lang="fr-FR" sz="1400" dirty="0" smtClean="0"/>
              <a:t> </a:t>
            </a:r>
            <a:r>
              <a:rPr lang="fr-FR" sz="1400" dirty="0" err="1" smtClean="0"/>
              <a:t>souverenite</a:t>
            </a:r>
            <a:r>
              <a:rPr lang="fr-FR" sz="1400" dirty="0" smtClean="0"/>
              <a:t> </a:t>
            </a:r>
            <a:r>
              <a:rPr lang="fr-FR" sz="1400" dirty="0" err="1" smtClean="0"/>
              <a:t>broadel</a:t>
            </a:r>
            <a:r>
              <a:rPr lang="fr-FR" sz="1400" dirty="0" smtClean="0"/>
              <a:t>). </a:t>
            </a:r>
          </a:p>
          <a:p>
            <a:r>
              <a:rPr lang="fr-FR" sz="1400" dirty="0" smtClean="0"/>
              <a:t>Ma ne </a:t>
            </a:r>
            <a:r>
              <a:rPr lang="fr-FR" sz="1400" dirty="0" err="1" smtClean="0"/>
              <a:t>zouj</a:t>
            </a:r>
            <a:r>
              <a:rPr lang="fr-FR" sz="1400" dirty="0" smtClean="0"/>
              <a:t> ket </a:t>
            </a:r>
            <a:r>
              <a:rPr lang="fr-FR" sz="1400" dirty="0" err="1" smtClean="0"/>
              <a:t>ur</a:t>
            </a:r>
            <a:r>
              <a:rPr lang="fr-FR" sz="1400" dirty="0" smtClean="0"/>
              <a:t> </a:t>
            </a:r>
            <a:r>
              <a:rPr lang="fr-FR" sz="1400" dirty="0" err="1" smtClean="0"/>
              <a:t>Stad-ezel</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europat</a:t>
            </a:r>
            <a:r>
              <a:rPr lang="fr-FR" sz="1400" dirty="0" smtClean="0"/>
              <a:t> a </a:t>
            </a:r>
            <a:r>
              <a:rPr lang="fr-FR" sz="1400" dirty="0" err="1" smtClean="0"/>
              <a:t>vez</a:t>
            </a:r>
            <a:r>
              <a:rPr lang="fr-FR" sz="1400" dirty="0" smtClean="0"/>
              <a:t> </a:t>
            </a:r>
            <a:r>
              <a:rPr lang="fr-FR" sz="1400" dirty="0" err="1" smtClean="0"/>
              <a:t>ar</a:t>
            </a:r>
            <a:r>
              <a:rPr lang="fr-FR" sz="1400" dirty="0" smtClean="0"/>
              <a:t> </a:t>
            </a:r>
            <a:r>
              <a:rPr lang="fr-FR" sz="1400" dirty="0" err="1" smtClean="0"/>
              <a:t>gwir</a:t>
            </a:r>
            <a:r>
              <a:rPr lang="fr-FR" sz="1400" dirty="0" smtClean="0"/>
              <a:t> </a:t>
            </a:r>
            <a:r>
              <a:rPr lang="fr-FR" sz="1400" dirty="0" err="1" smtClean="0"/>
              <a:t>diazez</a:t>
            </a:r>
            <a:r>
              <a:rPr lang="fr-FR" sz="1400" dirty="0" smtClean="0"/>
              <a:t> e c’</a:t>
            </a:r>
            <a:r>
              <a:rPr lang="fr-FR" sz="1400" dirty="0" err="1" smtClean="0"/>
              <a:t>hell</a:t>
            </a:r>
            <a:r>
              <a:rPr lang="fr-FR" sz="1400" dirty="0" smtClean="0"/>
              <a:t> </a:t>
            </a:r>
            <a:r>
              <a:rPr lang="fr-FR" sz="1400" dirty="0" err="1" smtClean="0"/>
              <a:t>ar</a:t>
            </a:r>
            <a:r>
              <a:rPr lang="fr-FR" sz="1400" dirty="0" smtClean="0"/>
              <a:t> C’</a:t>
            </a:r>
            <a:r>
              <a:rPr lang="fr-FR" sz="1400" dirty="0" err="1" smtClean="0"/>
              <a:t>homision</a:t>
            </a:r>
            <a:r>
              <a:rPr lang="fr-FR" sz="1400" dirty="0" smtClean="0"/>
              <a:t> Europa </a:t>
            </a:r>
            <a:r>
              <a:rPr lang="fr-FR" sz="1400" dirty="0" err="1" smtClean="0"/>
              <a:t>goulenn</a:t>
            </a:r>
            <a:r>
              <a:rPr lang="fr-FR" sz="1400" dirty="0" smtClean="0"/>
              <a:t> </a:t>
            </a:r>
            <a:r>
              <a:rPr lang="fr-FR" sz="1400" dirty="0" err="1" smtClean="0"/>
              <a:t>groñs</a:t>
            </a:r>
            <a:r>
              <a:rPr lang="fr-FR" sz="1400" dirty="0" smtClean="0"/>
              <a:t> </a:t>
            </a:r>
            <a:r>
              <a:rPr lang="fr-FR" sz="1400" dirty="0" err="1" smtClean="0"/>
              <a:t>lakaat</a:t>
            </a:r>
            <a:r>
              <a:rPr lang="fr-FR" sz="1400" dirty="0" smtClean="0"/>
              <a:t> da </a:t>
            </a:r>
            <a:r>
              <a:rPr lang="fr-FR" sz="1400" dirty="0" err="1" smtClean="0"/>
              <a:t>vout</a:t>
            </a:r>
            <a:r>
              <a:rPr lang="fr-FR" sz="1400" dirty="0" smtClean="0"/>
              <a:t> </a:t>
            </a:r>
            <a:r>
              <a:rPr lang="fr-FR" sz="1400" dirty="0" err="1" smtClean="0"/>
              <a:t>doujet</a:t>
            </a:r>
            <a:r>
              <a:rPr lang="fr-FR" sz="1400" dirty="0" smtClean="0"/>
              <a:t>. Ma </a:t>
            </a:r>
            <a:r>
              <a:rPr lang="fr-FR" sz="1400" dirty="0" err="1" smtClean="0"/>
              <a:t>talc’h</a:t>
            </a:r>
            <a:r>
              <a:rPr lang="fr-FR" sz="1400" dirty="0" smtClean="0"/>
              <a:t> </a:t>
            </a:r>
            <a:r>
              <a:rPr lang="fr-FR" sz="1400" dirty="0" err="1" smtClean="0"/>
              <a:t>ur</a:t>
            </a:r>
            <a:r>
              <a:rPr lang="fr-FR" sz="1400" dirty="0" smtClean="0"/>
              <a:t> </a:t>
            </a:r>
            <a:r>
              <a:rPr lang="fr-FR" sz="1400" dirty="0" err="1" smtClean="0"/>
              <a:t>stad</a:t>
            </a:r>
            <a:r>
              <a:rPr lang="fr-FR" sz="1400" dirty="0" smtClean="0"/>
              <a:t> </a:t>
            </a:r>
            <a:r>
              <a:rPr lang="fr-FR" sz="1400" dirty="0" err="1" smtClean="0"/>
              <a:t>chom</a:t>
            </a:r>
            <a:r>
              <a:rPr lang="fr-FR" sz="1400" dirty="0" smtClean="0"/>
              <a:t> hep </a:t>
            </a:r>
            <a:r>
              <a:rPr lang="fr-FR" sz="1400" dirty="0" err="1" smtClean="0"/>
              <a:t>lakaat</a:t>
            </a:r>
            <a:r>
              <a:rPr lang="fr-FR" sz="1400" dirty="0" smtClean="0"/>
              <a:t> e-</a:t>
            </a:r>
            <a:r>
              <a:rPr lang="fr-FR" sz="1400" dirty="0" err="1" smtClean="0"/>
              <a:t>pleustr</a:t>
            </a:r>
            <a:r>
              <a:rPr lang="fr-FR" sz="1400" dirty="0" smtClean="0"/>
              <a:t> </a:t>
            </a:r>
            <a:r>
              <a:rPr lang="fr-FR" sz="1400" dirty="0" err="1" smtClean="0"/>
              <a:t>ur</a:t>
            </a:r>
            <a:r>
              <a:rPr lang="fr-FR" sz="1400" dirty="0" smtClean="0"/>
              <a:t> </a:t>
            </a:r>
            <a:r>
              <a:rPr lang="fr-FR" sz="1400" dirty="0" err="1" smtClean="0"/>
              <a:t>sturiadur</a:t>
            </a:r>
            <a:r>
              <a:rPr lang="fr-FR" sz="1400" dirty="0" smtClean="0"/>
              <a:t> </a:t>
            </a:r>
            <a:r>
              <a:rPr lang="fr-FR" sz="1400" dirty="0" err="1" smtClean="0"/>
              <a:t>europat</a:t>
            </a:r>
            <a:r>
              <a:rPr lang="fr-FR" sz="1400" dirty="0" smtClean="0"/>
              <a:t> e c’</a:t>
            </a:r>
            <a:r>
              <a:rPr lang="fr-FR" sz="1400" dirty="0" err="1" smtClean="0"/>
              <a:t>hell</a:t>
            </a:r>
            <a:r>
              <a:rPr lang="fr-FR" sz="1400" dirty="0" smtClean="0"/>
              <a:t> </a:t>
            </a:r>
            <a:r>
              <a:rPr lang="fr-FR" sz="1400" dirty="0" err="1" smtClean="0"/>
              <a:t>ar</a:t>
            </a:r>
            <a:r>
              <a:rPr lang="fr-FR" sz="1400" dirty="0" smtClean="0"/>
              <a:t> C’</a:t>
            </a:r>
            <a:r>
              <a:rPr lang="fr-FR" sz="1400" dirty="0" err="1" smtClean="0"/>
              <a:t>homision</a:t>
            </a:r>
            <a:r>
              <a:rPr lang="fr-FR" sz="1400" dirty="0" smtClean="0"/>
              <a:t> Europa </a:t>
            </a:r>
            <a:r>
              <a:rPr lang="fr-FR" sz="1400" dirty="0" err="1" smtClean="0"/>
              <a:t>goulenn</a:t>
            </a:r>
            <a:r>
              <a:rPr lang="fr-FR" sz="1400" dirty="0" smtClean="0"/>
              <a:t> </a:t>
            </a:r>
            <a:r>
              <a:rPr lang="fr-FR" sz="1400" dirty="0" err="1" smtClean="0"/>
              <a:t>diget</a:t>
            </a:r>
            <a:r>
              <a:rPr lang="fr-FR" sz="1400" dirty="0" smtClean="0"/>
              <a:t> Lez-</a:t>
            </a:r>
            <a:r>
              <a:rPr lang="fr-FR" sz="1400" dirty="0" err="1" smtClean="0"/>
              <a:t>varn</a:t>
            </a:r>
            <a:r>
              <a:rPr lang="fr-FR" sz="1400" dirty="0" smtClean="0"/>
              <a:t> an  UE  e </a:t>
            </a:r>
            <a:r>
              <a:rPr lang="fr-FR" sz="1400" dirty="0" err="1" smtClean="0"/>
              <a:t>Luksembourg</a:t>
            </a:r>
            <a:r>
              <a:rPr lang="fr-FR" sz="1400" dirty="0" smtClean="0"/>
              <a:t> </a:t>
            </a:r>
            <a:r>
              <a:rPr lang="fr-FR" sz="1400" dirty="0" err="1" smtClean="0"/>
              <a:t>studiiñ</a:t>
            </a:r>
            <a:r>
              <a:rPr lang="fr-FR" sz="1400" dirty="0" smtClean="0"/>
              <a:t> an </a:t>
            </a:r>
            <a:r>
              <a:rPr lang="fr-FR" sz="1400" dirty="0" err="1" smtClean="0"/>
              <a:t>teuliad</a:t>
            </a:r>
            <a:r>
              <a:rPr lang="fr-FR" sz="1400" dirty="0" smtClean="0"/>
              <a:t> ha </a:t>
            </a:r>
            <a:r>
              <a:rPr lang="fr-FR" sz="1400" dirty="0" err="1" smtClean="0"/>
              <a:t>kondaoniñ</a:t>
            </a:r>
            <a:r>
              <a:rPr lang="fr-FR" sz="1400" dirty="0" smtClean="0"/>
              <a:t> </a:t>
            </a:r>
            <a:r>
              <a:rPr lang="fr-FR" sz="1400" dirty="0" err="1" smtClean="0"/>
              <a:t>ar</a:t>
            </a:r>
            <a:r>
              <a:rPr lang="fr-FR" sz="1400" dirty="0" smtClean="0"/>
              <a:t> </a:t>
            </a:r>
            <a:r>
              <a:rPr lang="fr-FR" sz="1400" dirty="0" err="1" smtClean="0"/>
              <a:t>Stad-se</a:t>
            </a:r>
            <a:r>
              <a:rPr lang="fr-FR" sz="1400" dirty="0" smtClean="0"/>
              <a:t>.</a:t>
            </a:r>
          </a:p>
          <a:p>
            <a:endParaRPr lang="fr-FR" sz="1400" dirty="0"/>
          </a:p>
        </p:txBody>
      </p:sp>
      <p:pic>
        <p:nvPicPr>
          <p:cNvPr id="4" name="Picture 3"/>
          <p:cNvPicPr>
            <a:picLocks noChangeAspect="1" noChangeArrowheads="1"/>
          </p:cNvPicPr>
          <p:nvPr/>
        </p:nvPicPr>
        <p:blipFill>
          <a:blip r:embed="rId2" cstate="print"/>
          <a:srcRect/>
          <a:stretch>
            <a:fillRect/>
          </a:stretch>
        </p:blipFill>
        <p:spPr bwMode="auto">
          <a:xfrm>
            <a:off x="121412" y="4003073"/>
            <a:ext cx="6637752" cy="4516677"/>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063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00" y="2195737"/>
            <a:ext cx="5811613" cy="4371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2339752"/>
            <a:ext cx="6141442" cy="43431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2339752"/>
            <a:ext cx="6343370" cy="4347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2" y="683568"/>
            <a:ext cx="6907696" cy="830997"/>
          </a:xfrm>
          <a:prstGeom prst="rect">
            <a:avLst/>
          </a:prstGeom>
          <a:noFill/>
        </p:spPr>
        <p:txBody>
          <a:bodyPr wrap="square" rtlCol="0">
            <a:spAutoFit/>
          </a:bodyPr>
          <a:lstStyle/>
          <a:p>
            <a:r>
              <a:rPr lang="fr-FR" sz="2400" smtClean="0"/>
              <a:t>Kemer a ra perzh ar gwir e-barzh meur a dra ag ar vuhez bemdeziek.</a:t>
            </a:r>
          </a:p>
        </p:txBody>
      </p:sp>
      <p:sp>
        <p:nvSpPr>
          <p:cNvPr id="5" name="Rectangle 4"/>
          <p:cNvSpPr/>
          <p:nvPr/>
        </p:nvSpPr>
        <p:spPr>
          <a:xfrm>
            <a:off x="-51027" y="1907704"/>
            <a:ext cx="6839577" cy="1938992"/>
          </a:xfrm>
          <a:prstGeom prst="rect">
            <a:avLst/>
          </a:prstGeom>
        </p:spPr>
        <p:txBody>
          <a:bodyPr wrap="square">
            <a:spAutoFit/>
          </a:bodyPr>
          <a:lstStyle/>
          <a:p>
            <a:r>
              <a:rPr lang="fr-FR" sz="2400" b="1" u="sng">
                <a:solidFill>
                  <a:prstClr val="black"/>
                </a:solidFill>
              </a:rPr>
              <a:t>Ar </a:t>
            </a:r>
            <a:r>
              <a:rPr lang="fr-FR" sz="2400" b="1" u="sng" smtClean="0">
                <a:solidFill>
                  <a:prstClr val="black"/>
                </a:solidFill>
              </a:rPr>
              <a:t>gwir </a:t>
            </a:r>
            <a:r>
              <a:rPr lang="fr-FR" sz="2400" b="1" smtClean="0">
                <a:solidFill>
                  <a:prstClr val="black"/>
                </a:solidFill>
              </a:rPr>
              <a:t>eo</a:t>
            </a:r>
            <a:r>
              <a:rPr lang="fr-FR" sz="2400" smtClean="0">
                <a:solidFill>
                  <a:prstClr val="black"/>
                </a:solidFill>
              </a:rPr>
              <a:t> </a:t>
            </a:r>
            <a:r>
              <a:rPr lang="fr-FR" sz="2400" b="1">
                <a:solidFill>
                  <a:srgbClr val="FF0000"/>
                </a:solidFill>
              </a:rPr>
              <a:t>hollad ar lezennoù ha reolennoù </a:t>
            </a:r>
            <a:r>
              <a:rPr lang="fr-FR" sz="2400" b="1" smtClean="0">
                <a:solidFill>
                  <a:srgbClr val="FF0000"/>
                </a:solidFill>
              </a:rPr>
              <a:t>en un demokratelezh. Reolenn (codifier, réglementer) a ra an darempredoù etre an dud. Kas a ra da bep hani un gwir da veviñ get doujañs etrezomp.</a:t>
            </a:r>
          </a:p>
          <a:p>
            <a:endParaRPr lang="fr-FR" sz="2400">
              <a:solidFill>
                <a:prstClr val="black"/>
              </a:solidFill>
            </a:endParaRPr>
          </a:p>
        </p:txBody>
      </p:sp>
      <p:sp>
        <p:nvSpPr>
          <p:cNvPr id="6" name="ZoneTexte 5"/>
          <p:cNvSpPr txBox="1"/>
          <p:nvPr/>
        </p:nvSpPr>
        <p:spPr>
          <a:xfrm>
            <a:off x="-35525" y="3839993"/>
            <a:ext cx="6889274" cy="1200329"/>
          </a:xfrm>
          <a:prstGeom prst="rect">
            <a:avLst/>
          </a:prstGeom>
          <a:noFill/>
        </p:spPr>
        <p:txBody>
          <a:bodyPr wrap="square" rtlCol="0">
            <a:spAutoFit/>
          </a:bodyPr>
          <a:lstStyle/>
          <a:p>
            <a:r>
              <a:rPr lang="fr-FR" sz="2400" smtClean="0"/>
              <a:t>Roiñ a ra ar gwir </a:t>
            </a:r>
            <a:r>
              <a:rPr lang="fr-FR" sz="2400" b="1" smtClean="0"/>
              <a:t>bevennoù.</a:t>
            </a:r>
          </a:p>
          <a:p>
            <a:r>
              <a:rPr lang="fr-FR" sz="2400" b="1" smtClean="0"/>
              <a:t>Gwareziñ</a:t>
            </a:r>
            <a:r>
              <a:rPr lang="fr-FR" sz="2400" smtClean="0"/>
              <a:t> a ra ar gwir met ivez e c’hell </a:t>
            </a:r>
            <a:r>
              <a:rPr lang="fr-FR" sz="2400" b="1" smtClean="0"/>
              <a:t>kastiziñ.</a:t>
            </a:r>
          </a:p>
          <a:p>
            <a:endParaRPr lang="fr-FR" sz="2400"/>
          </a:p>
        </p:txBody>
      </p:sp>
      <p:sp>
        <p:nvSpPr>
          <p:cNvPr id="7" name="ZoneTexte 6"/>
          <p:cNvSpPr txBox="1"/>
          <p:nvPr/>
        </p:nvSpPr>
        <p:spPr>
          <a:xfrm>
            <a:off x="-78952" y="4751268"/>
            <a:ext cx="6857999" cy="2308324"/>
          </a:xfrm>
          <a:prstGeom prst="rect">
            <a:avLst/>
          </a:prstGeom>
          <a:noFill/>
        </p:spPr>
        <p:txBody>
          <a:bodyPr wrap="square" rtlCol="0">
            <a:spAutoFit/>
          </a:bodyPr>
          <a:lstStyle/>
          <a:p>
            <a:endParaRPr lang="fr-FR" sz="2400" smtClean="0"/>
          </a:p>
          <a:p>
            <a:r>
              <a:rPr lang="fr-FR" sz="2400" smtClean="0"/>
              <a:t>Daou bal a zo:</a:t>
            </a:r>
          </a:p>
          <a:p>
            <a:r>
              <a:rPr lang="fr-FR" sz="2400" smtClean="0"/>
              <a:t>-Asuriñ  an urzh publik.</a:t>
            </a:r>
          </a:p>
          <a:p>
            <a:r>
              <a:rPr lang="fr-FR" sz="2400" smtClean="0"/>
              <a:t>-Gwarantiñ  frankizoù pep hani ha surentez ar geodediz  arall.</a:t>
            </a:r>
          </a:p>
          <a:p>
            <a:endParaRPr lang="fr-FR" sz="2400"/>
          </a:p>
        </p:txBody>
      </p:sp>
      <p:sp>
        <p:nvSpPr>
          <p:cNvPr id="8" name="ZoneTexte 7"/>
          <p:cNvSpPr txBox="1"/>
          <p:nvPr/>
        </p:nvSpPr>
        <p:spPr>
          <a:xfrm>
            <a:off x="-51027" y="7182567"/>
            <a:ext cx="6879079" cy="1200329"/>
          </a:xfrm>
          <a:prstGeom prst="rect">
            <a:avLst/>
          </a:prstGeom>
          <a:noFill/>
        </p:spPr>
        <p:txBody>
          <a:bodyPr wrap="square" rtlCol="0">
            <a:spAutoFit/>
          </a:bodyPr>
          <a:lstStyle/>
          <a:p>
            <a:r>
              <a:rPr lang="fr-FR" sz="2400" smtClean="0"/>
              <a:t>Komzet ag ar ger GWIR pa vez chañchet ar reolenn get un aozadur publik: ar stad, ur rannvro, ur c’humun…. hag e teu da vout </a:t>
            </a:r>
            <a:r>
              <a:rPr lang="fr-FR" sz="2400" b="1" smtClean="0"/>
              <a:t>ret.</a:t>
            </a:r>
            <a:endParaRPr lang="fr-FR" sz="2400" b="1"/>
          </a:p>
        </p:txBody>
      </p:sp>
      <p:sp>
        <p:nvSpPr>
          <p:cNvPr id="9" name="ZoneTexte 8"/>
          <p:cNvSpPr txBox="1"/>
          <p:nvPr/>
        </p:nvSpPr>
        <p:spPr>
          <a:xfrm>
            <a:off x="0" y="0"/>
            <a:ext cx="4943950" cy="523220"/>
          </a:xfrm>
          <a:prstGeom prst="rect">
            <a:avLst/>
          </a:prstGeom>
          <a:noFill/>
        </p:spPr>
        <p:txBody>
          <a:bodyPr wrap="square" rtlCol="0">
            <a:spAutoFit/>
          </a:bodyPr>
          <a:lstStyle/>
          <a:p>
            <a:r>
              <a:rPr lang="fr-FR" sz="2800" b="1" i="1" u="sng" smtClean="0">
                <a:solidFill>
                  <a:srgbClr val="FF0000"/>
                </a:solidFill>
              </a:rPr>
              <a:t>Da skriviñ:</a:t>
            </a:r>
            <a:endParaRPr lang="fr-FR" sz="2800" b="1" i="1" u="sng">
              <a:solidFill>
                <a:srgbClr val="FF0000"/>
              </a:solidFill>
            </a:endParaRPr>
          </a:p>
        </p:txBody>
      </p:sp>
    </p:spTree>
    <p:extLst>
      <p:ext uri="{BB962C8B-B14F-4D97-AF65-F5344CB8AC3E}">
        <p14:creationId xmlns:p14="http://schemas.microsoft.com/office/powerpoint/2010/main" val="33583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80" y="0"/>
            <a:ext cx="55435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80" y="4211960"/>
            <a:ext cx="5827591" cy="301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3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3796</Words>
  <Application>Microsoft Office PowerPoint</Application>
  <PresentationFormat>Affichage à l'écran (4:3)</PresentationFormat>
  <Paragraphs>511</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dc:creator>
  <cp:lastModifiedBy>Val</cp:lastModifiedBy>
  <cp:revision>33</cp:revision>
  <cp:lastPrinted>2014-03-16T11:34:56Z</cp:lastPrinted>
  <dcterms:created xsi:type="dcterms:W3CDTF">2012-02-21T16:26:21Z</dcterms:created>
  <dcterms:modified xsi:type="dcterms:W3CDTF">2014-03-22T10:25:19Z</dcterms:modified>
</cp:coreProperties>
</file>