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06" y="6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FE30-5EF1-4EA6-873C-ED928E6BE484}" type="datetimeFigureOut">
              <a:rPr lang="fr-FR" smtClean="0"/>
              <a:t>05/04/2012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05B-1415-42D5-AD17-2E88E0FF28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9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FE30-5EF1-4EA6-873C-ED928E6BE484}" type="datetimeFigureOut">
              <a:rPr lang="fr-FR" smtClean="0"/>
              <a:t>05/04/2012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05B-1415-42D5-AD17-2E88E0FF28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2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FE30-5EF1-4EA6-873C-ED928E6BE484}" type="datetimeFigureOut">
              <a:rPr lang="fr-FR" smtClean="0"/>
              <a:t>05/04/2012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05B-1415-42D5-AD17-2E88E0FF28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34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FE30-5EF1-4EA6-873C-ED928E6BE484}" type="datetimeFigureOut">
              <a:rPr lang="fr-FR" smtClean="0"/>
              <a:t>05/04/2012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05B-1415-42D5-AD17-2E88E0FF28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05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FE30-5EF1-4EA6-873C-ED928E6BE484}" type="datetimeFigureOut">
              <a:rPr lang="fr-FR" smtClean="0"/>
              <a:t>05/04/2012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05B-1415-42D5-AD17-2E88E0FF28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83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FE30-5EF1-4EA6-873C-ED928E6BE484}" type="datetimeFigureOut">
              <a:rPr lang="fr-FR" smtClean="0"/>
              <a:t>05/04/2012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05B-1415-42D5-AD17-2E88E0FF28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10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FE30-5EF1-4EA6-873C-ED928E6BE484}" type="datetimeFigureOut">
              <a:rPr lang="fr-FR" smtClean="0"/>
              <a:t>05/04/2012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05B-1415-42D5-AD17-2E88E0FF28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92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FE30-5EF1-4EA6-873C-ED928E6BE484}" type="datetimeFigureOut">
              <a:rPr lang="fr-FR" smtClean="0"/>
              <a:t>05/04/2012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05B-1415-42D5-AD17-2E88E0FF28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69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FE30-5EF1-4EA6-873C-ED928E6BE484}" type="datetimeFigureOut">
              <a:rPr lang="fr-FR" smtClean="0"/>
              <a:t>05/04/2012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05B-1415-42D5-AD17-2E88E0FF28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11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FE30-5EF1-4EA6-873C-ED928E6BE484}" type="datetimeFigureOut">
              <a:rPr lang="fr-FR" smtClean="0"/>
              <a:t>05/04/2012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05B-1415-42D5-AD17-2E88E0FF28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24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FE30-5EF1-4EA6-873C-ED928E6BE484}" type="datetimeFigureOut">
              <a:rPr lang="fr-FR" smtClean="0"/>
              <a:t>05/04/2012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05B-1415-42D5-AD17-2E88E0FF28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84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FE30-5EF1-4EA6-873C-ED928E6BE484}" type="datetimeFigureOut">
              <a:rPr lang="fr-FR" smtClean="0"/>
              <a:t>05/04/2012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0905B-1415-42D5-AD17-2E88E0FF28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41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isep.f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6858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 err="1" smtClean="0"/>
              <a:t>Barregezhioù</a:t>
            </a:r>
            <a:r>
              <a:rPr lang="fr-FR" sz="1200" b="1" u="sng" dirty="0" smtClean="0"/>
              <a:t>, </a:t>
            </a:r>
            <a:r>
              <a:rPr lang="fr-FR" sz="1200" b="1" u="sng" dirty="0" err="1" smtClean="0"/>
              <a:t>gouiziegezhioù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hag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emzalc’h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labouret</a:t>
            </a:r>
            <a:endParaRPr lang="fr-FR" sz="1200" b="1" u="sng" dirty="0" smtClean="0"/>
          </a:p>
          <a:p>
            <a:r>
              <a:rPr lang="fr-FR" sz="1200" b="1" u="sng" dirty="0" smtClean="0"/>
              <a:t>B1</a:t>
            </a:r>
          </a:p>
          <a:p>
            <a:r>
              <a:rPr lang="fr-FR" sz="1200" b="1" u="sng" dirty="0" err="1" smtClean="0"/>
              <a:t>Lenn</a:t>
            </a:r>
            <a:r>
              <a:rPr lang="fr-FR" sz="1200" b="1" u="sng" dirty="0" smtClean="0"/>
              <a:t> : </a:t>
            </a:r>
            <a:r>
              <a:rPr lang="fr-FR" sz="1200" dirty="0" err="1" smtClean="0"/>
              <a:t>tenniñ</a:t>
            </a:r>
            <a:r>
              <a:rPr lang="fr-FR" sz="1200" dirty="0" smtClean="0"/>
              <a:t> </a:t>
            </a:r>
            <a:r>
              <a:rPr lang="fr-FR" sz="1200" dirty="0" err="1" smtClean="0"/>
              <a:t>titouroù</a:t>
            </a:r>
            <a:r>
              <a:rPr lang="fr-FR" sz="1200" dirty="0" smtClean="0"/>
              <a:t> en </a:t>
            </a:r>
            <a:r>
              <a:rPr lang="fr-FR" sz="1200" dirty="0" err="1" smtClean="0"/>
              <a:t>testennoù</a:t>
            </a:r>
            <a:r>
              <a:rPr lang="fr-FR" sz="1200" dirty="0" smtClean="0"/>
              <a:t> a-dal </a:t>
            </a:r>
            <a:r>
              <a:rPr lang="fr-FR" sz="1200" dirty="0" err="1" smtClean="0"/>
              <a:t>elfennoù</a:t>
            </a:r>
            <a:r>
              <a:rPr lang="fr-FR" sz="1200" dirty="0" smtClean="0"/>
              <a:t> </a:t>
            </a:r>
            <a:r>
              <a:rPr lang="fr-FR" sz="1200" dirty="0" err="1" smtClean="0"/>
              <a:t>espleg</a:t>
            </a:r>
            <a:r>
              <a:rPr lang="fr-FR" sz="1200" dirty="0" smtClean="0"/>
              <a:t> </a:t>
            </a:r>
            <a:r>
              <a:rPr lang="fr-FR" sz="1200" dirty="0" err="1" smtClean="0"/>
              <a:t>hag</a:t>
            </a:r>
            <a:r>
              <a:rPr lang="fr-FR" sz="1200" dirty="0" smtClean="0"/>
              <a:t> </a:t>
            </a:r>
            <a:r>
              <a:rPr lang="fr-FR" sz="1200" dirty="0" err="1" smtClean="0"/>
              <a:t>ivez</a:t>
            </a:r>
            <a:r>
              <a:rPr lang="fr-FR" sz="1200" dirty="0" smtClean="0"/>
              <a:t> </a:t>
            </a:r>
            <a:r>
              <a:rPr lang="fr-FR" sz="1200" dirty="0" err="1" smtClean="0"/>
              <a:t>elfennoù</a:t>
            </a:r>
            <a:r>
              <a:rPr lang="fr-FR" sz="1200" dirty="0" smtClean="0"/>
              <a:t> </a:t>
            </a:r>
            <a:r>
              <a:rPr lang="fr-FR" sz="1200" dirty="0" err="1" smtClean="0"/>
              <a:t>empleg</a:t>
            </a:r>
            <a:endParaRPr lang="fr-FR" sz="1200" dirty="0" smtClean="0"/>
          </a:p>
          <a:p>
            <a:r>
              <a:rPr lang="fr-FR" sz="1200" dirty="0" smtClean="0"/>
              <a:t>            dont da </a:t>
            </a:r>
            <a:r>
              <a:rPr lang="fr-FR" sz="1200" dirty="0" err="1" smtClean="0"/>
              <a:t>benn</a:t>
            </a:r>
            <a:r>
              <a:rPr lang="fr-FR" sz="1200" dirty="0" smtClean="0"/>
              <a:t> da </a:t>
            </a:r>
            <a:r>
              <a:rPr lang="fr-FR" sz="1200" dirty="0" err="1" smtClean="0"/>
              <a:t>zisplegiñ</a:t>
            </a:r>
            <a:r>
              <a:rPr lang="fr-FR" sz="1200" dirty="0" smtClean="0"/>
              <a:t> </a:t>
            </a:r>
            <a:r>
              <a:rPr lang="fr-FR" sz="1200" dirty="0" err="1" smtClean="0"/>
              <a:t>dre</a:t>
            </a:r>
            <a:r>
              <a:rPr lang="fr-FR" sz="1200" dirty="0" smtClean="0"/>
              <a:t> </a:t>
            </a:r>
            <a:r>
              <a:rPr lang="fr-FR" sz="1200" dirty="0" err="1" smtClean="0"/>
              <a:t>skrid</a:t>
            </a:r>
            <a:r>
              <a:rPr lang="fr-FR" sz="1200" dirty="0" smtClean="0"/>
              <a:t> </a:t>
            </a:r>
            <a:r>
              <a:rPr lang="fr-FR" sz="1200" dirty="0" err="1" smtClean="0"/>
              <a:t>pe</a:t>
            </a:r>
            <a:r>
              <a:rPr lang="fr-FR" sz="1200" dirty="0" smtClean="0"/>
              <a:t> </a:t>
            </a:r>
            <a:r>
              <a:rPr lang="fr-FR" sz="1200" dirty="0" err="1" smtClean="0"/>
              <a:t>dre</a:t>
            </a:r>
            <a:r>
              <a:rPr lang="fr-FR" sz="1200" dirty="0" smtClean="0"/>
              <a:t> </a:t>
            </a:r>
            <a:r>
              <a:rPr lang="fr-FR" sz="1200" dirty="0" err="1" smtClean="0"/>
              <a:t>gomz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sklaerañ</a:t>
            </a:r>
            <a:r>
              <a:rPr lang="fr-FR" sz="1200" dirty="0" smtClean="0"/>
              <a:t> ag an </a:t>
            </a:r>
            <a:r>
              <a:rPr lang="fr-FR" sz="1200" dirty="0" err="1" smtClean="0"/>
              <a:t>afer</a:t>
            </a:r>
            <a:endParaRPr lang="fr-FR" sz="1200" dirty="0" smtClean="0"/>
          </a:p>
          <a:p>
            <a:r>
              <a:rPr lang="fr-FR" sz="1200" b="1" u="sng" dirty="0" err="1" smtClean="0"/>
              <a:t>Skriviñ</a:t>
            </a:r>
            <a:r>
              <a:rPr lang="fr-FR" sz="1200" b="1" u="sng" dirty="0" smtClean="0"/>
              <a:t>: </a:t>
            </a:r>
            <a:r>
              <a:rPr lang="fr-FR" sz="1200" dirty="0" err="1" smtClean="0"/>
              <a:t>skriviñ</a:t>
            </a:r>
            <a:r>
              <a:rPr lang="fr-FR" sz="1200" dirty="0" smtClean="0"/>
              <a:t> en </a:t>
            </a:r>
            <a:r>
              <a:rPr lang="fr-FR" sz="1200" dirty="0" err="1" smtClean="0"/>
              <a:t>doare</a:t>
            </a:r>
            <a:r>
              <a:rPr lang="fr-FR" sz="1200" dirty="0" smtClean="0"/>
              <a:t> </a:t>
            </a:r>
            <a:r>
              <a:rPr lang="fr-FR" sz="1200" dirty="0" err="1" smtClean="0"/>
              <a:t>sklaer</a:t>
            </a:r>
            <a:r>
              <a:rPr lang="fr-FR" sz="1200" dirty="0"/>
              <a:t> </a:t>
            </a:r>
            <a:r>
              <a:rPr lang="fr-FR" sz="1200" dirty="0" smtClean="0"/>
              <a:t>en </a:t>
            </a:r>
            <a:r>
              <a:rPr lang="fr-FR" sz="1200" dirty="0" err="1" smtClean="0"/>
              <a:t>ur</a:t>
            </a:r>
            <a:r>
              <a:rPr lang="fr-FR" sz="1200" dirty="0" smtClean="0"/>
              <a:t> </a:t>
            </a:r>
            <a:r>
              <a:rPr lang="fr-FR" sz="1200" dirty="0" err="1" smtClean="0"/>
              <a:t>zoujiñ</a:t>
            </a:r>
            <a:r>
              <a:rPr lang="fr-FR" sz="1200" dirty="0" smtClean="0"/>
              <a:t> </a:t>
            </a:r>
            <a:r>
              <a:rPr lang="fr-FR" sz="1200" dirty="0" err="1" smtClean="0"/>
              <a:t>doc’h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yezhadur</a:t>
            </a:r>
            <a:r>
              <a:rPr lang="fr-FR" sz="1200" dirty="0" smtClean="0"/>
              <a:t>, </a:t>
            </a:r>
            <a:r>
              <a:rPr lang="fr-FR" sz="1200" dirty="0" err="1" smtClean="0"/>
              <a:t>reizhskrivadur</a:t>
            </a:r>
            <a:endParaRPr lang="fr-FR" sz="1200" dirty="0" smtClean="0"/>
          </a:p>
          <a:p>
            <a:r>
              <a:rPr lang="fr-FR" sz="1200" dirty="0"/>
              <a:t> </a:t>
            </a:r>
            <a:r>
              <a:rPr lang="fr-FR" sz="1200" dirty="0" smtClean="0"/>
              <a:t>               </a:t>
            </a:r>
            <a:r>
              <a:rPr lang="fr-FR" sz="1200" dirty="0" err="1" smtClean="0"/>
              <a:t>sevel</a:t>
            </a:r>
            <a:r>
              <a:rPr lang="fr-FR" sz="1200" dirty="0" smtClean="0"/>
              <a:t> </a:t>
            </a:r>
            <a:r>
              <a:rPr lang="fr-FR" sz="1200" dirty="0" err="1" smtClean="0"/>
              <a:t>ur</a:t>
            </a:r>
            <a:r>
              <a:rPr lang="fr-FR" sz="1200" dirty="0" smtClean="0"/>
              <a:t> </a:t>
            </a:r>
            <a:r>
              <a:rPr lang="fr-FR" sz="1200" dirty="0" err="1" smtClean="0"/>
              <a:t>pennad</a:t>
            </a:r>
            <a:r>
              <a:rPr lang="fr-FR" sz="1200" dirty="0" smtClean="0"/>
              <a:t> </a:t>
            </a:r>
            <a:r>
              <a:rPr lang="fr-FR" sz="1200" dirty="0" err="1" smtClean="0"/>
              <a:t>berr</a:t>
            </a:r>
            <a:r>
              <a:rPr lang="fr-FR" sz="1200" dirty="0" smtClean="0"/>
              <a:t>, </a:t>
            </a:r>
            <a:r>
              <a:rPr lang="fr-FR" sz="1200" dirty="0" err="1" smtClean="0"/>
              <a:t>kempoell</a:t>
            </a:r>
            <a:r>
              <a:rPr lang="fr-FR" sz="1200" dirty="0" smtClean="0"/>
              <a:t> ha </a:t>
            </a:r>
            <a:r>
              <a:rPr lang="fr-FR" sz="1200" dirty="0" err="1" smtClean="0"/>
              <a:t>poentaouet</a:t>
            </a:r>
            <a:r>
              <a:rPr lang="fr-FR" sz="1200" dirty="0" smtClean="0"/>
              <a:t> </a:t>
            </a:r>
            <a:r>
              <a:rPr lang="fr-FR" sz="1200" dirty="0" err="1" smtClean="0"/>
              <a:t>evit</a:t>
            </a:r>
            <a:r>
              <a:rPr lang="fr-FR" sz="1200" dirty="0" smtClean="0"/>
              <a:t> </a:t>
            </a:r>
            <a:r>
              <a:rPr lang="fr-FR" sz="1200" dirty="0" err="1" smtClean="0"/>
              <a:t>respont</a:t>
            </a:r>
            <a:r>
              <a:rPr lang="fr-FR" sz="1200" dirty="0" smtClean="0"/>
              <a:t>  </a:t>
            </a:r>
            <a:r>
              <a:rPr lang="fr-FR" sz="1200" dirty="0" err="1" smtClean="0"/>
              <a:t>d’ur</a:t>
            </a:r>
            <a:r>
              <a:rPr lang="fr-FR" sz="1200" dirty="0" smtClean="0"/>
              <a:t> </a:t>
            </a:r>
            <a:r>
              <a:rPr lang="fr-FR" sz="1200" dirty="0" err="1" smtClean="0"/>
              <a:t>goulenn</a:t>
            </a:r>
            <a:r>
              <a:rPr lang="fr-FR" sz="1200" dirty="0" smtClean="0"/>
              <a:t>.</a:t>
            </a:r>
          </a:p>
          <a:p>
            <a:r>
              <a:rPr lang="fr-FR" sz="1200" b="1" u="sng" dirty="0" err="1" smtClean="0"/>
              <a:t>Lâ</a:t>
            </a:r>
            <a:r>
              <a:rPr lang="fr-FR" sz="1200" dirty="0" err="1" smtClean="0"/>
              <a:t>r</a:t>
            </a:r>
            <a:r>
              <a:rPr lang="fr-FR" sz="1200" dirty="0" smtClean="0"/>
              <a:t>: </a:t>
            </a:r>
            <a:r>
              <a:rPr lang="fr-FR" sz="1200" dirty="0" err="1" smtClean="0"/>
              <a:t>sevel</a:t>
            </a:r>
            <a:r>
              <a:rPr lang="fr-FR" sz="1200" dirty="0" smtClean="0"/>
              <a:t> </a:t>
            </a:r>
            <a:r>
              <a:rPr lang="fr-FR" sz="1200" dirty="0" err="1" smtClean="0"/>
              <a:t>frazennoù</a:t>
            </a:r>
            <a:r>
              <a:rPr lang="fr-FR" sz="1200" dirty="0" smtClean="0"/>
              <a:t> </a:t>
            </a:r>
            <a:r>
              <a:rPr lang="fr-FR" sz="1200" dirty="0" err="1" smtClean="0"/>
              <a:t>simpl</a:t>
            </a:r>
            <a:r>
              <a:rPr lang="fr-FR" sz="1200" dirty="0" smtClean="0"/>
              <a:t> ha </a:t>
            </a:r>
            <a:r>
              <a:rPr lang="fr-FR" sz="1200" dirty="0" err="1" smtClean="0"/>
              <a:t>sklaer</a:t>
            </a:r>
            <a:endParaRPr lang="fr-FR" sz="1200" dirty="0" smtClean="0"/>
          </a:p>
          <a:p>
            <a:r>
              <a:rPr lang="fr-FR" sz="1200" dirty="0"/>
              <a:t> </a:t>
            </a:r>
            <a:r>
              <a:rPr lang="fr-FR" sz="1200" dirty="0" smtClean="0"/>
              <a:t>       kas da </a:t>
            </a:r>
            <a:r>
              <a:rPr lang="fr-FR" sz="1200" dirty="0" err="1" smtClean="0"/>
              <a:t>benn</a:t>
            </a:r>
            <a:r>
              <a:rPr lang="fr-FR" sz="1200" dirty="0" smtClean="0"/>
              <a:t> </a:t>
            </a:r>
            <a:r>
              <a:rPr lang="fr-FR" sz="1200" dirty="0" err="1" smtClean="0"/>
              <a:t>ur</a:t>
            </a:r>
            <a:r>
              <a:rPr lang="fr-FR" sz="1200" dirty="0" smtClean="0"/>
              <a:t> </a:t>
            </a:r>
            <a:r>
              <a:rPr lang="fr-FR" sz="1200" dirty="0" err="1" smtClean="0"/>
              <a:t>mennozh</a:t>
            </a:r>
            <a:r>
              <a:rPr lang="fr-FR" sz="1200" dirty="0" smtClean="0"/>
              <a:t> </a:t>
            </a:r>
            <a:r>
              <a:rPr lang="fr-FR" sz="1200" dirty="0" err="1" smtClean="0"/>
              <a:t>dirak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re</a:t>
            </a:r>
            <a:r>
              <a:rPr lang="fr-FR" sz="1200" dirty="0" smtClean="0"/>
              <a:t> </a:t>
            </a:r>
            <a:r>
              <a:rPr lang="fr-FR" sz="1200" dirty="0" err="1" smtClean="0"/>
              <a:t>arall</a:t>
            </a:r>
            <a:r>
              <a:rPr lang="fr-FR" sz="1200" dirty="0" smtClean="0"/>
              <a:t> </a:t>
            </a:r>
            <a:r>
              <a:rPr lang="fr-FR" sz="1200" dirty="0" err="1" smtClean="0"/>
              <a:t>àr</a:t>
            </a:r>
            <a:r>
              <a:rPr lang="fr-FR" sz="1200" dirty="0" smtClean="0"/>
              <a:t> un tem </a:t>
            </a:r>
            <a:r>
              <a:rPr lang="fr-FR" sz="1200" dirty="0" err="1" smtClean="0"/>
              <a:t>resis</a:t>
            </a:r>
            <a:endParaRPr lang="fr-FR" sz="1200" dirty="0" smtClean="0"/>
          </a:p>
          <a:p>
            <a:r>
              <a:rPr lang="fr-FR" sz="1200" dirty="0"/>
              <a:t> </a:t>
            </a:r>
            <a:r>
              <a:rPr lang="fr-FR" sz="1200" dirty="0" smtClean="0"/>
              <a:t>       </a:t>
            </a:r>
            <a:r>
              <a:rPr lang="fr-FR" sz="1200" dirty="0" err="1" smtClean="0"/>
              <a:t>klotiñ</a:t>
            </a:r>
            <a:r>
              <a:rPr lang="fr-FR" sz="1200" dirty="0" smtClean="0"/>
              <a:t> e </a:t>
            </a:r>
            <a:r>
              <a:rPr lang="fr-FR" sz="1200" dirty="0" err="1" smtClean="0"/>
              <a:t>zoare</a:t>
            </a:r>
            <a:r>
              <a:rPr lang="fr-FR" sz="1200" dirty="0" smtClean="0"/>
              <a:t> da </a:t>
            </a:r>
            <a:r>
              <a:rPr lang="fr-FR" sz="1200" dirty="0" err="1" smtClean="0"/>
              <a:t>gomz</a:t>
            </a:r>
            <a:r>
              <a:rPr lang="fr-FR" sz="1200" dirty="0" smtClean="0"/>
              <a:t> </a:t>
            </a:r>
            <a:r>
              <a:rPr lang="fr-FR" sz="1200" dirty="0" err="1" smtClean="0"/>
              <a:t>hervez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c’</a:t>
            </a:r>
            <a:r>
              <a:rPr lang="fr-FR" sz="1200" dirty="0" err="1" smtClean="0"/>
              <a:t>henarroud</a:t>
            </a:r>
            <a:r>
              <a:rPr lang="fr-FR" sz="1200" dirty="0" smtClean="0"/>
              <a:t>.</a:t>
            </a:r>
          </a:p>
          <a:p>
            <a:r>
              <a:rPr lang="fr-FR" sz="1200" b="1" u="sng" dirty="0" smtClean="0"/>
              <a:t>B4:</a:t>
            </a:r>
          </a:p>
          <a:p>
            <a:r>
              <a:rPr lang="fr-FR" sz="1200" dirty="0" err="1" smtClean="0"/>
              <a:t>Klask</a:t>
            </a:r>
            <a:r>
              <a:rPr lang="fr-FR" sz="1200" dirty="0" smtClean="0"/>
              <a:t> ha </a:t>
            </a:r>
            <a:r>
              <a:rPr lang="fr-FR" sz="1200" dirty="0" err="1" smtClean="0"/>
              <a:t>dibab</a:t>
            </a:r>
            <a:r>
              <a:rPr lang="fr-FR" sz="1200" dirty="0" smtClean="0"/>
              <a:t> an </a:t>
            </a:r>
            <a:r>
              <a:rPr lang="fr-FR" sz="1200" dirty="0" err="1" smtClean="0"/>
              <a:t>titouroù</a:t>
            </a:r>
            <a:r>
              <a:rPr lang="fr-FR" sz="1200" dirty="0" smtClean="0"/>
              <a:t> </a:t>
            </a:r>
            <a:r>
              <a:rPr lang="fr-FR" sz="1200" dirty="0" err="1" smtClean="0"/>
              <a:t>goulennet</a:t>
            </a:r>
            <a:endParaRPr lang="fr-FR" sz="1200" dirty="0" smtClean="0"/>
          </a:p>
          <a:p>
            <a:r>
              <a:rPr lang="fr-FR" sz="1200" b="1" u="sng" dirty="0" smtClean="0"/>
              <a:t>B5:</a:t>
            </a:r>
          </a:p>
          <a:p>
            <a:r>
              <a:rPr lang="fr-FR" sz="1200" dirty="0" err="1" smtClean="0"/>
              <a:t>Lenn</a:t>
            </a:r>
            <a:r>
              <a:rPr lang="fr-FR" sz="1200" dirty="0" smtClean="0"/>
              <a:t> </a:t>
            </a:r>
            <a:r>
              <a:rPr lang="fr-FR" sz="1200" dirty="0" err="1" smtClean="0"/>
              <a:t>hag</a:t>
            </a:r>
            <a:r>
              <a:rPr lang="fr-FR" sz="1200" dirty="0" smtClean="0"/>
              <a:t> </a:t>
            </a:r>
            <a:r>
              <a:rPr lang="fr-FR" sz="1200" dirty="0" err="1" smtClean="0"/>
              <a:t>implij</a:t>
            </a:r>
            <a:r>
              <a:rPr lang="fr-FR" sz="1200" dirty="0" smtClean="0"/>
              <a:t> </a:t>
            </a:r>
            <a:r>
              <a:rPr lang="fr-FR" sz="1200" dirty="0" err="1" smtClean="0"/>
              <a:t>dielloù</a:t>
            </a:r>
            <a:r>
              <a:rPr lang="fr-FR" sz="1200" dirty="0" smtClean="0"/>
              <a:t> a </a:t>
            </a:r>
            <a:r>
              <a:rPr lang="fr-FR" sz="1200" dirty="0" err="1" smtClean="0"/>
              <a:t>bep</a:t>
            </a:r>
            <a:r>
              <a:rPr lang="fr-FR" sz="1200" dirty="0" smtClean="0"/>
              <a:t> </a:t>
            </a:r>
            <a:r>
              <a:rPr lang="fr-FR" sz="1200" dirty="0" err="1" smtClean="0"/>
              <a:t>seurt</a:t>
            </a:r>
            <a:endParaRPr lang="fr-FR" sz="1200" dirty="0" smtClean="0"/>
          </a:p>
          <a:p>
            <a:r>
              <a:rPr lang="fr-FR" sz="1200" dirty="0" smtClean="0"/>
              <a:t>Dont da </a:t>
            </a:r>
            <a:r>
              <a:rPr lang="fr-FR" sz="1200" dirty="0" err="1" smtClean="0"/>
              <a:t>benn</a:t>
            </a:r>
            <a:r>
              <a:rPr lang="fr-FR" sz="1200" dirty="0" smtClean="0"/>
              <a:t> da </a:t>
            </a:r>
            <a:r>
              <a:rPr lang="fr-FR" sz="1200" dirty="0" err="1" smtClean="0"/>
              <a:t>gaout</a:t>
            </a:r>
            <a:r>
              <a:rPr lang="fr-FR" sz="1200" dirty="0" smtClean="0"/>
              <a:t> </a:t>
            </a:r>
            <a:r>
              <a:rPr lang="fr-FR" sz="1200" dirty="0" err="1" smtClean="0"/>
              <a:t>ur</a:t>
            </a:r>
            <a:r>
              <a:rPr lang="fr-FR" sz="1200" dirty="0" smtClean="0"/>
              <a:t> </a:t>
            </a:r>
            <a:r>
              <a:rPr lang="fr-FR" sz="1200" dirty="0" err="1" smtClean="0"/>
              <a:t>spered</a:t>
            </a:r>
            <a:r>
              <a:rPr lang="fr-FR" sz="1200" dirty="0" smtClean="0"/>
              <a:t> </a:t>
            </a:r>
            <a:r>
              <a:rPr lang="fr-FR" sz="1200" dirty="0" err="1" smtClean="0"/>
              <a:t>varn</a:t>
            </a:r>
            <a:r>
              <a:rPr lang="fr-FR" sz="1200" dirty="0" smtClean="0"/>
              <a:t> </a:t>
            </a:r>
            <a:r>
              <a:rPr lang="fr-FR" sz="1200" dirty="0" err="1" smtClean="0"/>
              <a:t>àr</a:t>
            </a:r>
            <a:r>
              <a:rPr lang="fr-FR" sz="1200" dirty="0" smtClean="0"/>
              <a:t> </a:t>
            </a:r>
            <a:r>
              <a:rPr lang="fr-FR" sz="1200" dirty="0" err="1" smtClean="0"/>
              <a:t>ur</a:t>
            </a:r>
            <a:r>
              <a:rPr lang="fr-FR" sz="1200" dirty="0" smtClean="0"/>
              <a:t> </a:t>
            </a:r>
            <a:r>
              <a:rPr lang="fr-FR" sz="1200" dirty="0" err="1" smtClean="0"/>
              <a:t>fed</a:t>
            </a:r>
            <a:r>
              <a:rPr lang="fr-FR" sz="1200" dirty="0" smtClean="0"/>
              <a:t>, un </a:t>
            </a:r>
            <a:r>
              <a:rPr lang="fr-FR" sz="1200" dirty="0" err="1" smtClean="0"/>
              <a:t>diell</a:t>
            </a:r>
            <a:r>
              <a:rPr lang="fr-FR" sz="1200" dirty="0" smtClean="0"/>
              <a:t>…</a:t>
            </a:r>
          </a:p>
          <a:p>
            <a:r>
              <a:rPr lang="fr-FR" sz="1200" b="1" u="sng" dirty="0" smtClean="0"/>
              <a:t>B6</a:t>
            </a:r>
          </a:p>
          <a:p>
            <a:r>
              <a:rPr lang="fr-FR" sz="1200" dirty="0" smtClean="0"/>
              <a:t>Mont en </a:t>
            </a:r>
            <a:r>
              <a:rPr lang="fr-FR" sz="1200" dirty="0" err="1" smtClean="0"/>
              <a:t>dro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justid</a:t>
            </a:r>
            <a:endParaRPr lang="fr-FR" sz="1200" dirty="0" smtClean="0"/>
          </a:p>
          <a:p>
            <a:r>
              <a:rPr lang="fr-FR" sz="1200" dirty="0" err="1" smtClean="0"/>
              <a:t>Anavezout</a:t>
            </a:r>
            <a:r>
              <a:rPr lang="fr-FR" sz="1200" dirty="0" smtClean="0"/>
              <a:t> </a:t>
            </a:r>
            <a:r>
              <a:rPr lang="fr-FR" sz="1200" dirty="0" err="1" smtClean="0"/>
              <a:t>reolennoù</a:t>
            </a:r>
            <a:r>
              <a:rPr lang="fr-FR" sz="1200" dirty="0" smtClean="0"/>
              <a:t> </a:t>
            </a:r>
            <a:r>
              <a:rPr lang="fr-FR" sz="1200" dirty="0" err="1" smtClean="0"/>
              <a:t>diazez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justis</a:t>
            </a:r>
            <a:endParaRPr lang="fr-FR" sz="1200" dirty="0" smtClean="0"/>
          </a:p>
          <a:p>
            <a:r>
              <a:rPr lang="fr-FR" sz="1200" b="1" u="sng" dirty="0" smtClean="0"/>
              <a:t>B7</a:t>
            </a:r>
          </a:p>
          <a:p>
            <a:r>
              <a:rPr lang="fr-FR" sz="1200" dirty="0" smtClean="0"/>
              <a:t>Bout </a:t>
            </a:r>
            <a:r>
              <a:rPr lang="fr-FR" sz="1200" dirty="0" err="1" smtClean="0"/>
              <a:t>emren</a:t>
            </a:r>
            <a:r>
              <a:rPr lang="fr-FR" sz="1200" dirty="0" smtClean="0"/>
              <a:t> en e labour: </a:t>
            </a:r>
            <a:r>
              <a:rPr lang="fr-FR" sz="1200" dirty="0" err="1" smtClean="0"/>
              <a:t>aoziñ</a:t>
            </a:r>
            <a:r>
              <a:rPr lang="fr-FR" sz="1200" dirty="0" smtClean="0"/>
              <a:t>, </a:t>
            </a:r>
            <a:r>
              <a:rPr lang="fr-FR" sz="1200" dirty="0" err="1" smtClean="0"/>
              <a:t>raktresiñ</a:t>
            </a:r>
            <a:r>
              <a:rPr lang="fr-FR" sz="1200" dirty="0" smtClean="0"/>
              <a:t> ,</a:t>
            </a:r>
            <a:r>
              <a:rPr lang="fr-FR" sz="1200" dirty="0" err="1" smtClean="0"/>
              <a:t>deiziiñ</a:t>
            </a:r>
            <a:r>
              <a:rPr lang="fr-FR" sz="1200" dirty="0" smtClean="0"/>
              <a:t>, </a:t>
            </a:r>
            <a:r>
              <a:rPr lang="fr-FR" sz="1200" dirty="0" err="1" smtClean="0"/>
              <a:t>raksoñjal</a:t>
            </a:r>
            <a:endParaRPr lang="fr-FR" sz="1200" dirty="0" smtClean="0"/>
          </a:p>
          <a:p>
            <a:r>
              <a:rPr lang="fr-FR" sz="1200" dirty="0" err="1" smtClean="0"/>
              <a:t>Klask</a:t>
            </a:r>
            <a:r>
              <a:rPr lang="fr-FR" sz="1200" dirty="0" smtClean="0"/>
              <a:t> </a:t>
            </a:r>
            <a:r>
              <a:rPr lang="fr-FR" sz="1200" dirty="0" err="1" smtClean="0"/>
              <a:t>titouroù</a:t>
            </a:r>
            <a:r>
              <a:rPr lang="fr-FR" sz="1200" dirty="0" smtClean="0"/>
              <a:t> ha </a:t>
            </a:r>
            <a:r>
              <a:rPr lang="fr-FR" sz="1200" dirty="0" err="1" smtClean="0"/>
              <a:t>dibab</a:t>
            </a:r>
            <a:r>
              <a:rPr lang="fr-FR" sz="1200" dirty="0" smtClean="0"/>
              <a:t> </a:t>
            </a:r>
            <a:r>
              <a:rPr lang="fr-FR" sz="1200" dirty="0" err="1" smtClean="0"/>
              <a:t>anezhe</a:t>
            </a:r>
            <a:endParaRPr lang="fr-FR" sz="1200" dirty="0" smtClean="0"/>
          </a:p>
          <a:p>
            <a:endParaRPr lang="fr-FR" sz="1200" dirty="0"/>
          </a:p>
          <a:p>
            <a:r>
              <a:rPr lang="fr-FR" sz="1200" b="1" u="sng" dirty="0" err="1" smtClean="0"/>
              <a:t>Deskadurezh</a:t>
            </a:r>
            <a:r>
              <a:rPr lang="fr-FR" sz="1200" b="1" u="sng" dirty="0" smtClean="0"/>
              <a:t> an </a:t>
            </a:r>
            <a:r>
              <a:rPr lang="fr-FR" sz="1200" b="1" u="sng" dirty="0" err="1" smtClean="0"/>
              <a:t>henchiñ</a:t>
            </a:r>
            <a:r>
              <a:rPr lang="fr-FR" sz="1200" b="1" u="sng" dirty="0" smtClean="0"/>
              <a:t>: </a:t>
            </a:r>
            <a:r>
              <a:rPr lang="fr-FR" sz="1200" dirty="0" err="1" smtClean="0"/>
              <a:t>sevel</a:t>
            </a:r>
            <a:r>
              <a:rPr lang="fr-FR" sz="1200" dirty="0" smtClean="0"/>
              <a:t> </a:t>
            </a:r>
            <a:r>
              <a:rPr lang="fr-FR" sz="1200" dirty="0" err="1" smtClean="0"/>
              <a:t>ur</a:t>
            </a:r>
            <a:r>
              <a:rPr lang="fr-FR" sz="1200" dirty="0" smtClean="0"/>
              <a:t> </a:t>
            </a:r>
            <a:r>
              <a:rPr lang="fr-FR" sz="1200" dirty="0" err="1" smtClean="0"/>
              <a:t>fichenn</a:t>
            </a:r>
            <a:r>
              <a:rPr lang="fr-FR" sz="1200" dirty="0" smtClean="0"/>
              <a:t> </a:t>
            </a:r>
            <a:r>
              <a:rPr lang="fr-FR" sz="1200" dirty="0" err="1" smtClean="0"/>
              <a:t>àr</a:t>
            </a:r>
            <a:r>
              <a:rPr lang="fr-FR" sz="1200" dirty="0" smtClean="0"/>
              <a:t> </a:t>
            </a:r>
            <a:r>
              <a:rPr lang="fr-FR" sz="1200" dirty="0" err="1" smtClean="0"/>
              <a:t>ur</a:t>
            </a:r>
            <a:r>
              <a:rPr lang="fr-FR" sz="1200" dirty="0" smtClean="0"/>
              <a:t> </a:t>
            </a:r>
            <a:r>
              <a:rPr lang="fr-FR" sz="1200" dirty="0" err="1" smtClean="0"/>
              <a:t>vicher</a:t>
            </a:r>
            <a:r>
              <a:rPr lang="fr-FR" sz="1200" dirty="0" smtClean="0"/>
              <a:t> </a:t>
            </a:r>
            <a:r>
              <a:rPr lang="fr-FR" sz="1200" dirty="0" err="1" smtClean="0"/>
              <a:t>liammet</a:t>
            </a:r>
            <a:r>
              <a:rPr lang="fr-FR" sz="1200" dirty="0" smtClean="0"/>
              <a:t> </a:t>
            </a:r>
            <a:r>
              <a:rPr lang="fr-FR" sz="1200" dirty="0" err="1" smtClean="0"/>
              <a:t>get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justis</a:t>
            </a:r>
            <a:endParaRPr lang="fr-FR" sz="1200" b="1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4427984"/>
            <a:ext cx="6858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 err="1" smtClean="0"/>
              <a:t>Barregezhioù</a:t>
            </a:r>
            <a:r>
              <a:rPr lang="fr-FR" sz="1200" b="1" u="sng" dirty="0" smtClean="0"/>
              <a:t>, </a:t>
            </a:r>
            <a:r>
              <a:rPr lang="fr-FR" sz="1200" b="1" u="sng" dirty="0" err="1" smtClean="0"/>
              <a:t>gouiziegezhioù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hag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emzalc’h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labouret</a:t>
            </a:r>
            <a:endParaRPr lang="fr-FR" sz="1200" b="1" u="sng" dirty="0" smtClean="0"/>
          </a:p>
          <a:p>
            <a:r>
              <a:rPr lang="fr-FR" sz="1200" b="1" u="sng" dirty="0" smtClean="0"/>
              <a:t>B1</a:t>
            </a:r>
          </a:p>
          <a:p>
            <a:r>
              <a:rPr lang="fr-FR" sz="1200" b="1" u="sng" dirty="0" err="1" smtClean="0"/>
              <a:t>Lenn</a:t>
            </a:r>
            <a:r>
              <a:rPr lang="fr-FR" sz="1200" b="1" u="sng" dirty="0" smtClean="0"/>
              <a:t> : </a:t>
            </a:r>
            <a:r>
              <a:rPr lang="fr-FR" sz="1200" dirty="0" err="1" smtClean="0"/>
              <a:t>tenniñ</a:t>
            </a:r>
            <a:r>
              <a:rPr lang="fr-FR" sz="1200" dirty="0" smtClean="0"/>
              <a:t> </a:t>
            </a:r>
            <a:r>
              <a:rPr lang="fr-FR" sz="1200" dirty="0" err="1" smtClean="0"/>
              <a:t>titouroù</a:t>
            </a:r>
            <a:r>
              <a:rPr lang="fr-FR" sz="1200" dirty="0" smtClean="0"/>
              <a:t> en </a:t>
            </a:r>
            <a:r>
              <a:rPr lang="fr-FR" sz="1200" dirty="0" err="1" smtClean="0"/>
              <a:t>testennoù</a:t>
            </a:r>
            <a:r>
              <a:rPr lang="fr-FR" sz="1200" dirty="0" smtClean="0"/>
              <a:t> a-dal </a:t>
            </a:r>
            <a:r>
              <a:rPr lang="fr-FR" sz="1200" dirty="0" err="1" smtClean="0"/>
              <a:t>elfennoù</a:t>
            </a:r>
            <a:r>
              <a:rPr lang="fr-FR" sz="1200" dirty="0" smtClean="0"/>
              <a:t> </a:t>
            </a:r>
            <a:r>
              <a:rPr lang="fr-FR" sz="1200" dirty="0" err="1" smtClean="0"/>
              <a:t>espleg</a:t>
            </a:r>
            <a:r>
              <a:rPr lang="fr-FR" sz="1200" dirty="0" smtClean="0"/>
              <a:t> </a:t>
            </a:r>
            <a:r>
              <a:rPr lang="fr-FR" sz="1200" dirty="0" err="1" smtClean="0"/>
              <a:t>hag</a:t>
            </a:r>
            <a:r>
              <a:rPr lang="fr-FR" sz="1200" dirty="0" smtClean="0"/>
              <a:t> </a:t>
            </a:r>
            <a:r>
              <a:rPr lang="fr-FR" sz="1200" dirty="0" err="1" smtClean="0"/>
              <a:t>ivez</a:t>
            </a:r>
            <a:r>
              <a:rPr lang="fr-FR" sz="1200" dirty="0" smtClean="0"/>
              <a:t> </a:t>
            </a:r>
            <a:r>
              <a:rPr lang="fr-FR" sz="1200" dirty="0" err="1" smtClean="0"/>
              <a:t>elfennoù</a:t>
            </a:r>
            <a:r>
              <a:rPr lang="fr-FR" sz="1200" dirty="0" smtClean="0"/>
              <a:t> </a:t>
            </a:r>
            <a:r>
              <a:rPr lang="fr-FR" sz="1200" dirty="0" err="1" smtClean="0"/>
              <a:t>empleg</a:t>
            </a:r>
            <a:endParaRPr lang="fr-FR" sz="1200" dirty="0" smtClean="0"/>
          </a:p>
          <a:p>
            <a:r>
              <a:rPr lang="fr-FR" sz="1200" dirty="0" smtClean="0"/>
              <a:t>            dont da </a:t>
            </a:r>
            <a:r>
              <a:rPr lang="fr-FR" sz="1200" dirty="0" err="1" smtClean="0"/>
              <a:t>benn</a:t>
            </a:r>
            <a:r>
              <a:rPr lang="fr-FR" sz="1200" dirty="0" smtClean="0"/>
              <a:t> da </a:t>
            </a:r>
            <a:r>
              <a:rPr lang="fr-FR" sz="1200" dirty="0" err="1" smtClean="0"/>
              <a:t>zisplegiñ</a:t>
            </a:r>
            <a:r>
              <a:rPr lang="fr-FR" sz="1200" dirty="0" smtClean="0"/>
              <a:t> </a:t>
            </a:r>
            <a:r>
              <a:rPr lang="fr-FR" sz="1200" dirty="0" err="1" smtClean="0"/>
              <a:t>dre</a:t>
            </a:r>
            <a:r>
              <a:rPr lang="fr-FR" sz="1200" dirty="0" smtClean="0"/>
              <a:t> </a:t>
            </a:r>
            <a:r>
              <a:rPr lang="fr-FR" sz="1200" dirty="0" err="1" smtClean="0"/>
              <a:t>skrid</a:t>
            </a:r>
            <a:r>
              <a:rPr lang="fr-FR" sz="1200" dirty="0" smtClean="0"/>
              <a:t> </a:t>
            </a:r>
            <a:r>
              <a:rPr lang="fr-FR" sz="1200" dirty="0" err="1" smtClean="0"/>
              <a:t>pe</a:t>
            </a:r>
            <a:r>
              <a:rPr lang="fr-FR" sz="1200" dirty="0" smtClean="0"/>
              <a:t> </a:t>
            </a:r>
            <a:r>
              <a:rPr lang="fr-FR" sz="1200" dirty="0" err="1" smtClean="0"/>
              <a:t>dre</a:t>
            </a:r>
            <a:r>
              <a:rPr lang="fr-FR" sz="1200" dirty="0" smtClean="0"/>
              <a:t> </a:t>
            </a:r>
            <a:r>
              <a:rPr lang="fr-FR" sz="1200" dirty="0" err="1" smtClean="0"/>
              <a:t>gomz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sklaerañ</a:t>
            </a:r>
            <a:r>
              <a:rPr lang="fr-FR" sz="1200" dirty="0" smtClean="0"/>
              <a:t> ag an </a:t>
            </a:r>
            <a:r>
              <a:rPr lang="fr-FR" sz="1200" dirty="0" err="1" smtClean="0"/>
              <a:t>afer</a:t>
            </a:r>
            <a:endParaRPr lang="fr-FR" sz="1200" dirty="0" smtClean="0"/>
          </a:p>
          <a:p>
            <a:r>
              <a:rPr lang="fr-FR" sz="1200" b="1" u="sng" dirty="0" err="1" smtClean="0"/>
              <a:t>Skriviñ</a:t>
            </a:r>
            <a:r>
              <a:rPr lang="fr-FR" sz="1200" b="1" u="sng" dirty="0" smtClean="0"/>
              <a:t>: </a:t>
            </a:r>
            <a:r>
              <a:rPr lang="fr-FR" sz="1200" dirty="0" err="1" smtClean="0"/>
              <a:t>skriviñ</a:t>
            </a:r>
            <a:r>
              <a:rPr lang="fr-FR" sz="1200" dirty="0" smtClean="0"/>
              <a:t> en </a:t>
            </a:r>
            <a:r>
              <a:rPr lang="fr-FR" sz="1200" dirty="0" err="1" smtClean="0"/>
              <a:t>doare</a:t>
            </a:r>
            <a:r>
              <a:rPr lang="fr-FR" sz="1200" dirty="0" smtClean="0"/>
              <a:t> </a:t>
            </a:r>
            <a:r>
              <a:rPr lang="fr-FR" sz="1200" dirty="0" err="1" smtClean="0"/>
              <a:t>sklaer</a:t>
            </a:r>
            <a:r>
              <a:rPr lang="fr-FR" sz="1200" dirty="0"/>
              <a:t> </a:t>
            </a:r>
            <a:r>
              <a:rPr lang="fr-FR" sz="1200" dirty="0" smtClean="0"/>
              <a:t>en </a:t>
            </a:r>
            <a:r>
              <a:rPr lang="fr-FR" sz="1200" dirty="0" err="1" smtClean="0"/>
              <a:t>ur</a:t>
            </a:r>
            <a:r>
              <a:rPr lang="fr-FR" sz="1200" dirty="0" smtClean="0"/>
              <a:t> </a:t>
            </a:r>
            <a:r>
              <a:rPr lang="fr-FR" sz="1200" dirty="0" err="1" smtClean="0"/>
              <a:t>zoujiñ</a:t>
            </a:r>
            <a:r>
              <a:rPr lang="fr-FR" sz="1200" dirty="0" smtClean="0"/>
              <a:t> </a:t>
            </a:r>
            <a:r>
              <a:rPr lang="fr-FR" sz="1200" dirty="0" err="1" smtClean="0"/>
              <a:t>doc’h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yezhadur</a:t>
            </a:r>
            <a:r>
              <a:rPr lang="fr-FR" sz="1200" dirty="0" smtClean="0"/>
              <a:t>, </a:t>
            </a:r>
            <a:r>
              <a:rPr lang="fr-FR" sz="1200" dirty="0" err="1" smtClean="0"/>
              <a:t>reizhskrivadur</a:t>
            </a:r>
            <a:endParaRPr lang="fr-FR" sz="1200" dirty="0" smtClean="0"/>
          </a:p>
          <a:p>
            <a:r>
              <a:rPr lang="fr-FR" sz="1200" dirty="0"/>
              <a:t> </a:t>
            </a:r>
            <a:r>
              <a:rPr lang="fr-FR" sz="1200" dirty="0" smtClean="0"/>
              <a:t>               </a:t>
            </a:r>
            <a:r>
              <a:rPr lang="fr-FR" sz="1200" dirty="0" err="1" smtClean="0"/>
              <a:t>sevel</a:t>
            </a:r>
            <a:r>
              <a:rPr lang="fr-FR" sz="1200" dirty="0" smtClean="0"/>
              <a:t> </a:t>
            </a:r>
            <a:r>
              <a:rPr lang="fr-FR" sz="1200" dirty="0" err="1" smtClean="0"/>
              <a:t>ur</a:t>
            </a:r>
            <a:r>
              <a:rPr lang="fr-FR" sz="1200" dirty="0" smtClean="0"/>
              <a:t> </a:t>
            </a:r>
            <a:r>
              <a:rPr lang="fr-FR" sz="1200" dirty="0" err="1" smtClean="0"/>
              <a:t>pennad</a:t>
            </a:r>
            <a:r>
              <a:rPr lang="fr-FR" sz="1200" dirty="0" smtClean="0"/>
              <a:t> </a:t>
            </a:r>
            <a:r>
              <a:rPr lang="fr-FR" sz="1200" dirty="0" err="1" smtClean="0"/>
              <a:t>berr</a:t>
            </a:r>
            <a:r>
              <a:rPr lang="fr-FR" sz="1200" dirty="0" smtClean="0"/>
              <a:t>, </a:t>
            </a:r>
            <a:r>
              <a:rPr lang="fr-FR" sz="1200" dirty="0" err="1" smtClean="0"/>
              <a:t>kempoell</a:t>
            </a:r>
            <a:r>
              <a:rPr lang="fr-FR" sz="1200" dirty="0" smtClean="0"/>
              <a:t> ha </a:t>
            </a:r>
            <a:r>
              <a:rPr lang="fr-FR" sz="1200" dirty="0" err="1" smtClean="0"/>
              <a:t>poentaouet</a:t>
            </a:r>
            <a:r>
              <a:rPr lang="fr-FR" sz="1200" dirty="0" smtClean="0"/>
              <a:t> </a:t>
            </a:r>
            <a:r>
              <a:rPr lang="fr-FR" sz="1200" dirty="0" err="1" smtClean="0"/>
              <a:t>evit</a:t>
            </a:r>
            <a:r>
              <a:rPr lang="fr-FR" sz="1200" dirty="0" smtClean="0"/>
              <a:t> </a:t>
            </a:r>
            <a:r>
              <a:rPr lang="fr-FR" sz="1200" dirty="0" err="1" smtClean="0"/>
              <a:t>respont</a:t>
            </a:r>
            <a:r>
              <a:rPr lang="fr-FR" sz="1200" dirty="0" smtClean="0"/>
              <a:t>  </a:t>
            </a:r>
            <a:r>
              <a:rPr lang="fr-FR" sz="1200" dirty="0" err="1" smtClean="0"/>
              <a:t>d’ur</a:t>
            </a:r>
            <a:r>
              <a:rPr lang="fr-FR" sz="1200" dirty="0" smtClean="0"/>
              <a:t> </a:t>
            </a:r>
            <a:r>
              <a:rPr lang="fr-FR" sz="1200" dirty="0" err="1" smtClean="0"/>
              <a:t>goulenn</a:t>
            </a:r>
            <a:r>
              <a:rPr lang="fr-FR" sz="1200" dirty="0" smtClean="0"/>
              <a:t>.</a:t>
            </a:r>
          </a:p>
          <a:p>
            <a:r>
              <a:rPr lang="fr-FR" sz="1200" b="1" u="sng" dirty="0" err="1" smtClean="0"/>
              <a:t>Lâ</a:t>
            </a:r>
            <a:r>
              <a:rPr lang="fr-FR" sz="1200" dirty="0" err="1" smtClean="0"/>
              <a:t>r</a:t>
            </a:r>
            <a:r>
              <a:rPr lang="fr-FR" sz="1200" dirty="0" smtClean="0"/>
              <a:t>: </a:t>
            </a:r>
            <a:r>
              <a:rPr lang="fr-FR" sz="1200" dirty="0" err="1" smtClean="0"/>
              <a:t>sevel</a:t>
            </a:r>
            <a:r>
              <a:rPr lang="fr-FR" sz="1200" dirty="0" smtClean="0"/>
              <a:t> </a:t>
            </a:r>
            <a:r>
              <a:rPr lang="fr-FR" sz="1200" dirty="0" err="1" smtClean="0"/>
              <a:t>frazennoù</a:t>
            </a:r>
            <a:r>
              <a:rPr lang="fr-FR" sz="1200" dirty="0" smtClean="0"/>
              <a:t> </a:t>
            </a:r>
            <a:r>
              <a:rPr lang="fr-FR" sz="1200" dirty="0" err="1" smtClean="0"/>
              <a:t>simpl</a:t>
            </a:r>
            <a:r>
              <a:rPr lang="fr-FR" sz="1200" dirty="0" smtClean="0"/>
              <a:t> ha </a:t>
            </a:r>
            <a:r>
              <a:rPr lang="fr-FR" sz="1200" dirty="0" err="1" smtClean="0"/>
              <a:t>sklaer</a:t>
            </a:r>
            <a:endParaRPr lang="fr-FR" sz="1200" dirty="0" smtClean="0"/>
          </a:p>
          <a:p>
            <a:r>
              <a:rPr lang="fr-FR" sz="1200" dirty="0"/>
              <a:t> </a:t>
            </a:r>
            <a:r>
              <a:rPr lang="fr-FR" sz="1200" dirty="0" smtClean="0"/>
              <a:t>       kas da </a:t>
            </a:r>
            <a:r>
              <a:rPr lang="fr-FR" sz="1200" dirty="0" err="1" smtClean="0"/>
              <a:t>benn</a:t>
            </a:r>
            <a:r>
              <a:rPr lang="fr-FR" sz="1200" dirty="0" smtClean="0"/>
              <a:t> </a:t>
            </a:r>
            <a:r>
              <a:rPr lang="fr-FR" sz="1200" dirty="0" err="1" smtClean="0"/>
              <a:t>ur</a:t>
            </a:r>
            <a:r>
              <a:rPr lang="fr-FR" sz="1200" dirty="0" smtClean="0"/>
              <a:t> </a:t>
            </a:r>
            <a:r>
              <a:rPr lang="fr-FR" sz="1200" dirty="0" err="1" smtClean="0"/>
              <a:t>mennozh</a:t>
            </a:r>
            <a:r>
              <a:rPr lang="fr-FR" sz="1200" dirty="0" smtClean="0"/>
              <a:t> </a:t>
            </a:r>
            <a:r>
              <a:rPr lang="fr-FR" sz="1200" dirty="0" err="1" smtClean="0"/>
              <a:t>dirak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re</a:t>
            </a:r>
            <a:r>
              <a:rPr lang="fr-FR" sz="1200" dirty="0" smtClean="0"/>
              <a:t> </a:t>
            </a:r>
            <a:r>
              <a:rPr lang="fr-FR" sz="1200" dirty="0" err="1" smtClean="0"/>
              <a:t>arall</a:t>
            </a:r>
            <a:r>
              <a:rPr lang="fr-FR" sz="1200" dirty="0" smtClean="0"/>
              <a:t> </a:t>
            </a:r>
            <a:r>
              <a:rPr lang="fr-FR" sz="1200" dirty="0" err="1" smtClean="0"/>
              <a:t>àr</a:t>
            </a:r>
            <a:r>
              <a:rPr lang="fr-FR" sz="1200" dirty="0" smtClean="0"/>
              <a:t> un tem </a:t>
            </a:r>
            <a:r>
              <a:rPr lang="fr-FR" sz="1200" dirty="0" err="1" smtClean="0"/>
              <a:t>resis</a:t>
            </a:r>
            <a:endParaRPr lang="fr-FR" sz="1200" dirty="0" smtClean="0"/>
          </a:p>
          <a:p>
            <a:r>
              <a:rPr lang="fr-FR" sz="1200" dirty="0"/>
              <a:t> </a:t>
            </a:r>
            <a:r>
              <a:rPr lang="fr-FR" sz="1200" dirty="0" smtClean="0"/>
              <a:t>       </a:t>
            </a:r>
            <a:r>
              <a:rPr lang="fr-FR" sz="1200" dirty="0" err="1" smtClean="0"/>
              <a:t>klotiñ</a:t>
            </a:r>
            <a:r>
              <a:rPr lang="fr-FR" sz="1200" dirty="0" smtClean="0"/>
              <a:t> e </a:t>
            </a:r>
            <a:r>
              <a:rPr lang="fr-FR" sz="1200" dirty="0" err="1" smtClean="0"/>
              <a:t>zoare</a:t>
            </a:r>
            <a:r>
              <a:rPr lang="fr-FR" sz="1200" dirty="0" smtClean="0"/>
              <a:t> da </a:t>
            </a:r>
            <a:r>
              <a:rPr lang="fr-FR" sz="1200" dirty="0" err="1" smtClean="0"/>
              <a:t>gomz</a:t>
            </a:r>
            <a:r>
              <a:rPr lang="fr-FR" sz="1200" dirty="0" smtClean="0"/>
              <a:t> </a:t>
            </a:r>
            <a:r>
              <a:rPr lang="fr-FR" sz="1200" dirty="0" err="1" smtClean="0"/>
              <a:t>hervez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c’</a:t>
            </a:r>
            <a:r>
              <a:rPr lang="fr-FR" sz="1200" dirty="0" err="1" smtClean="0"/>
              <a:t>henarroud</a:t>
            </a:r>
            <a:r>
              <a:rPr lang="fr-FR" sz="1200" dirty="0" smtClean="0"/>
              <a:t>.</a:t>
            </a:r>
          </a:p>
          <a:p>
            <a:r>
              <a:rPr lang="fr-FR" sz="1200" b="1" u="sng" dirty="0" smtClean="0"/>
              <a:t>B4:</a:t>
            </a:r>
          </a:p>
          <a:p>
            <a:r>
              <a:rPr lang="fr-FR" sz="1200" dirty="0" err="1" smtClean="0"/>
              <a:t>Klask</a:t>
            </a:r>
            <a:r>
              <a:rPr lang="fr-FR" sz="1200" dirty="0" smtClean="0"/>
              <a:t> ha </a:t>
            </a:r>
            <a:r>
              <a:rPr lang="fr-FR" sz="1200" dirty="0" err="1" smtClean="0"/>
              <a:t>dibab</a:t>
            </a:r>
            <a:r>
              <a:rPr lang="fr-FR" sz="1200" dirty="0" smtClean="0"/>
              <a:t> an </a:t>
            </a:r>
            <a:r>
              <a:rPr lang="fr-FR" sz="1200" dirty="0" err="1" smtClean="0"/>
              <a:t>titouroù</a:t>
            </a:r>
            <a:r>
              <a:rPr lang="fr-FR" sz="1200" dirty="0" smtClean="0"/>
              <a:t> </a:t>
            </a:r>
            <a:r>
              <a:rPr lang="fr-FR" sz="1200" dirty="0" err="1" smtClean="0"/>
              <a:t>goulennet</a:t>
            </a:r>
            <a:endParaRPr lang="fr-FR" sz="1200" dirty="0" smtClean="0"/>
          </a:p>
          <a:p>
            <a:r>
              <a:rPr lang="fr-FR" sz="1200" b="1" u="sng" dirty="0" smtClean="0"/>
              <a:t>B5:</a:t>
            </a:r>
          </a:p>
          <a:p>
            <a:r>
              <a:rPr lang="fr-FR" sz="1200" dirty="0" err="1" smtClean="0"/>
              <a:t>Lenn</a:t>
            </a:r>
            <a:r>
              <a:rPr lang="fr-FR" sz="1200" dirty="0" smtClean="0"/>
              <a:t> </a:t>
            </a:r>
            <a:r>
              <a:rPr lang="fr-FR" sz="1200" dirty="0" err="1" smtClean="0"/>
              <a:t>hag</a:t>
            </a:r>
            <a:r>
              <a:rPr lang="fr-FR" sz="1200" dirty="0" smtClean="0"/>
              <a:t> </a:t>
            </a:r>
            <a:r>
              <a:rPr lang="fr-FR" sz="1200" dirty="0" err="1" smtClean="0"/>
              <a:t>implij</a:t>
            </a:r>
            <a:r>
              <a:rPr lang="fr-FR" sz="1200" dirty="0" smtClean="0"/>
              <a:t> </a:t>
            </a:r>
            <a:r>
              <a:rPr lang="fr-FR" sz="1200" dirty="0" err="1" smtClean="0"/>
              <a:t>dielloù</a:t>
            </a:r>
            <a:r>
              <a:rPr lang="fr-FR" sz="1200" dirty="0" smtClean="0"/>
              <a:t> a </a:t>
            </a:r>
            <a:r>
              <a:rPr lang="fr-FR" sz="1200" dirty="0" err="1" smtClean="0"/>
              <a:t>bep</a:t>
            </a:r>
            <a:r>
              <a:rPr lang="fr-FR" sz="1200" dirty="0" smtClean="0"/>
              <a:t> </a:t>
            </a:r>
            <a:r>
              <a:rPr lang="fr-FR" sz="1200" dirty="0" err="1" smtClean="0"/>
              <a:t>seurt</a:t>
            </a:r>
            <a:endParaRPr lang="fr-FR" sz="1200" dirty="0" smtClean="0"/>
          </a:p>
          <a:p>
            <a:r>
              <a:rPr lang="fr-FR" sz="1200" dirty="0" smtClean="0"/>
              <a:t>Dont da </a:t>
            </a:r>
            <a:r>
              <a:rPr lang="fr-FR" sz="1200" dirty="0" err="1" smtClean="0"/>
              <a:t>benn</a:t>
            </a:r>
            <a:r>
              <a:rPr lang="fr-FR" sz="1200" dirty="0" smtClean="0"/>
              <a:t> da </a:t>
            </a:r>
            <a:r>
              <a:rPr lang="fr-FR" sz="1200" dirty="0" err="1" smtClean="0"/>
              <a:t>gaout</a:t>
            </a:r>
            <a:r>
              <a:rPr lang="fr-FR" sz="1200" dirty="0" smtClean="0"/>
              <a:t> </a:t>
            </a:r>
            <a:r>
              <a:rPr lang="fr-FR" sz="1200" dirty="0" err="1" smtClean="0"/>
              <a:t>ur</a:t>
            </a:r>
            <a:r>
              <a:rPr lang="fr-FR" sz="1200" dirty="0" smtClean="0"/>
              <a:t> </a:t>
            </a:r>
            <a:r>
              <a:rPr lang="fr-FR" sz="1200" dirty="0" err="1" smtClean="0"/>
              <a:t>spered</a:t>
            </a:r>
            <a:r>
              <a:rPr lang="fr-FR" sz="1200" dirty="0" smtClean="0"/>
              <a:t> </a:t>
            </a:r>
            <a:r>
              <a:rPr lang="fr-FR" sz="1200" dirty="0" err="1" smtClean="0"/>
              <a:t>varn</a:t>
            </a:r>
            <a:r>
              <a:rPr lang="fr-FR" sz="1200" dirty="0" smtClean="0"/>
              <a:t> </a:t>
            </a:r>
            <a:r>
              <a:rPr lang="fr-FR" sz="1200" dirty="0" err="1" smtClean="0"/>
              <a:t>àr</a:t>
            </a:r>
            <a:r>
              <a:rPr lang="fr-FR" sz="1200" dirty="0" smtClean="0"/>
              <a:t> </a:t>
            </a:r>
            <a:r>
              <a:rPr lang="fr-FR" sz="1200" dirty="0" err="1" smtClean="0"/>
              <a:t>ur</a:t>
            </a:r>
            <a:r>
              <a:rPr lang="fr-FR" sz="1200" dirty="0" smtClean="0"/>
              <a:t> </a:t>
            </a:r>
            <a:r>
              <a:rPr lang="fr-FR" sz="1200" dirty="0" err="1" smtClean="0"/>
              <a:t>fed</a:t>
            </a:r>
            <a:r>
              <a:rPr lang="fr-FR" sz="1200" dirty="0" smtClean="0"/>
              <a:t>, un </a:t>
            </a:r>
            <a:r>
              <a:rPr lang="fr-FR" sz="1200" dirty="0" err="1" smtClean="0"/>
              <a:t>diell</a:t>
            </a:r>
            <a:r>
              <a:rPr lang="fr-FR" sz="1200" dirty="0" smtClean="0"/>
              <a:t>…</a:t>
            </a:r>
          </a:p>
          <a:p>
            <a:r>
              <a:rPr lang="fr-FR" sz="1200" b="1" u="sng" dirty="0" smtClean="0"/>
              <a:t>B6</a:t>
            </a:r>
          </a:p>
          <a:p>
            <a:r>
              <a:rPr lang="fr-FR" sz="1200" dirty="0" smtClean="0"/>
              <a:t>Mont en </a:t>
            </a:r>
            <a:r>
              <a:rPr lang="fr-FR" sz="1200" dirty="0" err="1" smtClean="0"/>
              <a:t>dro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justid</a:t>
            </a:r>
            <a:endParaRPr lang="fr-FR" sz="1200" dirty="0" smtClean="0"/>
          </a:p>
          <a:p>
            <a:r>
              <a:rPr lang="fr-FR" sz="1200" dirty="0" err="1" smtClean="0"/>
              <a:t>Anavezout</a:t>
            </a:r>
            <a:r>
              <a:rPr lang="fr-FR" sz="1200" dirty="0" smtClean="0"/>
              <a:t> </a:t>
            </a:r>
            <a:r>
              <a:rPr lang="fr-FR" sz="1200" dirty="0" err="1" smtClean="0"/>
              <a:t>reolennoù</a:t>
            </a:r>
            <a:r>
              <a:rPr lang="fr-FR" sz="1200" dirty="0" smtClean="0"/>
              <a:t> </a:t>
            </a:r>
            <a:r>
              <a:rPr lang="fr-FR" sz="1200" dirty="0" err="1" smtClean="0"/>
              <a:t>diazez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justis</a:t>
            </a:r>
            <a:endParaRPr lang="fr-FR" sz="1200" dirty="0" smtClean="0"/>
          </a:p>
          <a:p>
            <a:r>
              <a:rPr lang="fr-FR" sz="1200" b="1" u="sng" dirty="0" smtClean="0"/>
              <a:t>B7</a:t>
            </a:r>
          </a:p>
          <a:p>
            <a:r>
              <a:rPr lang="fr-FR" sz="1200" dirty="0" smtClean="0"/>
              <a:t>Bout </a:t>
            </a:r>
            <a:r>
              <a:rPr lang="fr-FR" sz="1200" dirty="0" err="1" smtClean="0"/>
              <a:t>emren</a:t>
            </a:r>
            <a:r>
              <a:rPr lang="fr-FR" sz="1200" dirty="0" smtClean="0"/>
              <a:t> en e labour: </a:t>
            </a:r>
            <a:r>
              <a:rPr lang="fr-FR" sz="1200" dirty="0" err="1" smtClean="0"/>
              <a:t>aoziñ</a:t>
            </a:r>
            <a:r>
              <a:rPr lang="fr-FR" sz="1200" dirty="0" smtClean="0"/>
              <a:t>, </a:t>
            </a:r>
            <a:r>
              <a:rPr lang="fr-FR" sz="1200" dirty="0" err="1" smtClean="0"/>
              <a:t>raktresiñ</a:t>
            </a:r>
            <a:r>
              <a:rPr lang="fr-FR" sz="1200" dirty="0" smtClean="0"/>
              <a:t> ,</a:t>
            </a:r>
            <a:r>
              <a:rPr lang="fr-FR" sz="1200" dirty="0" err="1" smtClean="0"/>
              <a:t>deiziiñ</a:t>
            </a:r>
            <a:r>
              <a:rPr lang="fr-FR" sz="1200" dirty="0" smtClean="0"/>
              <a:t>, </a:t>
            </a:r>
            <a:r>
              <a:rPr lang="fr-FR" sz="1200" dirty="0" err="1" smtClean="0"/>
              <a:t>raksoñjal</a:t>
            </a:r>
            <a:endParaRPr lang="fr-FR" sz="1200" dirty="0" smtClean="0"/>
          </a:p>
          <a:p>
            <a:r>
              <a:rPr lang="fr-FR" sz="1200" dirty="0" err="1" smtClean="0"/>
              <a:t>Klask</a:t>
            </a:r>
            <a:r>
              <a:rPr lang="fr-FR" sz="1200" dirty="0" smtClean="0"/>
              <a:t> </a:t>
            </a:r>
            <a:r>
              <a:rPr lang="fr-FR" sz="1200" dirty="0" err="1" smtClean="0"/>
              <a:t>titouroù</a:t>
            </a:r>
            <a:r>
              <a:rPr lang="fr-FR" sz="1200" dirty="0" smtClean="0"/>
              <a:t> ha </a:t>
            </a:r>
            <a:r>
              <a:rPr lang="fr-FR" sz="1200" dirty="0" err="1" smtClean="0"/>
              <a:t>dibab</a:t>
            </a:r>
            <a:r>
              <a:rPr lang="fr-FR" sz="1200" dirty="0" smtClean="0"/>
              <a:t> </a:t>
            </a:r>
            <a:r>
              <a:rPr lang="fr-FR" sz="1200" dirty="0" err="1" smtClean="0"/>
              <a:t>anezhe</a:t>
            </a:r>
            <a:endParaRPr lang="fr-FR" sz="1200" dirty="0" smtClean="0"/>
          </a:p>
          <a:p>
            <a:endParaRPr lang="fr-FR" sz="1200" dirty="0"/>
          </a:p>
          <a:p>
            <a:r>
              <a:rPr lang="fr-FR" sz="1200" b="1" u="sng" dirty="0" err="1" smtClean="0"/>
              <a:t>Deskadurezh</a:t>
            </a:r>
            <a:r>
              <a:rPr lang="fr-FR" sz="1200" b="1" u="sng" dirty="0" smtClean="0"/>
              <a:t> an </a:t>
            </a:r>
            <a:r>
              <a:rPr lang="fr-FR" sz="1200" b="1" u="sng" dirty="0" err="1" smtClean="0"/>
              <a:t>henchiñ</a:t>
            </a:r>
            <a:r>
              <a:rPr lang="fr-FR" sz="1200" b="1" u="sng" dirty="0" smtClean="0"/>
              <a:t>: </a:t>
            </a:r>
            <a:r>
              <a:rPr lang="fr-FR" sz="1200" dirty="0" err="1" smtClean="0"/>
              <a:t>sevel</a:t>
            </a:r>
            <a:r>
              <a:rPr lang="fr-FR" sz="1200" dirty="0" smtClean="0"/>
              <a:t> </a:t>
            </a:r>
            <a:r>
              <a:rPr lang="fr-FR" sz="1200" dirty="0" err="1" smtClean="0"/>
              <a:t>ur</a:t>
            </a:r>
            <a:r>
              <a:rPr lang="fr-FR" sz="1200" dirty="0" smtClean="0"/>
              <a:t> </a:t>
            </a:r>
            <a:r>
              <a:rPr lang="fr-FR" sz="1200" dirty="0" err="1" smtClean="0"/>
              <a:t>fichenn</a:t>
            </a:r>
            <a:r>
              <a:rPr lang="fr-FR" sz="1200" dirty="0" smtClean="0"/>
              <a:t> </a:t>
            </a:r>
            <a:r>
              <a:rPr lang="fr-FR" sz="1200" dirty="0" err="1" smtClean="0"/>
              <a:t>àr</a:t>
            </a:r>
            <a:r>
              <a:rPr lang="fr-FR" sz="1200" dirty="0" smtClean="0"/>
              <a:t> </a:t>
            </a:r>
            <a:r>
              <a:rPr lang="fr-FR" sz="1200" dirty="0" err="1" smtClean="0"/>
              <a:t>ur</a:t>
            </a:r>
            <a:r>
              <a:rPr lang="fr-FR" sz="1200" dirty="0" smtClean="0"/>
              <a:t> </a:t>
            </a:r>
            <a:r>
              <a:rPr lang="fr-FR" sz="1200" dirty="0" err="1" smtClean="0"/>
              <a:t>vicher</a:t>
            </a:r>
            <a:r>
              <a:rPr lang="fr-FR" sz="1200" dirty="0" smtClean="0"/>
              <a:t> </a:t>
            </a:r>
            <a:r>
              <a:rPr lang="fr-FR" sz="1200" dirty="0" err="1" smtClean="0"/>
              <a:t>liammet</a:t>
            </a:r>
            <a:r>
              <a:rPr lang="fr-FR" sz="1200" dirty="0" smtClean="0"/>
              <a:t> </a:t>
            </a:r>
            <a:r>
              <a:rPr lang="fr-FR" sz="1200" dirty="0" err="1" smtClean="0"/>
              <a:t>get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justis</a:t>
            </a:r>
            <a:endParaRPr lang="fr-FR" sz="1200" dirty="0" smtClean="0"/>
          </a:p>
          <a:p>
            <a:endParaRPr lang="fr-FR" sz="1200" dirty="0" smtClean="0"/>
          </a:p>
          <a:p>
            <a:endParaRPr lang="fr-FR" sz="1200" dirty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b="1" u="sng" dirty="0"/>
          </a:p>
        </p:txBody>
      </p:sp>
    </p:spTree>
    <p:extLst>
      <p:ext uri="{BB962C8B-B14F-4D97-AF65-F5344CB8AC3E}">
        <p14:creationId xmlns:p14="http://schemas.microsoft.com/office/powerpoint/2010/main" val="2859869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48" y="307777"/>
            <a:ext cx="6858000" cy="50783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 smtClean="0"/>
              <a:t>La Dépêche du Midi</a:t>
            </a:r>
          </a:p>
          <a:p>
            <a:pPr algn="just"/>
            <a:r>
              <a:rPr lang="fr-FR" sz="1200" dirty="0" err="1" smtClean="0"/>
              <a:t>Embannet</a:t>
            </a:r>
            <a:r>
              <a:rPr lang="fr-FR" sz="1200" dirty="0" smtClean="0"/>
              <a:t> d’an 3/03/2011 </a:t>
            </a:r>
          </a:p>
          <a:p>
            <a:pPr algn="just"/>
            <a:r>
              <a:rPr lang="fr-FR" sz="1200" b="1" u="sng" dirty="0" err="1" smtClean="0"/>
              <a:t>Harellerezh</a:t>
            </a:r>
            <a:r>
              <a:rPr lang="fr-FR" sz="1200" b="1" u="sng" dirty="0" smtClean="0"/>
              <a:t>* </a:t>
            </a:r>
            <a:r>
              <a:rPr lang="fr-FR" sz="1200" b="1" u="sng" dirty="0" err="1"/>
              <a:t>spered</a:t>
            </a:r>
            <a:r>
              <a:rPr lang="fr-FR" sz="1200" b="1" u="sng" dirty="0"/>
              <a:t> </a:t>
            </a:r>
            <a:endParaRPr lang="fr-FR" sz="1200" b="1" u="sng" dirty="0" smtClean="0"/>
          </a:p>
          <a:p>
            <a:pPr algn="just"/>
            <a:r>
              <a:rPr lang="fr-FR" sz="1200" dirty="0" err="1" smtClean="0"/>
              <a:t>Savet</a:t>
            </a:r>
            <a:r>
              <a:rPr lang="fr-FR" sz="1200" dirty="0" smtClean="0"/>
              <a:t> en deus Béranger </a:t>
            </a:r>
            <a:r>
              <a:rPr lang="fr-FR" sz="1200" dirty="0" err="1" smtClean="0"/>
              <a:t>Guirao</a:t>
            </a:r>
            <a:r>
              <a:rPr lang="fr-FR" sz="1200" dirty="0" smtClean="0"/>
              <a:t> </a:t>
            </a:r>
            <a:r>
              <a:rPr lang="fr-FR" sz="1200" dirty="0" err="1" smtClean="0"/>
              <a:t>ur</a:t>
            </a:r>
            <a:r>
              <a:rPr lang="fr-FR" sz="1200" dirty="0" smtClean="0"/>
              <a:t> </a:t>
            </a:r>
            <a:r>
              <a:rPr lang="fr-FR" sz="1200" dirty="0" err="1" smtClean="0"/>
              <a:t>galv</a:t>
            </a:r>
            <a:r>
              <a:rPr lang="fr-FR" sz="1200" dirty="0" smtClean="0"/>
              <a:t> er lez-</a:t>
            </a:r>
            <a:r>
              <a:rPr lang="fr-FR" sz="1200" dirty="0" err="1" smtClean="0"/>
              <a:t>varn</a:t>
            </a:r>
            <a:r>
              <a:rPr lang="fr-FR" sz="1200" dirty="0" smtClean="0"/>
              <a:t> </a:t>
            </a:r>
            <a:r>
              <a:rPr lang="fr-FR" sz="1200" dirty="0" err="1" smtClean="0"/>
              <a:t>galv</a:t>
            </a:r>
            <a:r>
              <a:rPr lang="fr-FR" sz="1200" dirty="0" smtClean="0"/>
              <a:t>: </a:t>
            </a:r>
            <a:r>
              <a:rPr lang="fr-FR" sz="1200" dirty="0" err="1" smtClean="0"/>
              <a:t>aet</a:t>
            </a:r>
            <a:r>
              <a:rPr lang="fr-FR" sz="1200" dirty="0" smtClean="0"/>
              <a:t> </a:t>
            </a:r>
            <a:r>
              <a:rPr lang="fr-FR" sz="1200" dirty="0" err="1" smtClean="0"/>
              <a:t>eo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maout</a:t>
            </a:r>
            <a:r>
              <a:rPr lang="fr-FR" sz="1200" dirty="0" smtClean="0"/>
              <a:t> </a:t>
            </a:r>
            <a:r>
              <a:rPr lang="fr-FR" sz="1200" dirty="0" err="1" smtClean="0"/>
              <a:t>getañ</a:t>
            </a:r>
            <a:r>
              <a:rPr lang="fr-FR" sz="1200" dirty="0" smtClean="0"/>
              <a:t>.</a:t>
            </a:r>
          </a:p>
          <a:p>
            <a:pPr algn="just"/>
            <a:r>
              <a:rPr lang="fr-FR" sz="1200" dirty="0" err="1" smtClean="0"/>
              <a:t>Mard</a:t>
            </a:r>
            <a:r>
              <a:rPr lang="fr-FR" sz="1200" dirty="0" smtClean="0"/>
              <a:t> </a:t>
            </a:r>
            <a:r>
              <a:rPr lang="fr-FR" sz="1200" dirty="0" err="1" smtClean="0"/>
              <a:t>eo</a:t>
            </a:r>
            <a:r>
              <a:rPr lang="fr-FR" sz="1200" dirty="0" smtClean="0"/>
              <a:t> an </a:t>
            </a:r>
            <a:r>
              <a:rPr lang="fr-FR" sz="1200" dirty="0" err="1" smtClean="0"/>
              <a:t>afer</a:t>
            </a:r>
            <a:r>
              <a:rPr lang="fr-FR" sz="1200" dirty="0" smtClean="0"/>
              <a:t>  </a:t>
            </a:r>
            <a:r>
              <a:rPr lang="fr-FR" sz="1200" dirty="0" err="1" smtClean="0"/>
              <a:t>bet</a:t>
            </a:r>
            <a:r>
              <a:rPr lang="fr-FR" sz="1200" dirty="0" smtClean="0"/>
              <a:t> </a:t>
            </a:r>
            <a:r>
              <a:rPr lang="fr-FR" sz="1200" dirty="0" err="1" smtClean="0"/>
              <a:t>hir</a:t>
            </a:r>
            <a:r>
              <a:rPr lang="fr-FR" sz="1200" dirty="0" smtClean="0"/>
              <a:t> ha </a:t>
            </a:r>
            <a:r>
              <a:rPr lang="fr-FR" sz="1200" dirty="0" err="1" smtClean="0"/>
              <a:t>start</a:t>
            </a:r>
            <a:r>
              <a:rPr lang="fr-FR" sz="1200" dirty="0" smtClean="0"/>
              <a:t> da </a:t>
            </a:r>
            <a:r>
              <a:rPr lang="fr-FR" sz="1200" dirty="0" err="1" smtClean="0"/>
              <a:t>veviñ</a:t>
            </a:r>
            <a:r>
              <a:rPr lang="fr-FR" sz="1200" dirty="0" smtClean="0"/>
              <a:t> en </a:t>
            </a:r>
            <a:r>
              <a:rPr lang="fr-FR" sz="1200" dirty="0" err="1" smtClean="0"/>
              <a:t>he</a:t>
            </a:r>
            <a:r>
              <a:rPr lang="fr-FR" sz="1200" dirty="0" smtClean="0"/>
              <a:t> </a:t>
            </a:r>
            <a:r>
              <a:rPr lang="fr-FR" sz="1200" dirty="0" err="1" smtClean="0"/>
              <a:t>embregerezh</a:t>
            </a:r>
            <a:r>
              <a:rPr lang="fr-FR" sz="1200" dirty="0" smtClean="0"/>
              <a:t>, </a:t>
            </a:r>
            <a:r>
              <a:rPr lang="fr-FR" sz="1200" dirty="0" err="1" smtClean="0"/>
              <a:t>emañ</a:t>
            </a:r>
            <a:r>
              <a:rPr lang="fr-FR" sz="1200" dirty="0" smtClean="0"/>
              <a:t> </a:t>
            </a:r>
            <a:r>
              <a:rPr lang="fr-FR" sz="1200" dirty="0" err="1" smtClean="0"/>
              <a:t>bet</a:t>
            </a:r>
            <a:r>
              <a:rPr lang="fr-FR" sz="1200" dirty="0" smtClean="0"/>
              <a:t> </a:t>
            </a:r>
            <a:r>
              <a:rPr lang="fr-FR" sz="1200" dirty="0" err="1" smtClean="0"/>
              <a:t>barnet</a:t>
            </a:r>
            <a:r>
              <a:rPr lang="fr-FR" sz="1200" dirty="0" smtClean="0"/>
              <a:t> </a:t>
            </a:r>
            <a:r>
              <a:rPr lang="fr-FR" sz="1200" dirty="0" err="1" smtClean="0"/>
              <a:t>buan</a:t>
            </a:r>
            <a:r>
              <a:rPr lang="fr-FR" sz="1200" dirty="0" smtClean="0"/>
              <a:t> er lez-</a:t>
            </a:r>
            <a:r>
              <a:rPr lang="fr-FR" sz="1200" dirty="0" err="1" smtClean="0"/>
              <a:t>varn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prud’hommes, a </a:t>
            </a:r>
            <a:r>
              <a:rPr lang="fr-FR" sz="1200" dirty="0" err="1" smtClean="0"/>
              <a:t>adlâr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gouzañvad</a:t>
            </a:r>
            <a:r>
              <a:rPr lang="fr-FR" sz="1200" dirty="0" smtClean="0"/>
              <a:t>  Béranger </a:t>
            </a:r>
            <a:r>
              <a:rPr lang="fr-FR" sz="1200" dirty="0" err="1" smtClean="0"/>
              <a:t>Guirao.Ar</a:t>
            </a:r>
            <a:r>
              <a:rPr lang="fr-FR" sz="1200" dirty="0" smtClean="0"/>
              <a:t> </a:t>
            </a:r>
            <a:r>
              <a:rPr lang="fr-FR" sz="1200" dirty="0" err="1" smtClean="0"/>
              <a:t>Mazatedadez</a:t>
            </a:r>
            <a:r>
              <a:rPr lang="fr-FR" sz="1200" dirty="0" smtClean="0"/>
              <a:t>, </a:t>
            </a:r>
            <a:r>
              <a:rPr lang="fr-FR" sz="1200" dirty="0" err="1" smtClean="0"/>
              <a:t>oadet</a:t>
            </a:r>
            <a:r>
              <a:rPr lang="fr-FR" sz="1200" dirty="0" smtClean="0"/>
              <a:t> a 34 </a:t>
            </a:r>
            <a:r>
              <a:rPr lang="fr-FR" sz="1200" dirty="0" err="1" smtClean="0"/>
              <a:t>blez</a:t>
            </a:r>
            <a:r>
              <a:rPr lang="fr-FR" sz="1200" dirty="0" smtClean="0"/>
              <a:t>, a </a:t>
            </a:r>
            <a:r>
              <a:rPr lang="fr-FR" sz="1200" dirty="0" err="1" smtClean="0"/>
              <a:t>oa</a:t>
            </a:r>
            <a:r>
              <a:rPr lang="fr-FR" sz="1200" dirty="0" smtClean="0"/>
              <a:t> </a:t>
            </a:r>
            <a:r>
              <a:rPr lang="fr-FR" sz="1200" dirty="0" err="1" smtClean="0"/>
              <a:t>implijet</a:t>
            </a:r>
            <a:r>
              <a:rPr lang="fr-FR" sz="1200" dirty="0" smtClean="0"/>
              <a:t> e ti </a:t>
            </a:r>
            <a:r>
              <a:rPr lang="fr-FR" sz="1200" dirty="0" err="1" smtClean="0"/>
              <a:t>Lahéra</a:t>
            </a:r>
            <a:r>
              <a:rPr lang="fr-FR" sz="1200" dirty="0" smtClean="0"/>
              <a:t> e </a:t>
            </a:r>
            <a:r>
              <a:rPr lang="fr-FR" sz="1200" dirty="0" err="1" smtClean="0"/>
              <a:t>miz</a:t>
            </a:r>
            <a:r>
              <a:rPr lang="fr-FR" sz="1200" dirty="0" smtClean="0"/>
              <a:t> </a:t>
            </a:r>
            <a:r>
              <a:rPr lang="fr-FR" sz="1200" dirty="0" err="1" smtClean="0"/>
              <a:t>Genver</a:t>
            </a:r>
            <a:r>
              <a:rPr lang="fr-FR" sz="1200" dirty="0" smtClean="0"/>
              <a:t> 2006. An S.A </a:t>
            </a:r>
            <a:r>
              <a:rPr lang="fr-FR" sz="1200" dirty="0" err="1" smtClean="0"/>
              <a:t>Lahéra</a:t>
            </a:r>
            <a:r>
              <a:rPr lang="fr-FR" sz="1200" dirty="0" smtClean="0"/>
              <a:t> Productions </a:t>
            </a:r>
            <a:r>
              <a:rPr lang="fr-FR" sz="1200" dirty="0" err="1" smtClean="0"/>
              <a:t>eo</a:t>
            </a:r>
            <a:r>
              <a:rPr lang="fr-FR" sz="1200" dirty="0" smtClean="0"/>
              <a:t> </a:t>
            </a:r>
            <a:r>
              <a:rPr lang="fr-FR" sz="1200" dirty="0" err="1" smtClean="0"/>
              <a:t>abaoe</a:t>
            </a:r>
            <a:r>
              <a:rPr lang="fr-FR" sz="1200" dirty="0" smtClean="0"/>
              <a:t>  fin 2006, un </a:t>
            </a:r>
            <a:r>
              <a:rPr lang="fr-FR" sz="1200" dirty="0" err="1" smtClean="0"/>
              <a:t>astenn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strollad</a:t>
            </a:r>
            <a:r>
              <a:rPr lang="fr-FR" sz="1200" dirty="0" smtClean="0"/>
              <a:t> </a:t>
            </a:r>
            <a:r>
              <a:rPr lang="fr-FR" sz="1200" dirty="0" err="1" smtClean="0"/>
              <a:t>Terreal</a:t>
            </a:r>
            <a:r>
              <a:rPr lang="fr-FR" sz="1200" dirty="0" smtClean="0"/>
              <a:t>, e-</a:t>
            </a:r>
            <a:r>
              <a:rPr lang="fr-FR" sz="1200" dirty="0" err="1" smtClean="0"/>
              <a:t>lec’h</a:t>
            </a:r>
            <a:r>
              <a:rPr lang="fr-FR" sz="1200" dirty="0" smtClean="0"/>
              <a:t> e </a:t>
            </a:r>
            <a:r>
              <a:rPr lang="fr-FR" sz="1200" dirty="0" err="1" smtClean="0"/>
              <a:t>oa</a:t>
            </a:r>
            <a:r>
              <a:rPr lang="fr-FR" sz="1200" dirty="0" smtClean="0"/>
              <a:t> </a:t>
            </a:r>
            <a:r>
              <a:rPr lang="fr-FR" sz="1200" dirty="0" err="1" smtClean="0"/>
              <a:t>anduret</a:t>
            </a:r>
            <a:r>
              <a:rPr lang="fr-FR" sz="1200" dirty="0" smtClean="0"/>
              <a:t> </a:t>
            </a:r>
            <a:r>
              <a:rPr lang="fr-FR" sz="1200" dirty="0" err="1" smtClean="0"/>
              <a:t>ur</a:t>
            </a:r>
            <a:r>
              <a:rPr lang="fr-FR" sz="1200" dirty="0" smtClean="0"/>
              <a:t>  </a:t>
            </a:r>
            <a:r>
              <a:rPr lang="fr-FR" sz="1200" dirty="0" err="1" smtClean="0"/>
              <a:t>breud</a:t>
            </a:r>
            <a:r>
              <a:rPr lang="fr-FR" sz="1200" dirty="0" smtClean="0"/>
              <a:t> e 2008 ha 2008. </a:t>
            </a:r>
            <a:r>
              <a:rPr lang="fr-FR" sz="1200" dirty="0" err="1" smtClean="0"/>
              <a:t>Daou</a:t>
            </a:r>
            <a:r>
              <a:rPr lang="fr-FR" sz="1200" dirty="0" smtClean="0"/>
              <a:t> </a:t>
            </a:r>
            <a:r>
              <a:rPr lang="fr-FR" sz="1200" dirty="0" err="1" smtClean="0"/>
              <a:t>ziviz</a:t>
            </a:r>
            <a:r>
              <a:rPr lang="fr-FR" sz="1200" dirty="0" smtClean="0"/>
              <a:t> a </a:t>
            </a:r>
            <a:r>
              <a:rPr lang="fr-FR" sz="1200" dirty="0" err="1" smtClean="0"/>
              <a:t>lezioù</a:t>
            </a:r>
            <a:r>
              <a:rPr lang="fr-FR" sz="1200" dirty="0" smtClean="0"/>
              <a:t>-barn </a:t>
            </a:r>
            <a:r>
              <a:rPr lang="fr-FR" sz="1200" dirty="0" err="1" smtClean="0"/>
              <a:t>ar</a:t>
            </a:r>
            <a:r>
              <a:rPr lang="fr-FR" sz="1200" dirty="0" smtClean="0"/>
              <a:t>  prud’hommes a Castres(</a:t>
            </a:r>
            <a:r>
              <a:rPr lang="fr-FR" sz="1200" dirty="0" err="1" smtClean="0"/>
              <a:t>Gwengolo</a:t>
            </a:r>
            <a:r>
              <a:rPr lang="fr-FR" sz="1200" dirty="0" smtClean="0"/>
              <a:t> 2009) ha Toulouse(</a:t>
            </a:r>
            <a:r>
              <a:rPr lang="fr-FR" sz="1200" dirty="0" err="1" smtClean="0"/>
              <a:t>galv</a:t>
            </a:r>
            <a:r>
              <a:rPr lang="fr-FR" sz="1200" dirty="0" smtClean="0"/>
              <a:t>) a </a:t>
            </a:r>
            <a:r>
              <a:rPr lang="fr-FR" sz="1200" dirty="0" err="1" smtClean="0"/>
              <a:t>zo</a:t>
            </a:r>
            <a:r>
              <a:rPr lang="fr-FR" sz="1200" dirty="0" smtClean="0"/>
              <a:t> </a:t>
            </a:r>
            <a:r>
              <a:rPr lang="fr-FR" sz="1200" dirty="0" err="1" smtClean="0"/>
              <a:t>bet</a:t>
            </a:r>
            <a:r>
              <a:rPr lang="fr-FR" sz="1200" dirty="0" smtClean="0"/>
              <a:t> </a:t>
            </a:r>
            <a:r>
              <a:rPr lang="fr-FR" sz="1200" dirty="0" err="1" smtClean="0"/>
              <a:t>roet</a:t>
            </a:r>
            <a:r>
              <a:rPr lang="fr-FR" sz="1200" dirty="0"/>
              <a:t>. </a:t>
            </a:r>
            <a:r>
              <a:rPr lang="fr-FR" sz="1200" dirty="0" smtClean="0"/>
              <a:t>En </a:t>
            </a:r>
            <a:r>
              <a:rPr lang="fr-FR" sz="1200" dirty="0" err="1" smtClean="0"/>
              <a:t>ensav</a:t>
            </a:r>
            <a:r>
              <a:rPr lang="fr-FR" sz="1200" dirty="0" smtClean="0"/>
              <a:t> </a:t>
            </a:r>
            <a:r>
              <a:rPr lang="fr-FR" sz="1200" dirty="0" err="1" smtClean="0"/>
              <a:t>kentañ</a:t>
            </a:r>
            <a:r>
              <a:rPr lang="fr-FR" sz="1200" dirty="0" smtClean="0"/>
              <a:t>, e Castres, </a:t>
            </a:r>
            <a:r>
              <a:rPr lang="fr-FR" sz="1200" dirty="0" err="1" smtClean="0"/>
              <a:t>eo</a:t>
            </a:r>
            <a:r>
              <a:rPr lang="fr-FR" sz="1200" dirty="0" smtClean="0"/>
              <a:t> </a:t>
            </a:r>
            <a:r>
              <a:rPr lang="fr-FR" sz="1200" dirty="0" err="1" smtClean="0"/>
              <a:t>bet</a:t>
            </a:r>
            <a:r>
              <a:rPr lang="fr-FR" sz="1200" dirty="0" smtClean="0"/>
              <a:t> </a:t>
            </a:r>
            <a:r>
              <a:rPr lang="fr-FR" sz="1200" dirty="0" err="1" smtClean="0"/>
              <a:t>dizarbennet</a:t>
            </a:r>
            <a:r>
              <a:rPr lang="fr-FR" sz="1200" dirty="0" smtClean="0"/>
              <a:t>( </a:t>
            </a:r>
            <a:r>
              <a:rPr lang="fr-FR" sz="1200" dirty="0" err="1" smtClean="0"/>
              <a:t>kollet</a:t>
            </a:r>
            <a:r>
              <a:rPr lang="fr-FR" sz="1200" dirty="0" smtClean="0"/>
              <a:t> en </a:t>
            </a:r>
            <a:r>
              <a:rPr lang="fr-FR" sz="1200" dirty="0" err="1" smtClean="0"/>
              <a:t>doa</a:t>
            </a:r>
            <a:r>
              <a:rPr lang="fr-FR" sz="1200" dirty="0" smtClean="0"/>
              <a:t>). </a:t>
            </a:r>
            <a:r>
              <a:rPr lang="fr-FR" sz="1200" dirty="0" err="1" smtClean="0"/>
              <a:t>Goude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galv</a:t>
            </a:r>
            <a:r>
              <a:rPr lang="fr-FR" sz="1200" dirty="0" smtClean="0"/>
              <a:t>, d’an 23 a </a:t>
            </a:r>
            <a:r>
              <a:rPr lang="fr-FR" sz="1200" dirty="0" err="1" smtClean="0"/>
              <a:t>viz</a:t>
            </a:r>
            <a:r>
              <a:rPr lang="fr-FR" sz="1200" dirty="0" smtClean="0"/>
              <a:t> C’</a:t>
            </a:r>
            <a:r>
              <a:rPr lang="fr-FR" sz="1200" dirty="0" err="1" smtClean="0"/>
              <a:t>hwevrer</a:t>
            </a:r>
            <a:r>
              <a:rPr lang="fr-FR" sz="1200" dirty="0" smtClean="0"/>
              <a:t>, </a:t>
            </a:r>
            <a:r>
              <a:rPr lang="fr-FR" sz="1200" dirty="0" err="1" smtClean="0"/>
              <a:t>he</a:t>
            </a:r>
            <a:r>
              <a:rPr lang="fr-FR" sz="1200" dirty="0" smtClean="0"/>
              <a:t> deus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justis</a:t>
            </a:r>
            <a:r>
              <a:rPr lang="fr-FR" sz="1200" dirty="0" smtClean="0"/>
              <a:t> </a:t>
            </a:r>
            <a:r>
              <a:rPr lang="fr-FR" sz="1200" dirty="0" err="1" smtClean="0"/>
              <a:t>roet</a:t>
            </a:r>
            <a:r>
              <a:rPr lang="fr-FR" sz="1200" dirty="0" smtClean="0"/>
              <a:t> </a:t>
            </a:r>
            <a:r>
              <a:rPr lang="fr-FR" sz="1200" dirty="0" err="1" smtClean="0"/>
              <a:t>he</a:t>
            </a:r>
            <a:r>
              <a:rPr lang="fr-FR" sz="1200" dirty="0"/>
              <a:t> </a:t>
            </a:r>
            <a:r>
              <a:rPr lang="fr-FR" sz="1200" dirty="0" err="1" smtClean="0"/>
              <a:t>diviz</a:t>
            </a:r>
            <a:r>
              <a:rPr lang="fr-FR" sz="1200" dirty="0" smtClean="0"/>
              <a:t> </a:t>
            </a:r>
            <a:r>
              <a:rPr lang="fr-FR" sz="1200" dirty="0" err="1" smtClean="0"/>
              <a:t>evit</a:t>
            </a:r>
            <a:r>
              <a:rPr lang="fr-FR" sz="1200" dirty="0" smtClean="0"/>
              <a:t> an </a:t>
            </a:r>
            <a:r>
              <a:rPr lang="fr-FR" sz="1200" dirty="0" err="1" smtClean="0"/>
              <a:t>implijiad</a:t>
            </a:r>
            <a:r>
              <a:rPr lang="fr-FR" sz="1200" dirty="0" smtClean="0"/>
              <a:t>, é </a:t>
            </a:r>
            <a:r>
              <a:rPr lang="fr-FR" sz="1200" dirty="0" err="1" smtClean="0"/>
              <a:t>ansav</a:t>
            </a:r>
            <a:r>
              <a:rPr lang="fr-FR" sz="1200" dirty="0" smtClean="0"/>
              <a:t>  «</a:t>
            </a:r>
            <a:r>
              <a:rPr lang="fr-FR" sz="1200" dirty="0"/>
              <a:t> </a:t>
            </a:r>
            <a:r>
              <a:rPr lang="fr-FR" sz="1200" dirty="0" smtClean="0"/>
              <a:t>e </a:t>
            </a:r>
            <a:r>
              <a:rPr lang="fr-FR" sz="1200" dirty="0" err="1" smtClean="0"/>
              <a:t>oa</a:t>
            </a:r>
            <a:r>
              <a:rPr lang="fr-FR" sz="1200" dirty="0" smtClean="0"/>
              <a:t> </a:t>
            </a:r>
            <a:r>
              <a:rPr lang="fr-FR" sz="1200" dirty="0" err="1" smtClean="0"/>
              <a:t>gouzañvad</a:t>
            </a:r>
            <a:r>
              <a:rPr lang="fr-FR" sz="1200" dirty="0" smtClean="0"/>
              <a:t> Béranger </a:t>
            </a:r>
            <a:r>
              <a:rPr lang="fr-FR" sz="1200" dirty="0" err="1" smtClean="0"/>
              <a:t>Guiaro</a:t>
            </a:r>
            <a:r>
              <a:rPr lang="fr-FR" sz="1200" dirty="0" smtClean="0"/>
              <a:t> a </a:t>
            </a:r>
            <a:r>
              <a:rPr lang="fr-FR" sz="1200" dirty="0" err="1" smtClean="0"/>
              <a:t>harellerezh</a:t>
            </a:r>
            <a:r>
              <a:rPr lang="fr-FR" sz="1200" dirty="0" smtClean="0"/>
              <a:t> » </a:t>
            </a:r>
            <a:r>
              <a:rPr lang="fr-FR" sz="1200" dirty="0" err="1" smtClean="0"/>
              <a:t>hag</a:t>
            </a:r>
            <a:r>
              <a:rPr lang="fr-FR" sz="1200" dirty="0" smtClean="0"/>
              <a:t> </a:t>
            </a:r>
            <a:r>
              <a:rPr lang="fr-FR" sz="1200" dirty="0" err="1" smtClean="0"/>
              <a:t>ivez</a:t>
            </a:r>
            <a:r>
              <a:rPr lang="fr-FR" sz="1200" dirty="0" smtClean="0"/>
              <a:t> é </a:t>
            </a:r>
            <a:r>
              <a:rPr lang="fr-FR" sz="1200" dirty="0" err="1" smtClean="0"/>
              <a:t>ansav</a:t>
            </a:r>
            <a:r>
              <a:rPr lang="fr-FR" sz="1200" dirty="0" smtClean="0"/>
              <a:t> ne </a:t>
            </a:r>
            <a:r>
              <a:rPr lang="fr-FR" sz="1200" dirty="0" err="1" smtClean="0"/>
              <a:t>oa</a:t>
            </a:r>
            <a:r>
              <a:rPr lang="fr-FR" sz="1200" dirty="0" smtClean="0"/>
              <a:t> ket </a:t>
            </a:r>
            <a:r>
              <a:rPr lang="fr-FR" sz="1200" dirty="0" err="1" smtClean="0"/>
              <a:t>get</a:t>
            </a:r>
            <a:r>
              <a:rPr lang="fr-FR" sz="1200" dirty="0" smtClean="0"/>
              <a:t> an S.A </a:t>
            </a:r>
            <a:r>
              <a:rPr lang="fr-FR" sz="1200" dirty="0" err="1" smtClean="0"/>
              <a:t>Lahéra</a:t>
            </a:r>
            <a:r>
              <a:rPr lang="fr-FR" sz="1200" dirty="0" smtClean="0"/>
              <a:t> Productions  « </a:t>
            </a:r>
            <a:r>
              <a:rPr lang="fr-FR" sz="1200" dirty="0" err="1" smtClean="0"/>
              <a:t>arguzennoù</a:t>
            </a:r>
            <a:r>
              <a:rPr lang="fr-FR" sz="1200" dirty="0" smtClean="0"/>
              <a:t> </a:t>
            </a:r>
            <a:r>
              <a:rPr lang="fr-FR" sz="1200" dirty="0" err="1" smtClean="0"/>
              <a:t>kendrec’hus</a:t>
            </a:r>
            <a:r>
              <a:rPr lang="fr-FR" sz="1200" dirty="0" smtClean="0"/>
              <a:t> ».</a:t>
            </a:r>
          </a:p>
          <a:p>
            <a:pPr algn="just"/>
            <a:r>
              <a:rPr lang="fr-FR" sz="1200" dirty="0" smtClean="0"/>
              <a:t>A-dal </a:t>
            </a:r>
            <a:r>
              <a:rPr lang="fr-FR" sz="1200" dirty="0" err="1" smtClean="0"/>
              <a:t>miz</a:t>
            </a:r>
            <a:r>
              <a:rPr lang="fr-FR" sz="1200" dirty="0" smtClean="0"/>
              <a:t> </a:t>
            </a:r>
            <a:r>
              <a:rPr lang="fr-FR" sz="1200" dirty="0" err="1" smtClean="0"/>
              <a:t>Gwengolo</a:t>
            </a:r>
            <a:r>
              <a:rPr lang="fr-FR" sz="1200" dirty="0" smtClean="0"/>
              <a:t> 2008,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paotr</a:t>
            </a:r>
            <a:r>
              <a:rPr lang="fr-FR" sz="1200" dirty="0" smtClean="0"/>
              <a:t> en </a:t>
            </a:r>
            <a:r>
              <a:rPr lang="fr-FR" sz="1200" dirty="0" err="1" smtClean="0"/>
              <a:t>doa</a:t>
            </a:r>
            <a:r>
              <a:rPr lang="fr-FR" sz="1200" dirty="0" smtClean="0"/>
              <a:t> </a:t>
            </a:r>
            <a:r>
              <a:rPr lang="fr-FR" sz="1200" dirty="0" err="1" smtClean="0"/>
              <a:t>lakaet</a:t>
            </a:r>
            <a:r>
              <a:rPr lang="fr-FR" sz="1200" dirty="0" smtClean="0"/>
              <a:t> </a:t>
            </a:r>
            <a:r>
              <a:rPr lang="fr-FR" sz="1200" dirty="0" err="1" smtClean="0"/>
              <a:t>àr-wel</a:t>
            </a:r>
            <a:r>
              <a:rPr lang="fr-FR" sz="1200" dirty="0" smtClean="0"/>
              <a:t> e </a:t>
            </a:r>
            <a:r>
              <a:rPr lang="fr-FR" sz="1200" dirty="0" err="1" smtClean="0"/>
              <a:t>oa</a:t>
            </a:r>
            <a:r>
              <a:rPr lang="fr-FR" sz="1200" dirty="0" smtClean="0"/>
              <a:t> </a:t>
            </a:r>
            <a:r>
              <a:rPr lang="fr-FR" sz="1200" dirty="0" err="1" smtClean="0"/>
              <a:t>daet</a:t>
            </a:r>
            <a:r>
              <a:rPr lang="fr-FR" sz="1200" dirty="0" smtClean="0"/>
              <a:t> da </a:t>
            </a:r>
            <a:r>
              <a:rPr lang="fr-FR" sz="1200" dirty="0" err="1" smtClean="0"/>
              <a:t>vout</a:t>
            </a:r>
            <a:r>
              <a:rPr lang="fr-FR" sz="1200" dirty="0" smtClean="0"/>
              <a:t> </a:t>
            </a:r>
            <a:r>
              <a:rPr lang="fr-FR" sz="1200" dirty="0" err="1" smtClean="0"/>
              <a:t>startoc’h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stuzoù</a:t>
            </a:r>
            <a:r>
              <a:rPr lang="fr-FR" sz="1200" dirty="0" smtClean="0"/>
              <a:t>-labour </a:t>
            </a:r>
            <a:r>
              <a:rPr lang="fr-FR" sz="1200" dirty="0" err="1" smtClean="0"/>
              <a:t>hag</a:t>
            </a:r>
            <a:r>
              <a:rPr lang="fr-FR" sz="1200" dirty="0" smtClean="0"/>
              <a:t> </a:t>
            </a:r>
            <a:r>
              <a:rPr lang="fr-FR" sz="1200" dirty="0" err="1" smtClean="0"/>
              <a:t>ivez</a:t>
            </a:r>
            <a:r>
              <a:rPr lang="fr-FR" sz="1200" dirty="0" smtClean="0"/>
              <a:t> e </a:t>
            </a:r>
            <a:r>
              <a:rPr lang="fr-FR" sz="1200" dirty="0" err="1" smtClean="0"/>
              <a:t>oa</a:t>
            </a:r>
            <a:r>
              <a:rPr lang="fr-FR" sz="1200" dirty="0" smtClean="0"/>
              <a:t> </a:t>
            </a:r>
            <a:r>
              <a:rPr lang="fr-FR" sz="1200" dirty="0" err="1" smtClean="0"/>
              <a:t>edan</a:t>
            </a:r>
            <a:r>
              <a:rPr lang="fr-FR" sz="1200" dirty="0" smtClean="0"/>
              <a:t> </a:t>
            </a:r>
            <a:r>
              <a:rPr lang="fr-FR" sz="1200" dirty="0" err="1" smtClean="0"/>
              <a:t>wask</a:t>
            </a:r>
            <a:r>
              <a:rPr lang="fr-FR" sz="1200" dirty="0" smtClean="0"/>
              <a:t>. </a:t>
            </a:r>
            <a:r>
              <a:rPr lang="fr-FR" sz="1200" dirty="0" err="1" smtClean="0"/>
              <a:t>Dre</a:t>
            </a:r>
            <a:r>
              <a:rPr lang="fr-FR" sz="1200" dirty="0" smtClean="0"/>
              <a:t> ma </a:t>
            </a:r>
            <a:r>
              <a:rPr lang="fr-FR" sz="1200" dirty="0" err="1" smtClean="0"/>
              <a:t>oa</a:t>
            </a:r>
            <a:r>
              <a:rPr lang="fr-FR" sz="1200" dirty="0" smtClean="0"/>
              <a:t> </a:t>
            </a:r>
            <a:r>
              <a:rPr lang="fr-FR" sz="1200" dirty="0" err="1" smtClean="0"/>
              <a:t>getañ</a:t>
            </a:r>
            <a:r>
              <a:rPr lang="fr-FR" sz="1200" dirty="0" smtClean="0"/>
              <a:t> </a:t>
            </a:r>
            <a:r>
              <a:rPr lang="fr-FR" sz="1200" dirty="0" err="1" smtClean="0"/>
              <a:t>ur</a:t>
            </a:r>
            <a:r>
              <a:rPr lang="fr-FR" sz="1200" dirty="0" smtClean="0"/>
              <a:t> c’</a:t>
            </a:r>
            <a:r>
              <a:rPr lang="fr-FR" sz="1200" dirty="0" err="1" smtClean="0"/>
              <a:t>hleñved</a:t>
            </a:r>
            <a:r>
              <a:rPr lang="fr-FR" sz="1200" dirty="0" smtClean="0"/>
              <a:t> </a:t>
            </a:r>
            <a:r>
              <a:rPr lang="fr-FR" sz="1200" dirty="0" err="1" smtClean="0"/>
              <a:t>padus</a:t>
            </a:r>
            <a:r>
              <a:rPr lang="fr-FR" sz="1200" dirty="0" smtClean="0"/>
              <a:t> </a:t>
            </a:r>
            <a:r>
              <a:rPr lang="fr-FR" sz="1200" dirty="0" err="1" smtClean="0"/>
              <a:t>liammet</a:t>
            </a:r>
            <a:r>
              <a:rPr lang="fr-FR" sz="1200" dirty="0" smtClean="0"/>
              <a:t> </a:t>
            </a:r>
            <a:r>
              <a:rPr lang="fr-FR" sz="1200" dirty="0" err="1" smtClean="0"/>
              <a:t>get</a:t>
            </a:r>
            <a:r>
              <a:rPr lang="fr-FR" sz="1200" dirty="0" smtClean="0"/>
              <a:t> </a:t>
            </a:r>
            <a:r>
              <a:rPr lang="fr-FR" sz="1200" dirty="0" err="1" smtClean="0"/>
              <a:t>kudennoù</a:t>
            </a:r>
            <a:r>
              <a:rPr lang="fr-FR" sz="1200" dirty="0" smtClean="0"/>
              <a:t> </a:t>
            </a:r>
            <a:r>
              <a:rPr lang="fr-FR" sz="1200" dirty="0" err="1" smtClean="0"/>
              <a:t>dihar</a:t>
            </a:r>
            <a:r>
              <a:rPr lang="fr-FR" sz="1200" dirty="0" smtClean="0"/>
              <a:t> en </a:t>
            </a:r>
            <a:r>
              <a:rPr lang="fr-FR" sz="1200" dirty="0" err="1" smtClean="0"/>
              <a:t>doa</a:t>
            </a:r>
            <a:r>
              <a:rPr lang="fr-FR" sz="1200" dirty="0" smtClean="0"/>
              <a:t> </a:t>
            </a:r>
            <a:r>
              <a:rPr lang="fr-FR" sz="1200" dirty="0" err="1" smtClean="0"/>
              <a:t>goulennet</a:t>
            </a:r>
            <a:r>
              <a:rPr lang="fr-FR" sz="1200" dirty="0" smtClean="0"/>
              <a:t> </a:t>
            </a:r>
            <a:r>
              <a:rPr lang="fr-FR" sz="1200" dirty="0" err="1" smtClean="0"/>
              <a:t>kaout</a:t>
            </a:r>
            <a:r>
              <a:rPr lang="fr-FR" sz="1200" dirty="0" smtClean="0"/>
              <a:t> </a:t>
            </a:r>
            <a:r>
              <a:rPr lang="fr-FR" sz="1200" dirty="0" err="1" smtClean="0"/>
              <a:t>kempenn</a:t>
            </a:r>
            <a:r>
              <a:rPr lang="fr-FR" sz="1200" dirty="0" smtClean="0"/>
              <a:t> e </a:t>
            </a:r>
            <a:r>
              <a:rPr lang="fr-FR" sz="1200" dirty="0" err="1" smtClean="0"/>
              <a:t>euriadoù</a:t>
            </a:r>
            <a:r>
              <a:rPr lang="fr-FR" sz="1200" dirty="0" smtClean="0"/>
              <a:t>-labour met e </a:t>
            </a:r>
            <a:r>
              <a:rPr lang="fr-FR" sz="1200" dirty="0" err="1" smtClean="0"/>
              <a:t>oa</a:t>
            </a:r>
            <a:r>
              <a:rPr lang="fr-FR" sz="1200" dirty="0" smtClean="0"/>
              <a:t> </a:t>
            </a:r>
            <a:r>
              <a:rPr lang="fr-FR" sz="1200" dirty="0" err="1" smtClean="0"/>
              <a:t>bet</a:t>
            </a:r>
            <a:r>
              <a:rPr lang="fr-FR" sz="1200" dirty="0" smtClean="0"/>
              <a:t> </a:t>
            </a:r>
            <a:r>
              <a:rPr lang="fr-FR" sz="1200" dirty="0" err="1" smtClean="0"/>
              <a:t>nac’het</a:t>
            </a:r>
            <a:r>
              <a:rPr lang="fr-FR" sz="1200" dirty="0" smtClean="0"/>
              <a:t> </a:t>
            </a:r>
            <a:r>
              <a:rPr lang="fr-FR" sz="1200" dirty="0" err="1" smtClean="0"/>
              <a:t>dezhañ</a:t>
            </a:r>
            <a:r>
              <a:rPr lang="fr-FR" sz="1200" dirty="0" smtClean="0"/>
              <a:t>. </a:t>
            </a:r>
            <a:r>
              <a:rPr lang="fr-FR" sz="1200" dirty="0" err="1" smtClean="0"/>
              <a:t>Poaniusoc’h-poanus</a:t>
            </a:r>
            <a:r>
              <a:rPr lang="fr-FR" sz="1200" dirty="0" smtClean="0"/>
              <a:t> e </a:t>
            </a:r>
            <a:r>
              <a:rPr lang="fr-FR" sz="1200" dirty="0" err="1" smtClean="0"/>
              <a:t>oa</a:t>
            </a:r>
            <a:r>
              <a:rPr lang="fr-FR" sz="1200" dirty="0" smtClean="0"/>
              <a:t> e labour. </a:t>
            </a:r>
            <a:r>
              <a:rPr lang="fr-FR" sz="1200" dirty="0" err="1" smtClean="0"/>
              <a:t>Kudennoù</a:t>
            </a:r>
            <a:r>
              <a:rPr lang="fr-FR" sz="1200" dirty="0" smtClean="0"/>
              <a:t> e </a:t>
            </a:r>
            <a:r>
              <a:rPr lang="fr-FR" sz="1200" dirty="0" err="1" smtClean="0"/>
              <a:t>oa</a:t>
            </a:r>
            <a:r>
              <a:rPr lang="fr-FR" sz="1200" dirty="0" smtClean="0"/>
              <a:t> </a:t>
            </a:r>
            <a:r>
              <a:rPr lang="fr-FR" sz="1200" dirty="0" err="1" smtClean="0"/>
              <a:t>ivez</a:t>
            </a:r>
            <a:r>
              <a:rPr lang="fr-FR" sz="1200" dirty="0" smtClean="0"/>
              <a:t> </a:t>
            </a:r>
            <a:r>
              <a:rPr lang="fr-FR" sz="1200" dirty="0" err="1" smtClean="0"/>
              <a:t>àr</a:t>
            </a:r>
            <a:r>
              <a:rPr lang="fr-FR" sz="1200" dirty="0" smtClean="0"/>
              <a:t> e </a:t>
            </a:r>
            <a:r>
              <a:rPr lang="fr-FR" sz="1200" dirty="0" err="1" smtClean="0"/>
              <a:t>fichenn-c’hopr.Sachet</a:t>
            </a:r>
            <a:r>
              <a:rPr lang="fr-FR" sz="1200" dirty="0" smtClean="0"/>
              <a:t> en deus </a:t>
            </a:r>
            <a:r>
              <a:rPr lang="fr-FR" sz="1200" dirty="0" err="1" smtClean="0"/>
              <a:t>brud</a:t>
            </a:r>
            <a:r>
              <a:rPr lang="fr-FR" sz="1200" dirty="0" smtClean="0"/>
              <a:t> </a:t>
            </a:r>
            <a:r>
              <a:rPr lang="fr-FR" sz="1200" dirty="0" err="1" smtClean="0"/>
              <a:t>fall</a:t>
            </a:r>
            <a:r>
              <a:rPr lang="fr-FR" sz="1200" dirty="0" smtClean="0"/>
              <a:t> </a:t>
            </a:r>
            <a:r>
              <a:rPr lang="fr-FR" sz="1200" dirty="0" err="1" smtClean="0"/>
              <a:t>àr</a:t>
            </a:r>
            <a:r>
              <a:rPr lang="fr-FR" sz="1200" dirty="0" smtClean="0"/>
              <a:t> e </a:t>
            </a:r>
            <a:r>
              <a:rPr lang="fr-FR" sz="1200" dirty="0" err="1" smtClean="0"/>
              <a:t>embregerezh</a:t>
            </a:r>
            <a:r>
              <a:rPr lang="fr-FR" sz="1200" dirty="0" smtClean="0"/>
              <a:t>…..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pezh</a:t>
            </a:r>
            <a:r>
              <a:rPr lang="fr-FR" sz="1200" dirty="0" smtClean="0"/>
              <a:t> en </a:t>
            </a:r>
            <a:r>
              <a:rPr lang="fr-FR" sz="1200" dirty="0" err="1" smtClean="0"/>
              <a:t>doa</a:t>
            </a:r>
            <a:r>
              <a:rPr lang="fr-FR" sz="1200" dirty="0" smtClean="0"/>
              <a:t> </a:t>
            </a:r>
            <a:r>
              <a:rPr lang="fr-FR" sz="1200" dirty="0" err="1" smtClean="0"/>
              <a:t>roet</a:t>
            </a:r>
            <a:r>
              <a:rPr lang="fr-FR" sz="1200" dirty="0" smtClean="0"/>
              <a:t> </a:t>
            </a:r>
            <a:r>
              <a:rPr lang="fr-FR" sz="1200" dirty="0" err="1" smtClean="0"/>
              <a:t>youl</a:t>
            </a:r>
            <a:r>
              <a:rPr lang="fr-FR" sz="1200" dirty="0" smtClean="0"/>
              <a:t> </a:t>
            </a:r>
            <a:r>
              <a:rPr lang="fr-FR" sz="1200" dirty="0" err="1" smtClean="0"/>
              <a:t>dezhañ</a:t>
            </a:r>
            <a:r>
              <a:rPr lang="fr-FR" sz="1200" dirty="0" smtClean="0"/>
              <a:t> da </a:t>
            </a:r>
            <a:r>
              <a:rPr lang="fr-FR" sz="1200" dirty="0" err="1" smtClean="0"/>
              <a:t>zougen</a:t>
            </a:r>
            <a:r>
              <a:rPr lang="fr-FR" sz="1200" dirty="0" smtClean="0"/>
              <a:t> </a:t>
            </a:r>
            <a:r>
              <a:rPr lang="fr-FR" sz="1200" dirty="0" err="1" smtClean="0"/>
              <a:t>klemm</a:t>
            </a:r>
            <a:r>
              <a:rPr lang="fr-FR" sz="1200" dirty="0" smtClean="0"/>
              <a:t> </a:t>
            </a:r>
            <a:r>
              <a:rPr lang="fr-FR" sz="1200" dirty="0" err="1" smtClean="0"/>
              <a:t>dirak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prud’hommes e </a:t>
            </a:r>
            <a:r>
              <a:rPr lang="fr-FR" sz="1200" dirty="0" err="1" smtClean="0"/>
              <a:t>miz</a:t>
            </a:r>
            <a:r>
              <a:rPr lang="fr-FR" sz="1200" dirty="0" smtClean="0"/>
              <a:t> </a:t>
            </a:r>
            <a:r>
              <a:rPr lang="fr-FR" sz="1200" dirty="0" err="1" smtClean="0"/>
              <a:t>Kerzu</a:t>
            </a:r>
            <a:r>
              <a:rPr lang="fr-FR" sz="1200" dirty="0" smtClean="0"/>
              <a:t> 2008.</a:t>
            </a:r>
          </a:p>
          <a:p>
            <a:pPr algn="just"/>
            <a:r>
              <a:rPr lang="fr-FR" sz="1200" dirty="0" smtClean="0"/>
              <a:t>« </a:t>
            </a:r>
            <a:r>
              <a:rPr lang="fr-FR" sz="1200" dirty="0" err="1" smtClean="0"/>
              <a:t>roet</a:t>
            </a:r>
            <a:r>
              <a:rPr lang="fr-FR" sz="1200" dirty="0" smtClean="0"/>
              <a:t> </a:t>
            </a:r>
            <a:r>
              <a:rPr lang="fr-FR" sz="1200" dirty="0" err="1" smtClean="0"/>
              <a:t>em</a:t>
            </a:r>
            <a:r>
              <a:rPr lang="fr-FR" sz="1200" dirty="0" smtClean="0"/>
              <a:t> eus 80 </a:t>
            </a:r>
            <a:r>
              <a:rPr lang="fr-FR" sz="1200" dirty="0" err="1" smtClean="0"/>
              <a:t>prouenn</a:t>
            </a:r>
            <a:r>
              <a:rPr lang="fr-FR" sz="1200" dirty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pezh</a:t>
            </a:r>
            <a:r>
              <a:rPr lang="fr-FR" sz="1200" dirty="0" smtClean="0"/>
              <a:t> en deus </a:t>
            </a:r>
            <a:r>
              <a:rPr lang="fr-FR" sz="1200" dirty="0" err="1" smtClean="0"/>
              <a:t>roet</a:t>
            </a:r>
            <a:r>
              <a:rPr lang="fr-FR" sz="1200" dirty="0" smtClean="0"/>
              <a:t> </a:t>
            </a:r>
            <a:r>
              <a:rPr lang="fr-FR" sz="1200" dirty="0" err="1" smtClean="0"/>
              <a:t>abeg</a:t>
            </a:r>
            <a:r>
              <a:rPr lang="fr-FR" sz="1200" dirty="0" smtClean="0"/>
              <a:t> da </a:t>
            </a:r>
            <a:r>
              <a:rPr lang="fr-FR" sz="1200" dirty="0" err="1" smtClean="0"/>
              <a:t>ziviz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lez-</a:t>
            </a:r>
            <a:r>
              <a:rPr lang="fr-FR" sz="1200" dirty="0" err="1" smtClean="0"/>
              <a:t>varn</a:t>
            </a:r>
            <a:r>
              <a:rPr lang="fr-FR" sz="1200" dirty="0" smtClean="0"/>
              <a:t> </a:t>
            </a:r>
            <a:r>
              <a:rPr lang="fr-FR" sz="1200" dirty="0" err="1" smtClean="0"/>
              <a:t>galv</a:t>
            </a:r>
            <a:r>
              <a:rPr lang="fr-FR" sz="1200" dirty="0" smtClean="0"/>
              <a:t>, é </a:t>
            </a:r>
            <a:r>
              <a:rPr lang="fr-FR" sz="1200" dirty="0" err="1" smtClean="0"/>
              <a:t>pueziñ</a:t>
            </a:r>
            <a:r>
              <a:rPr lang="fr-FR" sz="1200" dirty="0" smtClean="0"/>
              <a:t> </a:t>
            </a:r>
            <a:r>
              <a:rPr lang="fr-FR" sz="1200" dirty="0" err="1" smtClean="0"/>
              <a:t>àr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fed</a:t>
            </a:r>
            <a:r>
              <a:rPr lang="fr-FR" sz="1200" dirty="0" smtClean="0"/>
              <a:t> e </a:t>
            </a:r>
            <a:r>
              <a:rPr lang="fr-FR" sz="1200" dirty="0" err="1" smtClean="0"/>
              <a:t>oan</a:t>
            </a:r>
            <a:r>
              <a:rPr lang="fr-FR" sz="1200" dirty="0" smtClean="0"/>
              <a:t> </a:t>
            </a:r>
            <a:r>
              <a:rPr lang="fr-FR" sz="1200" dirty="0" err="1" smtClean="0"/>
              <a:t>bet</a:t>
            </a:r>
            <a:r>
              <a:rPr lang="fr-FR" sz="1200" dirty="0" smtClean="0"/>
              <a:t> </a:t>
            </a:r>
            <a:r>
              <a:rPr lang="fr-FR" sz="1200" dirty="0" err="1" smtClean="0"/>
              <a:t>skarzhet</a:t>
            </a:r>
            <a:r>
              <a:rPr lang="fr-FR" sz="1200" dirty="0" smtClean="0"/>
              <a:t> hep </a:t>
            </a:r>
            <a:r>
              <a:rPr lang="fr-FR" sz="1200" dirty="0" err="1" smtClean="0"/>
              <a:t>abeg</a:t>
            </a:r>
            <a:r>
              <a:rPr lang="fr-FR" sz="1200" dirty="0" smtClean="0"/>
              <a:t> </a:t>
            </a:r>
            <a:r>
              <a:rPr lang="fr-FR" sz="1200" dirty="0" err="1" smtClean="0"/>
              <a:t>resis</a:t>
            </a:r>
            <a:r>
              <a:rPr lang="fr-FR" sz="1200" dirty="0" smtClean="0"/>
              <a:t> ha </a:t>
            </a:r>
            <a:r>
              <a:rPr lang="fr-FR" sz="1200" dirty="0" err="1" smtClean="0"/>
              <a:t>gwirionhag</a:t>
            </a:r>
            <a:r>
              <a:rPr lang="fr-FR" sz="1200" dirty="0" smtClean="0"/>
              <a:t> e </a:t>
            </a:r>
            <a:r>
              <a:rPr lang="fr-FR" sz="1200" dirty="0" err="1" smtClean="0"/>
              <a:t>kondaon</a:t>
            </a:r>
            <a:r>
              <a:rPr lang="fr-FR" sz="1200" dirty="0" smtClean="0"/>
              <a:t> an </a:t>
            </a:r>
            <a:r>
              <a:rPr lang="fr-FR" sz="1200" dirty="0" err="1" smtClean="0"/>
              <a:t>embregerezh</a:t>
            </a:r>
            <a:r>
              <a:rPr lang="fr-FR" sz="1200" dirty="0" smtClean="0"/>
              <a:t> ma </a:t>
            </a:r>
            <a:r>
              <a:rPr lang="fr-FR" sz="1200" dirty="0" err="1" smtClean="0"/>
              <a:t>roiñ</a:t>
            </a:r>
            <a:r>
              <a:rPr lang="fr-FR" sz="1200" dirty="0" smtClean="0"/>
              <a:t> </a:t>
            </a:r>
            <a:r>
              <a:rPr lang="fr-FR" sz="1200" dirty="0" err="1" smtClean="0"/>
              <a:t>din</a:t>
            </a:r>
            <a:r>
              <a:rPr lang="fr-FR" sz="1200" dirty="0" smtClean="0"/>
              <a:t>  </a:t>
            </a:r>
            <a:r>
              <a:rPr lang="fr-FR" sz="1200" dirty="0" err="1" smtClean="0"/>
              <a:t>dic’haouioù</a:t>
            </a:r>
            <a:r>
              <a:rPr lang="fr-FR" sz="1200" dirty="0" smtClean="0"/>
              <a:t>** </a:t>
            </a:r>
            <a:r>
              <a:rPr lang="fr-FR" sz="1200" dirty="0" err="1" smtClean="0"/>
              <a:t>get</a:t>
            </a:r>
            <a:r>
              <a:rPr lang="fr-FR" sz="1200" dirty="0" smtClean="0"/>
              <a:t> </a:t>
            </a:r>
            <a:r>
              <a:rPr lang="fr-FR" sz="1200" dirty="0" err="1" smtClean="0"/>
              <a:t>ur</a:t>
            </a:r>
            <a:r>
              <a:rPr lang="fr-FR" sz="1200" dirty="0" smtClean="0"/>
              <a:t> </a:t>
            </a:r>
            <a:r>
              <a:rPr lang="fr-FR" sz="1200" dirty="0" err="1" smtClean="0"/>
              <a:t>sammad</a:t>
            </a:r>
            <a:r>
              <a:rPr lang="fr-FR" sz="1200" dirty="0" smtClean="0"/>
              <a:t> a </a:t>
            </a:r>
            <a:r>
              <a:rPr lang="fr-FR" sz="1200" dirty="0" err="1" smtClean="0"/>
              <a:t>viladoù</a:t>
            </a:r>
            <a:r>
              <a:rPr lang="fr-FR" sz="1200" dirty="0" smtClean="0"/>
              <a:t> a  </a:t>
            </a:r>
            <a:r>
              <a:rPr lang="fr-FR" sz="1200" dirty="0" err="1" smtClean="0"/>
              <a:t>euroio</a:t>
            </a:r>
            <a:r>
              <a:rPr lang="fr-FR" sz="1200" dirty="0" smtClean="0"/>
              <a:t> ù »a </a:t>
            </a:r>
            <a:r>
              <a:rPr lang="fr-FR" sz="1200" dirty="0" err="1" smtClean="0"/>
              <a:t>zispleg</a:t>
            </a:r>
            <a:r>
              <a:rPr lang="fr-FR" sz="1200" dirty="0" smtClean="0"/>
              <a:t> an </a:t>
            </a:r>
            <a:r>
              <a:rPr lang="fr-FR" sz="1200" dirty="0" err="1" smtClean="0"/>
              <a:t>ez-implijiad</a:t>
            </a:r>
            <a:r>
              <a:rPr lang="fr-FR" sz="1200" dirty="0" smtClean="0"/>
              <a:t> a </a:t>
            </a:r>
            <a:r>
              <a:rPr lang="fr-FR" sz="1200" dirty="0" err="1" smtClean="0"/>
              <a:t>oa</a:t>
            </a:r>
            <a:r>
              <a:rPr lang="fr-FR" sz="1200" dirty="0" smtClean="0"/>
              <a:t> en </a:t>
            </a:r>
            <a:r>
              <a:rPr lang="fr-FR" sz="1200" dirty="0" err="1" smtClean="0"/>
              <a:t>em</a:t>
            </a:r>
            <a:r>
              <a:rPr lang="fr-FR" sz="1200" dirty="0" smtClean="0"/>
              <a:t> </a:t>
            </a:r>
            <a:r>
              <a:rPr lang="fr-FR" sz="1200" dirty="0" err="1" smtClean="0"/>
              <a:t>zifenn</a:t>
            </a:r>
            <a:r>
              <a:rPr lang="fr-FR" sz="1200" dirty="0" smtClean="0"/>
              <a:t> e-</a:t>
            </a:r>
            <a:r>
              <a:rPr lang="fr-FR" sz="1200" dirty="0" err="1" smtClean="0"/>
              <a:t>unan</a:t>
            </a:r>
            <a:r>
              <a:rPr lang="fr-FR" sz="1200" dirty="0" smtClean="0"/>
              <a:t>(…)</a:t>
            </a:r>
          </a:p>
          <a:p>
            <a:pPr algn="just"/>
            <a:r>
              <a:rPr lang="fr-FR" sz="1200" dirty="0" smtClean="0"/>
              <a:t>E-pad </a:t>
            </a:r>
            <a:r>
              <a:rPr lang="fr-FR" sz="1200" dirty="0" err="1" smtClean="0"/>
              <a:t>ar</a:t>
            </a:r>
            <a:r>
              <a:rPr lang="fr-FR" sz="1200" dirty="0" smtClean="0"/>
              <a:t> c’</a:t>
            </a:r>
            <a:r>
              <a:rPr lang="fr-FR" sz="1200" dirty="0" err="1" smtClean="0"/>
              <a:t>hentañ</a:t>
            </a:r>
            <a:r>
              <a:rPr lang="fr-FR" sz="1200" dirty="0" smtClean="0"/>
              <a:t>  </a:t>
            </a:r>
            <a:r>
              <a:rPr lang="fr-FR" sz="1200" dirty="0" err="1" smtClean="0"/>
              <a:t>hanterourerezh</a:t>
            </a:r>
            <a:r>
              <a:rPr lang="fr-FR" sz="1200" dirty="0"/>
              <a:t> </a:t>
            </a:r>
            <a:r>
              <a:rPr lang="fr-FR" sz="1200" dirty="0" smtClean="0"/>
              <a:t>« n’</a:t>
            </a:r>
            <a:r>
              <a:rPr lang="fr-FR" sz="1200" dirty="0" err="1" smtClean="0"/>
              <a:t>am</a:t>
            </a:r>
            <a:r>
              <a:rPr lang="fr-FR" sz="1200" dirty="0" smtClean="0"/>
              <a:t> eus ket </a:t>
            </a:r>
            <a:r>
              <a:rPr lang="fr-FR" sz="1200" dirty="0" err="1" smtClean="0"/>
              <a:t>bet</a:t>
            </a:r>
            <a:r>
              <a:rPr lang="fr-FR" sz="1200" dirty="0" smtClean="0"/>
              <a:t> </a:t>
            </a:r>
            <a:r>
              <a:rPr lang="fr-FR" sz="1200" dirty="0" err="1" smtClean="0"/>
              <a:t>sindikadoù</a:t>
            </a:r>
            <a:r>
              <a:rPr lang="fr-FR" sz="1200" dirty="0" smtClean="0"/>
              <a:t> </a:t>
            </a:r>
            <a:r>
              <a:rPr lang="fr-FR" sz="1200" dirty="0" err="1" smtClean="0"/>
              <a:t>ganin</a:t>
            </a:r>
            <a:r>
              <a:rPr lang="fr-FR" sz="1200" dirty="0" smtClean="0"/>
              <a:t> n’o deus ket </a:t>
            </a:r>
            <a:r>
              <a:rPr lang="fr-FR" sz="1200" dirty="0" err="1" smtClean="0"/>
              <a:t>bevet</a:t>
            </a:r>
            <a:r>
              <a:rPr lang="fr-FR" sz="1200" dirty="0" smtClean="0"/>
              <a:t> </a:t>
            </a:r>
            <a:r>
              <a:rPr lang="fr-FR" sz="1200" dirty="0" err="1" smtClean="0"/>
              <a:t>seurt</a:t>
            </a:r>
            <a:r>
              <a:rPr lang="fr-FR" sz="1200" dirty="0" smtClean="0"/>
              <a:t> </a:t>
            </a:r>
            <a:r>
              <a:rPr lang="fr-FR" sz="1200" dirty="0" err="1" smtClean="0"/>
              <a:t>afer</a:t>
            </a:r>
            <a:r>
              <a:rPr lang="fr-FR" sz="1200" dirty="0" smtClean="0"/>
              <a:t> »…</a:t>
            </a:r>
          </a:p>
          <a:p>
            <a:pPr algn="just"/>
            <a:r>
              <a:rPr lang="fr-FR" sz="1200" dirty="0" err="1" smtClean="0"/>
              <a:t>Abaoe</a:t>
            </a:r>
            <a:r>
              <a:rPr lang="fr-FR" sz="1200" dirty="0" smtClean="0"/>
              <a:t> an </a:t>
            </a:r>
            <a:r>
              <a:rPr lang="fr-FR" sz="1200" dirty="0" err="1" smtClean="0"/>
              <a:t>afer</a:t>
            </a:r>
            <a:r>
              <a:rPr lang="fr-FR" sz="1200" dirty="0" smtClean="0"/>
              <a:t> Béranger </a:t>
            </a:r>
            <a:r>
              <a:rPr lang="fr-FR" sz="1200" dirty="0" err="1" smtClean="0"/>
              <a:t>Guirao</a:t>
            </a:r>
            <a:r>
              <a:rPr lang="fr-FR" sz="1200" dirty="0" smtClean="0"/>
              <a:t>  en dus </a:t>
            </a:r>
            <a:r>
              <a:rPr lang="fr-FR" sz="1200" dirty="0" err="1" smtClean="0"/>
              <a:t>heuliet</a:t>
            </a:r>
            <a:r>
              <a:rPr lang="fr-FR" sz="1200" dirty="0" smtClean="0"/>
              <a:t> </a:t>
            </a:r>
            <a:r>
              <a:rPr lang="fr-FR" sz="1200" dirty="0" err="1" smtClean="0"/>
              <a:t>ur</a:t>
            </a:r>
            <a:r>
              <a:rPr lang="fr-FR" sz="1200" dirty="0" smtClean="0"/>
              <a:t> </a:t>
            </a:r>
            <a:r>
              <a:rPr lang="fr-FR" sz="1200" dirty="0" err="1" smtClean="0"/>
              <a:t>stummadur</a:t>
            </a:r>
            <a:r>
              <a:rPr lang="fr-FR" sz="1200" dirty="0"/>
              <a:t> </a:t>
            </a:r>
            <a:r>
              <a:rPr lang="fr-FR" sz="1200" dirty="0" err="1" smtClean="0"/>
              <a:t>hag</a:t>
            </a:r>
            <a:r>
              <a:rPr lang="fr-FR" sz="1200" dirty="0" smtClean="0"/>
              <a:t> en deus </a:t>
            </a:r>
            <a:r>
              <a:rPr lang="fr-FR" sz="1200" dirty="0" err="1" smtClean="0"/>
              <a:t>adkavet</a:t>
            </a:r>
            <a:r>
              <a:rPr lang="fr-FR" sz="1200" dirty="0" smtClean="0"/>
              <a:t> </a:t>
            </a:r>
            <a:r>
              <a:rPr lang="fr-FR" sz="1200" dirty="0" err="1" smtClean="0"/>
              <a:t>ur</a:t>
            </a:r>
            <a:r>
              <a:rPr lang="fr-FR" sz="1200" dirty="0"/>
              <a:t> labour </a:t>
            </a:r>
            <a:r>
              <a:rPr lang="fr-FR" sz="1200" dirty="0" err="1"/>
              <a:t>gwazour</a:t>
            </a:r>
            <a:r>
              <a:rPr lang="fr-FR" sz="1200" dirty="0"/>
              <a:t> </a:t>
            </a:r>
            <a:r>
              <a:rPr lang="fr-FR" sz="1200" dirty="0" err="1" smtClean="0"/>
              <a:t>kenwerzh</a:t>
            </a:r>
            <a:r>
              <a:rPr lang="fr-FR" sz="1200" dirty="0" smtClean="0"/>
              <a:t> er </a:t>
            </a:r>
            <a:r>
              <a:rPr lang="fr-FR" sz="1200" dirty="0" err="1" smtClean="0"/>
              <a:t>rannvro</a:t>
            </a:r>
            <a:r>
              <a:rPr lang="fr-FR" sz="1200" dirty="0" smtClean="0"/>
              <a:t>  Mazamétain </a:t>
            </a:r>
            <a:r>
              <a:rPr lang="fr-FR" sz="1200" dirty="0" err="1" smtClean="0"/>
              <a:t>hag</a:t>
            </a:r>
            <a:r>
              <a:rPr lang="fr-FR" sz="1200" dirty="0" smtClean="0"/>
              <a:t> en deus c’</a:t>
            </a:r>
            <a:r>
              <a:rPr lang="fr-FR" sz="1200" dirty="0" err="1" smtClean="0"/>
              <a:t>hoant</a:t>
            </a:r>
            <a:r>
              <a:rPr lang="fr-FR" sz="1200" dirty="0" smtClean="0"/>
              <a:t> </a:t>
            </a:r>
            <a:r>
              <a:rPr lang="fr-FR" sz="1200" dirty="0" err="1" smtClean="0"/>
              <a:t>disoñj</a:t>
            </a:r>
            <a:r>
              <a:rPr lang="fr-FR" sz="1200" dirty="0" smtClean="0"/>
              <a:t> an </a:t>
            </a:r>
            <a:r>
              <a:rPr lang="fr-FR" sz="1200" dirty="0" err="1" smtClean="0"/>
              <a:t>afer</a:t>
            </a:r>
            <a:r>
              <a:rPr lang="fr-FR" sz="1200" dirty="0" smtClean="0"/>
              <a:t> </a:t>
            </a:r>
            <a:r>
              <a:rPr lang="fr-FR" sz="1200" dirty="0" err="1" smtClean="0"/>
              <a:t>kalet-mañ</a:t>
            </a:r>
            <a:r>
              <a:rPr lang="fr-FR" sz="1200" dirty="0" smtClean="0"/>
              <a:t>.</a:t>
            </a:r>
          </a:p>
          <a:p>
            <a:pPr algn="just"/>
            <a:r>
              <a:rPr lang="fr-FR" sz="1200" dirty="0" smtClean="0"/>
              <a:t>A-du-</a:t>
            </a:r>
            <a:r>
              <a:rPr lang="fr-FR" sz="1200" dirty="0" err="1" smtClean="0"/>
              <a:t>arall</a:t>
            </a:r>
            <a:r>
              <a:rPr lang="fr-FR" sz="1200" dirty="0" smtClean="0"/>
              <a:t>, e ti </a:t>
            </a:r>
            <a:r>
              <a:rPr lang="fr-FR" sz="1200" dirty="0" err="1" smtClean="0"/>
              <a:t>Lahéra</a:t>
            </a:r>
            <a:r>
              <a:rPr lang="fr-FR" sz="1200" dirty="0" smtClean="0"/>
              <a:t> Productions, </a:t>
            </a:r>
            <a:r>
              <a:rPr lang="fr-FR" sz="1200" dirty="0" err="1" smtClean="0"/>
              <a:t>evezhiadenn</a:t>
            </a:r>
            <a:r>
              <a:rPr lang="fr-FR" sz="1200" dirty="0" smtClean="0"/>
              <a:t> </a:t>
            </a:r>
            <a:r>
              <a:rPr lang="fr-FR" sz="1200" dirty="0" err="1" smtClean="0"/>
              <a:t>ebet</a:t>
            </a:r>
            <a:r>
              <a:rPr lang="fr-FR" sz="1200" dirty="0" smtClean="0"/>
              <a:t> a </a:t>
            </a:r>
            <a:r>
              <a:rPr lang="fr-FR" sz="1200" dirty="0" err="1" smtClean="0"/>
              <a:t>zo</a:t>
            </a:r>
            <a:r>
              <a:rPr lang="fr-FR" sz="1200" dirty="0" smtClean="0"/>
              <a:t> </a:t>
            </a:r>
            <a:r>
              <a:rPr lang="fr-FR" sz="1200" dirty="0" err="1" smtClean="0"/>
              <a:t>bet</a:t>
            </a:r>
            <a:r>
              <a:rPr lang="fr-FR" sz="1200" dirty="0" smtClean="0"/>
              <a:t> </a:t>
            </a:r>
            <a:r>
              <a:rPr lang="fr-FR" sz="1200" dirty="0" err="1" smtClean="0"/>
              <a:t>graet</a:t>
            </a:r>
            <a:r>
              <a:rPr lang="fr-FR" sz="1200" dirty="0" smtClean="0"/>
              <a:t>   « </a:t>
            </a:r>
            <a:r>
              <a:rPr lang="fr-FR" sz="1200" dirty="0" err="1" smtClean="0"/>
              <a:t>àr</a:t>
            </a:r>
            <a:r>
              <a:rPr lang="fr-FR" sz="1200" dirty="0" smtClean="0"/>
              <a:t> un </a:t>
            </a:r>
            <a:r>
              <a:rPr lang="fr-FR" sz="1200" dirty="0" err="1" smtClean="0"/>
              <a:t>afer</a:t>
            </a:r>
            <a:r>
              <a:rPr lang="fr-FR" sz="1200" dirty="0" smtClean="0"/>
              <a:t> n’</a:t>
            </a:r>
            <a:r>
              <a:rPr lang="fr-FR" sz="1200" dirty="0" err="1" smtClean="0"/>
              <a:t>eo</a:t>
            </a:r>
            <a:r>
              <a:rPr lang="fr-FR" sz="1200" dirty="0" smtClean="0"/>
              <a:t> ket </a:t>
            </a:r>
            <a:r>
              <a:rPr lang="fr-FR" sz="1200" dirty="0" err="1" smtClean="0"/>
              <a:t>achu</a:t>
            </a:r>
            <a:r>
              <a:rPr lang="fr-FR" sz="1200" dirty="0" smtClean="0"/>
              <a:t> </a:t>
            </a:r>
            <a:r>
              <a:rPr lang="fr-FR" sz="1200" dirty="0" err="1" smtClean="0"/>
              <a:t>peogwir</a:t>
            </a:r>
            <a:r>
              <a:rPr lang="fr-FR" sz="1200" dirty="0" smtClean="0"/>
              <a:t> e </a:t>
            </a:r>
            <a:r>
              <a:rPr lang="fr-FR" sz="1200" dirty="0" err="1" smtClean="0"/>
              <a:t>kasomp</a:t>
            </a:r>
            <a:r>
              <a:rPr lang="fr-FR" sz="1200" dirty="0" smtClean="0"/>
              <a:t> </a:t>
            </a:r>
            <a:r>
              <a:rPr lang="fr-FR" sz="1200" dirty="0" err="1" smtClean="0"/>
              <a:t>anezhi</a:t>
            </a:r>
            <a:r>
              <a:rPr lang="fr-FR" sz="1200" dirty="0" smtClean="0"/>
              <a:t> er lez-</a:t>
            </a:r>
            <a:r>
              <a:rPr lang="fr-FR" sz="1200" dirty="0" err="1" smtClean="0"/>
              <a:t>varn</a:t>
            </a:r>
            <a:r>
              <a:rPr lang="fr-FR" sz="1200" dirty="0" smtClean="0"/>
              <a:t> </a:t>
            </a:r>
            <a:r>
              <a:rPr lang="fr-FR" sz="1200" dirty="0" err="1" smtClean="0"/>
              <a:t>terriñ</a:t>
            </a:r>
            <a:r>
              <a:rPr lang="fr-FR" sz="1200" dirty="0" smtClean="0"/>
              <a:t> » en deus </a:t>
            </a:r>
            <a:r>
              <a:rPr lang="fr-FR" sz="1200" dirty="0" err="1" smtClean="0"/>
              <a:t>displeget</a:t>
            </a:r>
            <a:r>
              <a:rPr lang="fr-FR" sz="1200" dirty="0" smtClean="0"/>
              <a:t> </a:t>
            </a:r>
            <a:r>
              <a:rPr lang="fr-FR" sz="1200" dirty="0" err="1" smtClean="0"/>
              <a:t>rener</a:t>
            </a:r>
            <a:r>
              <a:rPr lang="fr-FR" sz="1200" dirty="0" smtClean="0"/>
              <a:t> an </a:t>
            </a:r>
            <a:r>
              <a:rPr lang="fr-FR" sz="1200" dirty="0" err="1" smtClean="0"/>
              <a:t>embregerezh</a:t>
            </a:r>
            <a:r>
              <a:rPr lang="fr-FR" sz="1200" dirty="0" smtClean="0"/>
              <a:t>.</a:t>
            </a:r>
          </a:p>
          <a:p>
            <a:pPr algn="just"/>
            <a:r>
              <a:rPr lang="fr-FR" sz="1200" dirty="0" smtClean="0"/>
              <a:t>*</a:t>
            </a:r>
            <a:r>
              <a:rPr lang="fr-FR" sz="1200" dirty="0" err="1" smtClean="0"/>
              <a:t>Hegasiñ</a:t>
            </a:r>
            <a:endParaRPr lang="fr-FR" sz="1200" dirty="0" smtClean="0"/>
          </a:p>
          <a:p>
            <a:pPr algn="just"/>
            <a:r>
              <a:rPr lang="fr-FR" sz="1200" dirty="0" smtClean="0"/>
              <a:t>**</a:t>
            </a:r>
            <a:r>
              <a:rPr lang="fr-FR" sz="1200" dirty="0" err="1" smtClean="0"/>
              <a:t>dic’haouioù</a:t>
            </a:r>
            <a:r>
              <a:rPr lang="fr-FR" sz="1200" dirty="0" smtClean="0"/>
              <a:t>=</a:t>
            </a:r>
            <a:r>
              <a:rPr lang="fr-FR" sz="1200" dirty="0" err="1" smtClean="0"/>
              <a:t>sammad</a:t>
            </a:r>
            <a:r>
              <a:rPr lang="fr-FR" sz="1200" dirty="0" smtClean="0"/>
              <a:t> </a:t>
            </a:r>
            <a:r>
              <a:rPr lang="fr-FR" sz="1200" dirty="0" err="1" smtClean="0"/>
              <a:t>argant</a:t>
            </a:r>
            <a:r>
              <a:rPr lang="fr-FR" sz="1200" dirty="0" smtClean="0"/>
              <a:t> </a:t>
            </a:r>
            <a:r>
              <a:rPr lang="fr-FR" sz="1200" dirty="0" err="1" smtClean="0"/>
              <a:t>roet</a:t>
            </a:r>
            <a:r>
              <a:rPr lang="fr-FR" sz="1200" dirty="0" smtClean="0"/>
              <a:t> </a:t>
            </a:r>
            <a:r>
              <a:rPr lang="fr-FR" sz="1200" dirty="0" err="1" smtClean="0"/>
              <a:t>d’ar</a:t>
            </a:r>
            <a:r>
              <a:rPr lang="fr-FR" sz="1200" dirty="0" smtClean="0"/>
              <a:t> </a:t>
            </a:r>
            <a:r>
              <a:rPr lang="fr-FR" sz="1200" dirty="0" err="1" smtClean="0"/>
              <a:t>gouzañvad</a:t>
            </a:r>
            <a:r>
              <a:rPr lang="fr-FR" sz="1200" dirty="0" smtClean="0"/>
              <a:t> </a:t>
            </a:r>
            <a:r>
              <a:rPr lang="fr-FR" sz="1200" dirty="0" err="1" smtClean="0"/>
              <a:t>evit</a:t>
            </a:r>
            <a:r>
              <a:rPr lang="fr-FR" sz="1200" dirty="0" smtClean="0"/>
              <a:t> </a:t>
            </a:r>
            <a:r>
              <a:rPr lang="fr-FR" sz="1200" dirty="0" err="1" smtClean="0"/>
              <a:t>kempouez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pezh</a:t>
            </a:r>
            <a:r>
              <a:rPr lang="fr-FR" sz="1200" dirty="0" smtClean="0"/>
              <a:t> en deus </a:t>
            </a:r>
            <a:r>
              <a:rPr lang="fr-FR" sz="1200" dirty="0" err="1" smtClean="0"/>
              <a:t>gouzañvet</a:t>
            </a:r>
            <a:r>
              <a:rPr lang="fr-FR" sz="1200" dirty="0" smtClean="0"/>
              <a:t>.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1196752" y="0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Kuzul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ar</a:t>
            </a:r>
            <a:r>
              <a:rPr lang="fr-FR" sz="1400" b="1" dirty="0" smtClean="0"/>
              <a:t> prud’hommes</a:t>
            </a:r>
            <a:endParaRPr lang="fr-FR" sz="1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448" y="538609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1.Lennit an </a:t>
            </a:r>
            <a:r>
              <a:rPr lang="fr-FR" sz="1200" dirty="0" err="1" smtClean="0"/>
              <a:t>afer</a:t>
            </a:r>
            <a:r>
              <a:rPr lang="fr-FR" sz="1200" dirty="0" smtClean="0"/>
              <a:t> ha </a:t>
            </a:r>
            <a:r>
              <a:rPr lang="fr-FR" sz="1200" dirty="0" err="1" smtClean="0"/>
              <a:t>klaskit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c’</a:t>
            </a:r>
            <a:r>
              <a:rPr lang="fr-FR" sz="1200" dirty="0" err="1" smtClean="0"/>
              <a:t>heriaoueg</a:t>
            </a:r>
            <a:r>
              <a:rPr lang="fr-FR" sz="1200" dirty="0" smtClean="0"/>
              <a:t> a </a:t>
            </a:r>
            <a:r>
              <a:rPr lang="fr-FR" sz="1200" dirty="0" err="1" smtClean="0"/>
              <a:t>vank</a:t>
            </a:r>
            <a:r>
              <a:rPr lang="fr-FR" sz="1200" dirty="0" smtClean="0"/>
              <a:t> </a:t>
            </a:r>
            <a:r>
              <a:rPr lang="fr-FR" sz="1200" dirty="0" err="1" smtClean="0"/>
              <a:t>deoc’h</a:t>
            </a:r>
            <a:r>
              <a:rPr lang="fr-FR" sz="1200" dirty="0" smtClean="0"/>
              <a:t> a-</a:t>
            </a:r>
            <a:r>
              <a:rPr lang="fr-FR" sz="1200" dirty="0" err="1" smtClean="0"/>
              <a:t>benn</a:t>
            </a:r>
            <a:r>
              <a:rPr lang="fr-FR" sz="1200" dirty="0" smtClean="0"/>
              <a:t> </a:t>
            </a:r>
            <a:r>
              <a:rPr lang="fr-FR" sz="1200" dirty="0" err="1" smtClean="0"/>
              <a:t>kompren</a:t>
            </a:r>
            <a:r>
              <a:rPr lang="fr-FR" sz="1200" dirty="0" smtClean="0"/>
              <a:t>.</a:t>
            </a:r>
          </a:p>
          <a:p>
            <a:r>
              <a:rPr lang="fr-FR" sz="1200" dirty="0" smtClean="0"/>
              <a:t>2. </a:t>
            </a:r>
            <a:r>
              <a:rPr lang="fr-FR" sz="1200" dirty="0" err="1" smtClean="0"/>
              <a:t>Kelc’hiit</a:t>
            </a:r>
            <a:r>
              <a:rPr lang="fr-FR" sz="1200" dirty="0" smtClean="0"/>
              <a:t>, </a:t>
            </a:r>
            <a:r>
              <a:rPr lang="fr-FR" sz="1200" dirty="0" err="1" smtClean="0"/>
              <a:t>islinennit</a:t>
            </a:r>
            <a:r>
              <a:rPr lang="fr-FR" sz="1200" dirty="0" smtClean="0"/>
              <a:t> :</a:t>
            </a:r>
          </a:p>
          <a:p>
            <a:r>
              <a:rPr lang="fr-FR" sz="1200" dirty="0" smtClean="0"/>
              <a:t>-e ruz: </a:t>
            </a:r>
            <a:r>
              <a:rPr lang="fr-FR" sz="1200" dirty="0" err="1" smtClean="0"/>
              <a:t>anvioù</a:t>
            </a:r>
            <a:r>
              <a:rPr lang="fr-FR" sz="1200" dirty="0" smtClean="0"/>
              <a:t> 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barnerezha</a:t>
            </a:r>
            <a:r>
              <a:rPr lang="fr-FR" sz="1200" dirty="0" smtClean="0"/>
              <a:t> </a:t>
            </a:r>
            <a:r>
              <a:rPr lang="fr-FR" sz="1200" dirty="0" err="1" smtClean="0"/>
              <a:t>varn</a:t>
            </a:r>
            <a:r>
              <a:rPr lang="fr-FR" sz="1200" dirty="0" smtClean="0"/>
              <a:t> an </a:t>
            </a:r>
            <a:r>
              <a:rPr lang="fr-FR" sz="1200" dirty="0" err="1" smtClean="0"/>
              <a:t>afer</a:t>
            </a:r>
            <a:r>
              <a:rPr lang="fr-FR" sz="1200" dirty="0" smtClean="0"/>
              <a:t>.</a:t>
            </a:r>
          </a:p>
          <a:p>
            <a:r>
              <a:rPr lang="fr-FR" sz="1200" dirty="0" smtClean="0"/>
              <a:t>-E </a:t>
            </a:r>
            <a:r>
              <a:rPr lang="fr-FR" sz="1200" dirty="0" err="1" smtClean="0"/>
              <a:t>gwer</a:t>
            </a:r>
            <a:r>
              <a:rPr lang="fr-FR" sz="1200" dirty="0" smtClean="0"/>
              <a:t> </a:t>
            </a:r>
            <a:r>
              <a:rPr lang="fr-FR" sz="1200" dirty="0" err="1" smtClean="0"/>
              <a:t>anv</a:t>
            </a:r>
            <a:r>
              <a:rPr lang="fr-FR" sz="1200" dirty="0" smtClean="0"/>
              <a:t> an </a:t>
            </a:r>
            <a:r>
              <a:rPr lang="fr-FR" sz="1200" dirty="0" err="1" smtClean="0"/>
              <a:t>oberourien</a:t>
            </a:r>
            <a:r>
              <a:rPr lang="fr-FR" sz="1200" dirty="0" smtClean="0"/>
              <a:t>/ o c’</a:t>
            </a:r>
            <a:r>
              <a:rPr lang="fr-FR" sz="1200" dirty="0" err="1" smtClean="0"/>
              <a:t>hefridioù</a:t>
            </a:r>
            <a:r>
              <a:rPr lang="fr-FR" sz="1200" dirty="0" smtClean="0"/>
              <a:t> (</a:t>
            </a:r>
            <a:r>
              <a:rPr lang="fr-FR" sz="1200" dirty="0" err="1" smtClean="0"/>
              <a:t>micher</a:t>
            </a:r>
            <a:r>
              <a:rPr lang="fr-FR" sz="1200" dirty="0" smtClean="0"/>
              <a:t>, labour)</a:t>
            </a:r>
          </a:p>
          <a:p>
            <a:r>
              <a:rPr lang="fr-FR" sz="1200" dirty="0" smtClean="0"/>
              <a:t>-e glas: </a:t>
            </a:r>
            <a:r>
              <a:rPr lang="fr-FR" sz="1200" dirty="0" err="1" smtClean="0"/>
              <a:t>abegoù</a:t>
            </a:r>
            <a:r>
              <a:rPr lang="fr-FR" sz="1200" dirty="0" smtClean="0"/>
              <a:t> a </a:t>
            </a:r>
            <a:r>
              <a:rPr lang="fr-FR" sz="1200" dirty="0" err="1" smtClean="0"/>
              <a:t>zispleg</a:t>
            </a:r>
            <a:r>
              <a:rPr lang="fr-FR" sz="1200" dirty="0" smtClean="0"/>
              <a:t> </a:t>
            </a:r>
            <a:r>
              <a:rPr lang="fr-FR" sz="1200" dirty="0" err="1" smtClean="0"/>
              <a:t>perak</a:t>
            </a:r>
            <a:r>
              <a:rPr lang="fr-FR" sz="1200" dirty="0" smtClean="0"/>
              <a:t> en deus an den </a:t>
            </a:r>
            <a:r>
              <a:rPr lang="fr-FR" sz="1200" dirty="0" err="1" smtClean="0"/>
              <a:t>douget</a:t>
            </a:r>
            <a:r>
              <a:rPr lang="fr-FR" sz="1200" dirty="0" smtClean="0"/>
              <a:t> </a:t>
            </a:r>
            <a:r>
              <a:rPr lang="fr-FR" sz="1200" dirty="0" err="1" smtClean="0"/>
              <a:t>klemm</a:t>
            </a:r>
            <a:r>
              <a:rPr lang="fr-FR" sz="1200" dirty="0" smtClean="0"/>
              <a:t> </a:t>
            </a:r>
          </a:p>
          <a:p>
            <a:r>
              <a:rPr lang="fr-FR" sz="1200" dirty="0" smtClean="0"/>
              <a:t>-e </a:t>
            </a:r>
            <a:r>
              <a:rPr lang="fr-FR" sz="1200" dirty="0" err="1" smtClean="0"/>
              <a:t>melen</a:t>
            </a:r>
            <a:r>
              <a:rPr lang="fr-FR" sz="1200" dirty="0" smtClean="0"/>
              <a:t>: </a:t>
            </a:r>
            <a:r>
              <a:rPr lang="fr-FR" sz="1200" dirty="0" err="1" smtClean="0"/>
              <a:t>ar</a:t>
            </a:r>
            <a:r>
              <a:rPr lang="fr-FR" sz="1200" dirty="0" smtClean="0"/>
              <a:t> c’</a:t>
            </a:r>
            <a:r>
              <a:rPr lang="fr-FR" sz="1200" dirty="0" err="1" smtClean="0"/>
              <a:t>hastiz</a:t>
            </a:r>
            <a:r>
              <a:rPr lang="fr-FR" sz="1200" dirty="0" smtClean="0"/>
              <a:t> </a:t>
            </a:r>
            <a:r>
              <a:rPr lang="fr-FR" sz="1200" dirty="0" err="1" smtClean="0"/>
              <a:t>goulennet</a:t>
            </a:r>
            <a:endParaRPr lang="fr-FR" sz="1200" dirty="0" smtClean="0"/>
          </a:p>
          <a:p>
            <a:r>
              <a:rPr lang="fr-FR" sz="1200" dirty="0" smtClean="0"/>
              <a:t>-e du </a:t>
            </a:r>
            <a:r>
              <a:rPr lang="fr-FR" sz="1200" dirty="0" err="1" smtClean="0"/>
              <a:t>diviz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justis</a:t>
            </a:r>
            <a:r>
              <a:rPr lang="fr-FR" sz="1200" dirty="0" smtClean="0"/>
              <a:t>.</a:t>
            </a:r>
          </a:p>
          <a:p>
            <a:r>
              <a:rPr lang="fr-FR" sz="1200" dirty="0" smtClean="0"/>
              <a:t>2. </a:t>
            </a:r>
            <a:r>
              <a:rPr lang="fr-FR" sz="1200" dirty="0" err="1" smtClean="0"/>
              <a:t>Dre</a:t>
            </a:r>
            <a:r>
              <a:rPr lang="fr-FR" sz="1200" dirty="0" smtClean="0"/>
              <a:t> </a:t>
            </a:r>
            <a:r>
              <a:rPr lang="fr-FR" sz="1200" dirty="0" err="1" smtClean="0"/>
              <a:t>gomz</a:t>
            </a:r>
            <a:r>
              <a:rPr lang="fr-FR" sz="1200" dirty="0" smtClean="0"/>
              <a:t>, </a:t>
            </a:r>
            <a:r>
              <a:rPr lang="fr-FR" sz="1200" dirty="0" err="1" smtClean="0"/>
              <a:t>kontit</a:t>
            </a:r>
            <a:r>
              <a:rPr lang="fr-FR" sz="1200" dirty="0" smtClean="0"/>
              <a:t> ha </a:t>
            </a:r>
            <a:r>
              <a:rPr lang="fr-FR" sz="1200" dirty="0" err="1" smtClean="0"/>
              <a:t>dsiplegit</a:t>
            </a:r>
            <a:r>
              <a:rPr lang="fr-FR" sz="1200" dirty="0" smtClean="0"/>
              <a:t> an </a:t>
            </a:r>
            <a:r>
              <a:rPr lang="fr-FR" sz="1200" dirty="0" err="1" smtClean="0"/>
              <a:t>afer</a:t>
            </a:r>
            <a:r>
              <a:rPr lang="fr-FR" sz="1200" dirty="0" smtClean="0"/>
              <a:t>: </a:t>
            </a:r>
            <a:r>
              <a:rPr lang="fr-FR" sz="1200" dirty="0" err="1" smtClean="0"/>
              <a:t>aoziñ</a:t>
            </a:r>
            <a:r>
              <a:rPr lang="fr-FR" sz="1200" dirty="0" smtClean="0"/>
              <a:t> a rit ho </a:t>
            </a:r>
            <a:r>
              <a:rPr lang="fr-FR" sz="1200" dirty="0" err="1" smtClean="0"/>
              <a:t>mennozhioù</a:t>
            </a:r>
            <a:r>
              <a:rPr lang="fr-FR" sz="1200" dirty="0" smtClean="0"/>
              <a:t> a-</a:t>
            </a:r>
            <a:r>
              <a:rPr lang="fr-FR" sz="1200" dirty="0" err="1" smtClean="0"/>
              <a:t>benn</a:t>
            </a:r>
            <a:r>
              <a:rPr lang="fr-FR" sz="120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fr-FR" sz="1200" dirty="0" err="1" smtClean="0"/>
              <a:t>Displegiñ</a:t>
            </a:r>
            <a:r>
              <a:rPr lang="fr-FR" sz="1200" dirty="0" smtClean="0"/>
              <a:t> </a:t>
            </a:r>
            <a:r>
              <a:rPr lang="fr-FR" sz="1200" dirty="0" err="1" smtClean="0"/>
              <a:t>buan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fedoù</a:t>
            </a:r>
            <a:endParaRPr lang="fr-FR" sz="1200" dirty="0" smtClean="0"/>
          </a:p>
          <a:p>
            <a:pPr marL="171450" indent="-171450">
              <a:buFontTx/>
              <a:buChar char="-"/>
            </a:pPr>
            <a:r>
              <a:rPr lang="fr-FR" sz="1200" dirty="0" err="1" smtClean="0"/>
              <a:t>Ma’z</a:t>
            </a:r>
            <a:r>
              <a:rPr lang="fr-FR" sz="1200" dirty="0" smtClean="0"/>
              <a:t> </a:t>
            </a:r>
            <a:r>
              <a:rPr lang="fr-FR" sz="1200" dirty="0" err="1" smtClean="0"/>
              <a:t>eo</a:t>
            </a:r>
            <a:r>
              <a:rPr lang="fr-FR" sz="1200" dirty="0" smtClean="0"/>
              <a:t> </a:t>
            </a:r>
            <a:r>
              <a:rPr lang="fr-FR" sz="1200" dirty="0" err="1" smtClean="0"/>
              <a:t>posupl</a:t>
            </a:r>
            <a:r>
              <a:rPr lang="fr-FR" sz="1200" dirty="0" smtClean="0"/>
              <a:t>, </a:t>
            </a:r>
            <a:r>
              <a:rPr lang="fr-FR" sz="1200" dirty="0" err="1" smtClean="0"/>
              <a:t>displegit</a:t>
            </a:r>
            <a:r>
              <a:rPr lang="fr-FR" sz="1200" dirty="0" smtClean="0"/>
              <a:t> </a:t>
            </a:r>
            <a:r>
              <a:rPr lang="fr-FR" sz="1200" dirty="0" err="1" smtClean="0"/>
              <a:t>arguzennoù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gouzañvad</a:t>
            </a:r>
            <a:r>
              <a:rPr lang="fr-FR" sz="1200" dirty="0" smtClean="0"/>
              <a:t> </a:t>
            </a:r>
            <a:r>
              <a:rPr lang="fr-FR" sz="1200" dirty="0" err="1" smtClean="0"/>
              <a:t>hag</a:t>
            </a:r>
            <a:r>
              <a:rPr lang="fr-FR" sz="1200" dirty="0" smtClean="0"/>
              <a:t> an </a:t>
            </a:r>
            <a:r>
              <a:rPr lang="fr-FR" sz="1200" dirty="0" err="1" smtClean="0"/>
              <a:t>diferennerezh</a:t>
            </a:r>
            <a:r>
              <a:rPr lang="fr-FR" sz="120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fr-FR" sz="1200" dirty="0" err="1" smtClean="0"/>
              <a:t>Roit</a:t>
            </a:r>
            <a:r>
              <a:rPr lang="fr-FR" sz="1200" dirty="0" smtClean="0"/>
              <a:t> </a:t>
            </a:r>
            <a:r>
              <a:rPr lang="fr-FR" sz="1200" dirty="0" err="1" smtClean="0"/>
              <a:t>diviz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justis</a:t>
            </a:r>
            <a:r>
              <a:rPr lang="fr-FR" sz="1200" dirty="0" smtClean="0"/>
              <a:t> é </a:t>
            </a:r>
            <a:r>
              <a:rPr lang="fr-FR" sz="1200" dirty="0" err="1" smtClean="0"/>
              <a:t>resissat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mareoù</a:t>
            </a:r>
            <a:r>
              <a:rPr lang="fr-FR" sz="1200" dirty="0" smtClean="0"/>
              <a:t> </a:t>
            </a:r>
            <a:r>
              <a:rPr lang="fr-FR" sz="1200" dirty="0" err="1" smtClean="0"/>
              <a:t>disheñvel</a:t>
            </a:r>
            <a:r>
              <a:rPr lang="fr-FR" sz="1200" dirty="0" smtClean="0"/>
              <a:t>.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68636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fr-FR" sz="1200" b="1" u="sng" dirty="0" smtClean="0"/>
              <a:t>Petra </a:t>
            </a:r>
            <a:r>
              <a:rPr lang="fr-FR" sz="1200" b="1" u="sng" dirty="0" err="1" smtClean="0"/>
              <a:t>eo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rol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kuzul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ar</a:t>
            </a:r>
            <a:r>
              <a:rPr lang="fr-FR" sz="1200" b="1" u="sng" dirty="0" smtClean="0"/>
              <a:t> prud’hommes?</a:t>
            </a:r>
          </a:p>
          <a:p>
            <a:r>
              <a:rPr lang="fr-FR" sz="1200" b="1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sz="1200" b="1" u="sng" dirty="0" smtClean="0"/>
              <a:t>2. </a:t>
            </a:r>
            <a:r>
              <a:rPr lang="fr-FR" sz="1200" b="1" u="sng" dirty="0" err="1" smtClean="0"/>
              <a:t>Penaos</a:t>
            </a:r>
            <a:r>
              <a:rPr lang="fr-FR" sz="1200" b="1" u="sng" dirty="0" smtClean="0"/>
              <a:t> e </a:t>
            </a:r>
            <a:r>
              <a:rPr lang="fr-FR" sz="1200" b="1" u="sng" dirty="0" err="1" smtClean="0"/>
              <a:t>ya</a:t>
            </a:r>
            <a:r>
              <a:rPr lang="fr-FR" sz="1200" b="1" u="sng" dirty="0" smtClean="0"/>
              <a:t> en-</a:t>
            </a:r>
            <a:r>
              <a:rPr lang="fr-FR" sz="1200" b="1" u="sng" dirty="0" err="1" smtClean="0"/>
              <a:t>dro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kuzul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ar</a:t>
            </a:r>
            <a:r>
              <a:rPr lang="fr-FR" sz="1200" b="1" u="sng" dirty="0" smtClean="0"/>
              <a:t> prud’hommes?</a:t>
            </a:r>
            <a:endParaRPr lang="fr-FR" sz="1200" b="1" u="sng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1115616"/>
            <a:ext cx="5614573" cy="40675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-25092" y="5211348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Petra </a:t>
            </a:r>
            <a:r>
              <a:rPr lang="fr-FR" sz="1200" dirty="0" err="1" smtClean="0"/>
              <a:t>eo</a:t>
            </a:r>
            <a:r>
              <a:rPr lang="fr-FR" sz="1200" dirty="0" smtClean="0"/>
              <a:t> </a:t>
            </a:r>
            <a:r>
              <a:rPr lang="fr-FR" sz="1200" dirty="0" err="1" smtClean="0"/>
              <a:t>interest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burev</a:t>
            </a:r>
            <a:r>
              <a:rPr lang="fr-FR" sz="1200" dirty="0" smtClean="0"/>
              <a:t> an </a:t>
            </a:r>
            <a:r>
              <a:rPr lang="fr-FR" sz="1200" dirty="0" err="1" smtClean="0"/>
              <a:t>hanterourerezh</a:t>
            </a:r>
            <a:r>
              <a:rPr lang="fr-FR" sz="1200" dirty="0" smtClean="0"/>
              <a:t>? ……………………………………………………………………………………….</a:t>
            </a:r>
          </a:p>
          <a:p>
            <a:r>
              <a:rPr lang="fr-FR" sz="1200" dirty="0" smtClean="0"/>
              <a:t>Petra </a:t>
            </a:r>
            <a:r>
              <a:rPr lang="fr-FR" sz="1200" dirty="0" err="1" smtClean="0"/>
              <a:t>eo</a:t>
            </a:r>
            <a:r>
              <a:rPr lang="fr-FR" sz="1200" dirty="0" smtClean="0"/>
              <a:t> </a:t>
            </a:r>
            <a:r>
              <a:rPr lang="fr-FR" sz="1200" dirty="0" err="1" smtClean="0"/>
              <a:t>anv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lez-</a:t>
            </a:r>
            <a:r>
              <a:rPr lang="fr-FR" sz="1200" dirty="0" err="1" smtClean="0"/>
              <a:t>varn</a:t>
            </a:r>
            <a:r>
              <a:rPr lang="fr-FR" sz="1200" dirty="0" smtClean="0"/>
              <a:t> a </a:t>
            </a:r>
            <a:r>
              <a:rPr lang="fr-FR" sz="1200" dirty="0" err="1" smtClean="0"/>
              <a:t>gemer</a:t>
            </a:r>
            <a:r>
              <a:rPr lang="fr-FR" sz="1200" dirty="0" smtClean="0"/>
              <a:t> an </a:t>
            </a:r>
            <a:r>
              <a:rPr lang="fr-FR" sz="1200" dirty="0" err="1" smtClean="0"/>
              <a:t>diviz</a:t>
            </a:r>
            <a:r>
              <a:rPr lang="fr-FR" sz="1200" dirty="0" smtClean="0"/>
              <a:t> </a:t>
            </a:r>
            <a:r>
              <a:rPr lang="fr-FR" sz="1200" dirty="0" err="1" smtClean="0"/>
              <a:t>diwezhañ</a:t>
            </a:r>
            <a:r>
              <a:rPr lang="fr-FR" sz="1200" dirty="0" smtClean="0"/>
              <a:t>?.....................................................................................</a:t>
            </a:r>
            <a:endParaRPr lang="fr-FR" sz="12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" y="5673013"/>
            <a:ext cx="2025601" cy="3453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ZoneTexte 8"/>
          <p:cNvSpPr txBox="1"/>
          <p:nvPr/>
        </p:nvSpPr>
        <p:spPr>
          <a:xfrm>
            <a:off x="2046149" y="5796136"/>
            <a:ext cx="48118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 smtClean="0"/>
              <a:t>3. </a:t>
            </a:r>
            <a:r>
              <a:rPr lang="fr-FR" sz="1200" b="1" u="sng" dirty="0" err="1" smtClean="0"/>
              <a:t>Piv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eo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ar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guzulierien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ar</a:t>
            </a:r>
            <a:r>
              <a:rPr lang="fr-FR" sz="1200" b="1" u="sng" dirty="0" smtClean="0"/>
              <a:t> prud’hommes?</a:t>
            </a:r>
          </a:p>
          <a:p>
            <a:endParaRPr lang="fr-FR" sz="1200" b="1" u="sng" dirty="0"/>
          </a:p>
          <a:p>
            <a:r>
              <a:rPr lang="fr-FR" sz="1200" b="1" u="sng" dirty="0" smtClean="0"/>
              <a:t>Petra </a:t>
            </a:r>
            <a:r>
              <a:rPr lang="fr-FR" sz="1200" b="1" u="sng" dirty="0" err="1" smtClean="0"/>
              <a:t>eo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perzh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dibar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barnerien</a:t>
            </a:r>
            <a:r>
              <a:rPr lang="fr-FR" sz="1200" b="1" u="sng" dirty="0" smtClean="0"/>
              <a:t> lez-</a:t>
            </a:r>
            <a:r>
              <a:rPr lang="fr-FR" sz="1200" b="1" u="sng" dirty="0" err="1" smtClean="0"/>
              <a:t>varn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ar</a:t>
            </a:r>
            <a:r>
              <a:rPr lang="fr-FR" sz="1200" b="1" u="sng" dirty="0" smtClean="0"/>
              <a:t> prud’hommes?</a:t>
            </a:r>
          </a:p>
          <a:p>
            <a:r>
              <a:rPr lang="fr-FR" sz="1200" dirty="0" smtClean="0"/>
              <a:t>…………………………………………………………………………………………………………….</a:t>
            </a:r>
          </a:p>
          <a:p>
            <a:r>
              <a:rPr lang="fr-FR" sz="1200" dirty="0" smtClean="0"/>
              <a:t>………………………………………………………………………………………………………………</a:t>
            </a:r>
          </a:p>
          <a:p>
            <a:r>
              <a:rPr lang="fr-FR" sz="1200" dirty="0" err="1" smtClean="0"/>
              <a:t>Evit</a:t>
            </a:r>
            <a:r>
              <a:rPr lang="fr-FR" sz="1200" dirty="0" smtClean="0"/>
              <a:t> </a:t>
            </a:r>
            <a:r>
              <a:rPr lang="fr-FR" sz="1200" dirty="0" err="1" smtClean="0"/>
              <a:t>pegeit</a:t>
            </a:r>
            <a:r>
              <a:rPr lang="fr-FR" sz="1200" dirty="0" smtClean="0"/>
              <a:t> </a:t>
            </a:r>
            <a:r>
              <a:rPr lang="fr-FR" sz="1200" dirty="0" err="1" smtClean="0"/>
              <a:t>emaint</a:t>
            </a:r>
            <a:r>
              <a:rPr lang="fr-FR" sz="1200" dirty="0" smtClean="0"/>
              <a:t> </a:t>
            </a:r>
            <a:r>
              <a:rPr lang="fr-FR" sz="1200" dirty="0" err="1" smtClean="0"/>
              <a:t>dilennet</a:t>
            </a:r>
            <a:r>
              <a:rPr lang="fr-FR" sz="1200" dirty="0" smtClean="0"/>
              <a:t>?</a:t>
            </a:r>
          </a:p>
          <a:p>
            <a:r>
              <a:rPr lang="fr-FR" sz="1200" dirty="0" smtClean="0"/>
              <a:t>……………………………………………………………………………………………</a:t>
            </a:r>
          </a:p>
          <a:p>
            <a:r>
              <a:rPr lang="fr-FR" sz="1200" dirty="0" smtClean="0"/>
              <a:t>………………………………………………………………………………………….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691564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fr-FR" sz="1200" b="1" dirty="0" smtClean="0"/>
              <a:t>Petra </a:t>
            </a:r>
            <a:r>
              <a:rPr lang="fr-FR" sz="1200" b="1" dirty="0" err="1" smtClean="0"/>
              <a:t>eo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rol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kuzul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ar</a:t>
            </a:r>
            <a:r>
              <a:rPr lang="fr-FR" sz="1200" b="1" dirty="0" smtClean="0"/>
              <a:t> prud’hommes?</a:t>
            </a:r>
          </a:p>
          <a:p>
            <a:r>
              <a:rPr lang="fr-FR" sz="1200" b="1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sz="1200" b="1" dirty="0" smtClean="0"/>
              <a:t>2. </a:t>
            </a:r>
            <a:r>
              <a:rPr lang="fr-FR" sz="1200" b="1" dirty="0" err="1" smtClean="0"/>
              <a:t>Penaos</a:t>
            </a:r>
            <a:r>
              <a:rPr lang="fr-FR" sz="1200" b="1" dirty="0" smtClean="0"/>
              <a:t> e </a:t>
            </a:r>
            <a:r>
              <a:rPr lang="fr-FR" sz="1200" b="1" dirty="0" err="1" smtClean="0"/>
              <a:t>ya</a:t>
            </a:r>
            <a:r>
              <a:rPr lang="fr-FR" sz="1200" b="1" dirty="0" smtClean="0"/>
              <a:t> en-</a:t>
            </a:r>
            <a:r>
              <a:rPr lang="fr-FR" sz="1200" b="1" dirty="0" err="1" smtClean="0"/>
              <a:t>dro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kuzul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ar</a:t>
            </a:r>
            <a:r>
              <a:rPr lang="fr-FR" sz="1200" b="1" dirty="0" smtClean="0"/>
              <a:t> prud’hommes?</a:t>
            </a:r>
            <a:endParaRPr lang="fr-FR" sz="12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2" y="1016829"/>
            <a:ext cx="6620635" cy="47963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1124744" y="111561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err="1" smtClean="0"/>
              <a:t>Burev</a:t>
            </a:r>
            <a:r>
              <a:rPr lang="fr-FR" sz="1400" b="1" dirty="0" smtClean="0"/>
              <a:t> an</a:t>
            </a:r>
            <a:r>
              <a:rPr lang="fr-FR" sz="1400" b="1" dirty="0"/>
              <a:t> </a:t>
            </a:r>
            <a:r>
              <a:rPr lang="fr-FR" sz="1400" b="1" dirty="0" err="1"/>
              <a:t>hanterourerezh</a:t>
            </a:r>
            <a:r>
              <a:rPr lang="fr-FR" sz="1400" b="1" dirty="0" smtClean="0"/>
              <a:t> </a:t>
            </a:r>
            <a:endParaRPr lang="fr-FR" sz="1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628800" y="183569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Un </a:t>
            </a:r>
            <a:r>
              <a:rPr lang="fr-FR" sz="1400" b="1" dirty="0" err="1" smtClean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implijour</a:t>
            </a:r>
            <a:r>
              <a:rPr lang="fr-FR" sz="1400" b="1" dirty="0" smtClean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r>
              <a:rPr lang="fr-FR" sz="1400" b="1" dirty="0" smtClean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Un  </a:t>
            </a:r>
            <a:r>
              <a:rPr lang="fr-FR" sz="1400" b="1" dirty="0" err="1" smtClean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implijiad</a:t>
            </a:r>
            <a:endParaRPr lang="fr-FR" sz="1400" b="1" dirty="0">
              <a:solidFill>
                <a:schemeClr val="tx2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ZoneTexte 4"/>
          <p:cNvSpPr txBox="1"/>
          <p:nvPr/>
        </p:nvSpPr>
        <p:spPr>
          <a:xfrm rot="19978008">
            <a:off x="224643" y="191263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fr-FR" b="1" dirty="0" err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varnour</a:t>
            </a:r>
            <a:endParaRPr lang="fr-FR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84984" y="121593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Andalus" pitchFamily="18" charset="-78"/>
                <a:cs typeface="Andalus" pitchFamily="18" charset="-78"/>
              </a:rPr>
              <a:t>A-</a:t>
            </a:r>
            <a:r>
              <a:rPr lang="fr-FR" sz="1400" b="1" dirty="0" err="1" smtClean="0">
                <a:latin typeface="Andalus" pitchFamily="18" charset="-78"/>
                <a:cs typeface="Andalus" pitchFamily="18" charset="-78"/>
              </a:rPr>
              <a:t>unan</a:t>
            </a:r>
            <a:r>
              <a:rPr lang="fr-FR" sz="14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1400" b="1" dirty="0" err="1" smtClean="0">
                <a:latin typeface="Andalus" pitchFamily="18" charset="-78"/>
                <a:cs typeface="Andalus" pitchFamily="18" charset="-78"/>
              </a:rPr>
              <a:t>get</a:t>
            </a:r>
            <a:r>
              <a:rPr lang="fr-FR" sz="1400" b="1" dirty="0" smtClean="0">
                <a:latin typeface="Andalus" pitchFamily="18" charset="-78"/>
                <a:cs typeface="Andalus" pitchFamily="18" charset="-78"/>
              </a:rPr>
              <a:t> </a:t>
            </a:r>
            <a:endParaRPr lang="fr-FR" sz="1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428999" y="356388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Andalus" pitchFamily="18" charset="-78"/>
                <a:cs typeface="Andalus" pitchFamily="18" charset="-78"/>
              </a:rPr>
              <a:t>A-</a:t>
            </a:r>
            <a:r>
              <a:rPr lang="fr-FR" sz="1400" b="1" dirty="0" err="1" smtClean="0">
                <a:latin typeface="Andalus" pitchFamily="18" charset="-78"/>
                <a:cs typeface="Andalus" pitchFamily="18" charset="-78"/>
              </a:rPr>
              <a:t>unan</a:t>
            </a:r>
            <a:r>
              <a:rPr lang="fr-FR" sz="14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1400" b="1" dirty="0" err="1" smtClean="0">
                <a:latin typeface="Andalus" pitchFamily="18" charset="-78"/>
                <a:cs typeface="Andalus" pitchFamily="18" charset="-78"/>
              </a:rPr>
              <a:t>get</a:t>
            </a:r>
            <a:r>
              <a:rPr lang="fr-FR" sz="1400" b="1" dirty="0" smtClean="0">
                <a:latin typeface="Andalus" pitchFamily="18" charset="-78"/>
                <a:cs typeface="Andalus" pitchFamily="18" charset="-78"/>
              </a:rPr>
              <a:t> </a:t>
            </a:r>
            <a:endParaRPr lang="fr-FR" sz="1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03857" y="4441706"/>
            <a:ext cx="1498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latin typeface="Andalus" pitchFamily="18" charset="-78"/>
                <a:cs typeface="Andalus" pitchFamily="18" charset="-78"/>
              </a:rPr>
              <a:t>dizemglev</a:t>
            </a:r>
            <a:endParaRPr lang="fr-FR" sz="1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 rot="19978008">
            <a:off x="535148" y="480850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4 </a:t>
            </a:r>
            <a:r>
              <a:rPr lang="fr-FR" b="1" dirty="0" err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barnour</a:t>
            </a:r>
            <a:endParaRPr lang="fr-FR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28800" y="4072374"/>
            <a:ext cx="1358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err="1" smtClean="0"/>
              <a:t>Burev</a:t>
            </a:r>
            <a:endParaRPr lang="fr-FR" sz="1400" b="1" dirty="0" smtClean="0"/>
          </a:p>
          <a:p>
            <a:pPr algn="r"/>
            <a:r>
              <a:rPr lang="fr-FR" sz="1400" b="1" dirty="0" smtClean="0"/>
              <a:t> </a:t>
            </a:r>
            <a:r>
              <a:rPr lang="fr-FR" sz="1400" b="1" dirty="0" err="1" smtClean="0"/>
              <a:t>ar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varn</a:t>
            </a:r>
            <a:endParaRPr lang="fr-FR" sz="1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484784" y="504810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Daou</a:t>
            </a:r>
            <a:r>
              <a:rPr lang="fr-FR" sz="1400" b="1" dirty="0" smtClean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fr-FR" sz="1400" b="1" dirty="0" err="1" smtClean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implijour</a:t>
            </a:r>
            <a:r>
              <a:rPr lang="fr-FR" sz="1400" b="1" dirty="0" smtClean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r>
              <a:rPr lang="fr-FR" sz="1400" b="1" dirty="0" err="1" smtClean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Daou</a:t>
            </a:r>
            <a:r>
              <a:rPr lang="fr-FR" sz="1400" b="1" dirty="0" smtClean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fr-FR" sz="1400" b="1" dirty="0" err="1" smtClean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implijiad</a:t>
            </a:r>
            <a:endParaRPr lang="fr-FR" sz="1400" b="1" dirty="0">
              <a:solidFill>
                <a:schemeClr val="tx2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737659" y="289740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Seveniñ</a:t>
            </a:r>
            <a:r>
              <a:rPr lang="fr-FR" sz="1400" b="1" dirty="0" smtClean="0"/>
              <a:t> </a:t>
            </a:r>
          </a:p>
          <a:p>
            <a:pPr algn="ctr"/>
            <a:r>
              <a:rPr lang="fr-FR" sz="1400" b="1" dirty="0" err="1" smtClean="0"/>
              <a:t>ar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varn</a:t>
            </a:r>
            <a:endParaRPr lang="fr-FR" sz="1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449999" y="5417439"/>
            <a:ext cx="1236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Agency FB" pitchFamily="34" charset="0"/>
              </a:rPr>
              <a:t>Lez-</a:t>
            </a:r>
            <a:r>
              <a:rPr lang="fr-FR" sz="1400" b="1" dirty="0" err="1" smtClean="0">
                <a:latin typeface="Agency FB" pitchFamily="34" charset="0"/>
              </a:rPr>
              <a:t>varn</a:t>
            </a:r>
            <a:r>
              <a:rPr lang="fr-FR" sz="1400" b="1" dirty="0" smtClean="0">
                <a:latin typeface="Agency FB" pitchFamily="34" charset="0"/>
              </a:rPr>
              <a:t> </a:t>
            </a:r>
            <a:r>
              <a:rPr lang="fr-FR" sz="1400" b="1" dirty="0" err="1" smtClean="0">
                <a:latin typeface="Agency FB" pitchFamily="34" charset="0"/>
              </a:rPr>
              <a:t>galv</a:t>
            </a:r>
            <a:endParaRPr lang="fr-FR" sz="1400" b="1" dirty="0">
              <a:latin typeface="Agency FB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-25092" y="58239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Petra </a:t>
            </a:r>
            <a:r>
              <a:rPr lang="fr-FR" sz="1200" dirty="0" err="1" smtClean="0"/>
              <a:t>eo</a:t>
            </a:r>
            <a:r>
              <a:rPr lang="fr-FR" sz="1200" dirty="0" smtClean="0"/>
              <a:t> </a:t>
            </a:r>
            <a:r>
              <a:rPr lang="fr-FR" sz="1200" dirty="0" err="1" smtClean="0"/>
              <a:t>interest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burev</a:t>
            </a:r>
            <a:r>
              <a:rPr lang="fr-FR" sz="1200" dirty="0" smtClean="0"/>
              <a:t> an </a:t>
            </a:r>
            <a:r>
              <a:rPr lang="fr-FR" sz="1200" dirty="0" err="1" smtClean="0"/>
              <a:t>hanterourerezh</a:t>
            </a:r>
            <a:r>
              <a:rPr lang="fr-FR" sz="1200" dirty="0" smtClean="0"/>
              <a:t>? ……………………………………………………………………………………….</a:t>
            </a:r>
          </a:p>
          <a:p>
            <a:r>
              <a:rPr lang="fr-FR" sz="1200" dirty="0" smtClean="0"/>
              <a:t>Petra </a:t>
            </a:r>
            <a:r>
              <a:rPr lang="fr-FR" sz="1200" dirty="0" err="1" smtClean="0"/>
              <a:t>eo</a:t>
            </a:r>
            <a:r>
              <a:rPr lang="fr-FR" sz="1200" dirty="0" smtClean="0"/>
              <a:t> </a:t>
            </a:r>
            <a:r>
              <a:rPr lang="fr-FR" sz="1200" dirty="0" err="1" smtClean="0"/>
              <a:t>anv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lez-</a:t>
            </a:r>
            <a:r>
              <a:rPr lang="fr-FR" sz="1200" dirty="0" err="1" smtClean="0"/>
              <a:t>varn</a:t>
            </a:r>
            <a:r>
              <a:rPr lang="fr-FR" sz="1200" dirty="0" smtClean="0"/>
              <a:t> a </a:t>
            </a:r>
            <a:r>
              <a:rPr lang="fr-FR" sz="1200" dirty="0" err="1" smtClean="0"/>
              <a:t>gemer</a:t>
            </a:r>
            <a:r>
              <a:rPr lang="fr-FR" sz="1200" dirty="0" smtClean="0"/>
              <a:t> an </a:t>
            </a:r>
            <a:r>
              <a:rPr lang="fr-FR" sz="1200" dirty="0" err="1" smtClean="0"/>
              <a:t>diviz</a:t>
            </a:r>
            <a:r>
              <a:rPr lang="fr-FR" sz="1200" dirty="0" smtClean="0"/>
              <a:t> </a:t>
            </a:r>
            <a:r>
              <a:rPr lang="fr-FR" sz="1200" dirty="0" err="1" smtClean="0"/>
              <a:t>diwezhañ</a:t>
            </a:r>
            <a:r>
              <a:rPr lang="fr-FR" sz="1200" dirty="0" smtClean="0"/>
              <a:t>?.....................................................................................</a:t>
            </a:r>
            <a:endParaRPr lang="fr-FR" sz="12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" y="6372199"/>
            <a:ext cx="1615449" cy="27538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ZoneTexte 16"/>
          <p:cNvSpPr txBox="1"/>
          <p:nvPr/>
        </p:nvSpPr>
        <p:spPr>
          <a:xfrm>
            <a:off x="1802590" y="6804248"/>
            <a:ext cx="48118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 smtClean="0"/>
              <a:t>3. </a:t>
            </a:r>
            <a:r>
              <a:rPr lang="fr-FR" sz="1200" b="1" u="sng" dirty="0" err="1" smtClean="0"/>
              <a:t>Piv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eo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ar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guzulierien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ar</a:t>
            </a:r>
            <a:r>
              <a:rPr lang="fr-FR" sz="1200" b="1" u="sng" dirty="0" smtClean="0"/>
              <a:t> prud’hommes?</a:t>
            </a:r>
          </a:p>
          <a:p>
            <a:endParaRPr lang="fr-FR" sz="1200" b="1" u="sng" dirty="0"/>
          </a:p>
          <a:p>
            <a:r>
              <a:rPr lang="fr-FR" sz="1200" b="1" u="sng" dirty="0" smtClean="0"/>
              <a:t>Petra </a:t>
            </a:r>
            <a:r>
              <a:rPr lang="fr-FR" sz="1200" b="1" u="sng" dirty="0" err="1" smtClean="0"/>
              <a:t>eo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perzh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dibar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barnerien</a:t>
            </a:r>
            <a:r>
              <a:rPr lang="fr-FR" sz="1200" b="1" u="sng" dirty="0" smtClean="0"/>
              <a:t> lez-</a:t>
            </a:r>
            <a:r>
              <a:rPr lang="fr-FR" sz="1200" b="1" u="sng" dirty="0" err="1" smtClean="0"/>
              <a:t>varn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ar</a:t>
            </a:r>
            <a:r>
              <a:rPr lang="fr-FR" sz="1200" b="1" u="sng" dirty="0" smtClean="0"/>
              <a:t> prud’hommes?</a:t>
            </a:r>
          </a:p>
          <a:p>
            <a:r>
              <a:rPr lang="fr-FR" sz="1200" dirty="0" smtClean="0"/>
              <a:t>…………………………………………………………………………………………………………….</a:t>
            </a:r>
          </a:p>
          <a:p>
            <a:r>
              <a:rPr lang="fr-FR" sz="1200" dirty="0" smtClean="0"/>
              <a:t>………………………………………………………………………………………………………………</a:t>
            </a:r>
          </a:p>
          <a:p>
            <a:r>
              <a:rPr lang="fr-FR" sz="1200" dirty="0" err="1" smtClean="0"/>
              <a:t>Evit</a:t>
            </a:r>
            <a:r>
              <a:rPr lang="fr-FR" sz="1200" dirty="0" smtClean="0"/>
              <a:t> </a:t>
            </a:r>
            <a:r>
              <a:rPr lang="fr-FR" sz="1200" dirty="0" err="1" smtClean="0"/>
              <a:t>pegeit</a:t>
            </a:r>
            <a:r>
              <a:rPr lang="fr-FR" sz="1200" dirty="0" smtClean="0"/>
              <a:t> </a:t>
            </a:r>
            <a:r>
              <a:rPr lang="fr-FR" sz="1200" dirty="0" err="1" smtClean="0"/>
              <a:t>emaint</a:t>
            </a:r>
            <a:r>
              <a:rPr lang="fr-FR" sz="1200" dirty="0" smtClean="0"/>
              <a:t> </a:t>
            </a:r>
            <a:r>
              <a:rPr lang="fr-FR" sz="1200" dirty="0" err="1" smtClean="0"/>
              <a:t>dilennet</a:t>
            </a:r>
            <a:r>
              <a:rPr lang="fr-FR" sz="1200" dirty="0" smtClean="0"/>
              <a:t>?</a:t>
            </a:r>
          </a:p>
          <a:p>
            <a:r>
              <a:rPr lang="fr-FR" sz="1200" dirty="0" smtClean="0"/>
              <a:t>……………………………………………………………………………………………</a:t>
            </a:r>
          </a:p>
          <a:p>
            <a:r>
              <a:rPr lang="fr-FR" sz="1200" dirty="0" smtClean="0"/>
              <a:t>………………………………………………………………………………………….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780947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96752" y="0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Sell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àr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ur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vicher</a:t>
            </a:r>
            <a:r>
              <a:rPr lang="fr-FR" sz="1400" b="1" dirty="0" smtClean="0"/>
              <a:t>: </a:t>
            </a:r>
            <a:r>
              <a:rPr lang="fr-FR" sz="1400" b="1" dirty="0" err="1" smtClean="0"/>
              <a:t>bed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ar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justis</a:t>
            </a:r>
            <a:endParaRPr lang="fr-FR" sz="1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307777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Kerzhit</a:t>
            </a:r>
            <a:r>
              <a:rPr lang="fr-FR" sz="1400" dirty="0" smtClean="0"/>
              <a:t> </a:t>
            </a:r>
            <a:r>
              <a:rPr lang="fr-FR" sz="1400" dirty="0" err="1" smtClean="0"/>
              <a:t>àr</a:t>
            </a:r>
            <a:r>
              <a:rPr lang="fr-FR" sz="1400" dirty="0" smtClean="0"/>
              <a:t> al </a:t>
            </a:r>
            <a:r>
              <a:rPr lang="fr-FR" sz="1400" dirty="0" err="1" smtClean="0"/>
              <a:t>lec’hienn</a:t>
            </a:r>
            <a:endParaRPr lang="fr-FR" sz="1400" dirty="0"/>
          </a:p>
          <a:p>
            <a:r>
              <a:rPr lang="fr-FR" sz="1400" dirty="0" smtClean="0">
                <a:hlinkClick r:id="rId2"/>
              </a:rPr>
              <a:t>www.onisep.fr</a:t>
            </a:r>
            <a:r>
              <a:rPr lang="fr-FR" sz="1400" dirty="0" smtClean="0"/>
              <a:t>  ha </a:t>
            </a:r>
            <a:r>
              <a:rPr lang="fr-FR" sz="1400" dirty="0" err="1" smtClean="0"/>
              <a:t>goude</a:t>
            </a:r>
            <a:r>
              <a:rPr lang="fr-FR" sz="1400" dirty="0" smtClean="0"/>
              <a:t> </a:t>
            </a:r>
            <a:r>
              <a:rPr lang="fr-FR" sz="1400" dirty="0" err="1" smtClean="0"/>
              <a:t>àr</a:t>
            </a:r>
            <a:r>
              <a:rPr lang="fr-FR" sz="1400" dirty="0" smtClean="0"/>
              <a:t> </a:t>
            </a:r>
            <a:r>
              <a:rPr lang="fr-FR" sz="1400" dirty="0" err="1" smtClean="0"/>
              <a:t>ar</a:t>
            </a:r>
            <a:r>
              <a:rPr lang="fr-FR" sz="1400" dirty="0" smtClean="0"/>
              <a:t> </a:t>
            </a:r>
            <a:r>
              <a:rPr lang="fr-FR" sz="1400" dirty="0" err="1" smtClean="0"/>
              <a:t>bajenn</a:t>
            </a:r>
            <a:r>
              <a:rPr lang="fr-FR" sz="1400" dirty="0" smtClean="0"/>
              <a:t> </a:t>
            </a:r>
            <a:r>
              <a:rPr lang="fr-FR" sz="1400" dirty="0" err="1" smtClean="0"/>
              <a:t>degemer</a:t>
            </a:r>
            <a:r>
              <a:rPr lang="fr-FR" sz="1400" dirty="0" smtClean="0"/>
              <a:t> </a:t>
            </a:r>
            <a:r>
              <a:rPr lang="fr-FR" sz="1400" dirty="0" err="1" smtClean="0"/>
              <a:t>klaskit</a:t>
            </a:r>
            <a:r>
              <a:rPr lang="fr-FR" sz="1400" dirty="0" smtClean="0"/>
              <a:t> </a:t>
            </a:r>
            <a:r>
              <a:rPr lang="fr-FR" sz="1400" dirty="0" err="1" smtClean="0"/>
              <a:t>ur</a:t>
            </a:r>
            <a:r>
              <a:rPr lang="fr-FR" sz="1400" dirty="0" smtClean="0"/>
              <a:t> </a:t>
            </a:r>
            <a:r>
              <a:rPr lang="fr-FR" sz="1400" dirty="0" err="1" smtClean="0"/>
              <a:t>vicher</a:t>
            </a:r>
            <a:r>
              <a:rPr lang="fr-FR" sz="1400" dirty="0" smtClean="0"/>
              <a:t> e-</a:t>
            </a:r>
            <a:r>
              <a:rPr lang="fr-FR" sz="1400" dirty="0" err="1" smtClean="0"/>
              <a:t>touesk</a:t>
            </a:r>
            <a:r>
              <a:rPr lang="fr-FR" sz="1400" dirty="0" smtClean="0"/>
              <a:t> </a:t>
            </a:r>
            <a:r>
              <a:rPr lang="fr-FR" sz="1400" dirty="0" err="1" smtClean="0"/>
              <a:t>ar</a:t>
            </a:r>
            <a:r>
              <a:rPr lang="fr-FR" sz="1400" dirty="0" smtClean="0"/>
              <a:t> </a:t>
            </a:r>
            <a:r>
              <a:rPr lang="fr-FR" sz="1400" dirty="0" err="1" smtClean="0"/>
              <a:t>re</a:t>
            </a:r>
            <a:r>
              <a:rPr lang="fr-FR" sz="1400" dirty="0" smtClean="0"/>
              <a:t> hon eus </a:t>
            </a:r>
            <a:r>
              <a:rPr lang="fr-FR" sz="1400" dirty="0" err="1" smtClean="0"/>
              <a:t>studiet</a:t>
            </a:r>
            <a:r>
              <a:rPr lang="fr-FR" sz="1400" dirty="0" smtClean="0"/>
              <a:t> e-</a:t>
            </a:r>
            <a:r>
              <a:rPr lang="fr-FR" sz="1400" dirty="0" err="1" smtClean="0"/>
              <a:t>barzh</a:t>
            </a:r>
            <a:r>
              <a:rPr lang="fr-FR" sz="1400" dirty="0" smtClean="0"/>
              <a:t> </a:t>
            </a:r>
            <a:r>
              <a:rPr lang="fr-FR" sz="1400" dirty="0" err="1" smtClean="0"/>
              <a:t>bed</a:t>
            </a:r>
            <a:r>
              <a:rPr lang="fr-FR" sz="1400" dirty="0" smtClean="0"/>
              <a:t> </a:t>
            </a:r>
            <a:r>
              <a:rPr lang="fr-FR" sz="1400" dirty="0" err="1" smtClean="0"/>
              <a:t>ar</a:t>
            </a:r>
            <a:r>
              <a:rPr lang="fr-FR" sz="1400" dirty="0" smtClean="0"/>
              <a:t> </a:t>
            </a:r>
            <a:r>
              <a:rPr lang="fr-FR" sz="1400" dirty="0" err="1" smtClean="0"/>
              <a:t>justis</a:t>
            </a:r>
            <a:r>
              <a:rPr lang="fr-FR" sz="1400" dirty="0"/>
              <a:t> </a:t>
            </a:r>
            <a:r>
              <a:rPr lang="fr-FR" sz="1400" dirty="0" smtClean="0"/>
              <a:t>e-</a:t>
            </a:r>
            <a:r>
              <a:rPr lang="fr-FR" sz="1400" dirty="0" err="1" smtClean="0"/>
              <a:t>barzh</a:t>
            </a:r>
            <a:r>
              <a:rPr lang="fr-FR" sz="1400" dirty="0" smtClean="0"/>
              <a:t> </a:t>
            </a:r>
            <a:r>
              <a:rPr lang="fr-FR" sz="1400" dirty="0" err="1" smtClean="0"/>
              <a:t>ar</a:t>
            </a:r>
            <a:r>
              <a:rPr lang="fr-FR" sz="1400" dirty="0" smtClean="0"/>
              <a:t> </a:t>
            </a:r>
            <a:r>
              <a:rPr lang="fr-FR" sz="1400" dirty="0" err="1" smtClean="0"/>
              <a:t>fenestr</a:t>
            </a:r>
            <a:r>
              <a:rPr lang="fr-FR" sz="1400" dirty="0" smtClean="0"/>
              <a:t> « recherche libre ».</a:t>
            </a:r>
          </a:p>
          <a:p>
            <a:r>
              <a:rPr lang="fr-FR" sz="1400" dirty="0" err="1" smtClean="0"/>
              <a:t>Leunnit</a:t>
            </a:r>
            <a:r>
              <a:rPr lang="fr-FR" sz="1400" dirty="0" smtClean="0"/>
              <a:t> an </a:t>
            </a:r>
            <a:r>
              <a:rPr lang="fr-FR" sz="1400" dirty="0" err="1" smtClean="0"/>
              <a:t>daolenn</a:t>
            </a:r>
            <a:r>
              <a:rPr lang="fr-FR" sz="1400" dirty="0" smtClean="0"/>
              <a:t> da-</a:t>
            </a:r>
            <a:r>
              <a:rPr lang="fr-FR" sz="1400" dirty="0" err="1" smtClean="0"/>
              <a:t>heul</a:t>
            </a:r>
            <a:r>
              <a:rPr lang="fr-FR" sz="1400" dirty="0"/>
              <a:t>: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144337"/>
              </p:ext>
            </p:extLst>
          </p:nvPr>
        </p:nvGraphicFramePr>
        <p:xfrm>
          <a:off x="11450" y="1763688"/>
          <a:ext cx="684655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3374"/>
                <a:gridCol w="5013176"/>
              </a:tblGrid>
              <a:tr h="370840">
                <a:tc>
                  <a:txBody>
                    <a:bodyPr/>
                    <a:lstStyle/>
                    <a:p>
                      <a:endParaRPr lang="fr-FR" sz="1600" dirty="0" smtClean="0"/>
                    </a:p>
                    <a:p>
                      <a:r>
                        <a:rPr lang="fr-FR" sz="1600" dirty="0" err="1" smtClean="0"/>
                        <a:t>Barregezhioù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gortozet</a:t>
                      </a:r>
                      <a:endParaRPr lang="fr-FR" sz="1600" dirty="0" smtClean="0"/>
                    </a:p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600" dirty="0" smtClean="0"/>
                    </a:p>
                    <a:p>
                      <a:r>
                        <a:rPr lang="fr-FR" sz="1600" dirty="0" err="1" smtClean="0"/>
                        <a:t>Diasterioù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ar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vicher-mañ</a:t>
                      </a:r>
                      <a:endParaRPr lang="fr-FR" sz="1600" dirty="0" smtClean="0"/>
                    </a:p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600" dirty="0" smtClean="0"/>
                    </a:p>
                    <a:p>
                      <a:r>
                        <a:rPr lang="fr-FR" sz="1600" dirty="0" smtClean="0"/>
                        <a:t>Live </a:t>
                      </a:r>
                      <a:r>
                        <a:rPr lang="fr-FR" sz="1600" dirty="0" err="1" smtClean="0"/>
                        <a:t>ar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studioù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goulennet</a:t>
                      </a:r>
                      <a:endParaRPr lang="fr-FR" sz="1600" dirty="0" smtClean="0"/>
                    </a:p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Arnodenn</a:t>
                      </a:r>
                      <a:r>
                        <a:rPr lang="fr-FR" sz="1600" dirty="0" smtClean="0"/>
                        <a:t> fin </a:t>
                      </a:r>
                      <a:r>
                        <a:rPr lang="fr-FR" sz="1600" dirty="0" err="1" smtClean="0"/>
                        <a:t>ar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studioù</a:t>
                      </a:r>
                      <a:endParaRPr lang="fr-FR" sz="1600" dirty="0" smtClean="0"/>
                    </a:p>
                    <a:p>
                      <a:endParaRPr lang="fr-FR" sz="1600" dirty="0" smtClean="0"/>
                    </a:p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600" dirty="0" smtClean="0"/>
                    </a:p>
                    <a:p>
                      <a:r>
                        <a:rPr lang="fr-FR" sz="1600" dirty="0" err="1" smtClean="0"/>
                        <a:t>Gopr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kriz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pa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kroger</a:t>
                      </a:r>
                      <a:endParaRPr lang="fr-FR" sz="1600" dirty="0" smtClean="0"/>
                    </a:p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743521"/>
              </p:ext>
            </p:extLst>
          </p:nvPr>
        </p:nvGraphicFramePr>
        <p:xfrm>
          <a:off x="-23976" y="1403648"/>
          <a:ext cx="6881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819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 smtClean="0">
                          <a:latin typeface="Agency FB" pitchFamily="34" charset="0"/>
                        </a:rPr>
                        <a:t>Evit</a:t>
                      </a:r>
                      <a:r>
                        <a:rPr lang="fr-FR" b="1" dirty="0" smtClean="0">
                          <a:latin typeface="Agency FB" pitchFamily="34" charset="0"/>
                        </a:rPr>
                        <a:t> bout………………………..</a:t>
                      </a:r>
                      <a:endParaRPr lang="fr-FR" b="1" dirty="0">
                        <a:latin typeface="Agency FB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-19402" y="7308304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 smtClean="0"/>
              <a:t>Sevel</a:t>
            </a:r>
            <a:r>
              <a:rPr lang="fr-FR" sz="1200" b="1" dirty="0" smtClean="0"/>
              <a:t> a </a:t>
            </a:r>
            <a:r>
              <a:rPr lang="fr-FR" sz="1200" b="1" dirty="0" err="1" smtClean="0"/>
              <a:t>ran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ur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pennad</a:t>
            </a:r>
            <a:r>
              <a:rPr lang="fr-FR" sz="1200" b="1" dirty="0" smtClean="0"/>
              <a:t>: </a:t>
            </a:r>
            <a:r>
              <a:rPr lang="fr-FR" sz="1200" b="1" dirty="0" err="1" smtClean="0"/>
              <a:t>daoustoc’h</a:t>
            </a:r>
            <a:r>
              <a:rPr lang="fr-FR" sz="1200" b="1" dirty="0" smtClean="0"/>
              <a:t> e </a:t>
            </a:r>
            <a:r>
              <a:rPr lang="fr-FR" sz="1200" b="1" dirty="0" err="1" smtClean="0"/>
              <a:t>plijehe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din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ober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ar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vicher-mañ</a:t>
            </a:r>
            <a:r>
              <a:rPr lang="fr-FR" sz="1200" b="1" dirty="0" smtClean="0"/>
              <a:t>? Ma </a:t>
            </a:r>
            <a:r>
              <a:rPr lang="fr-FR" sz="1200" b="1" dirty="0" err="1" smtClean="0"/>
              <a:t>respontit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ya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perak</a:t>
            </a:r>
            <a:r>
              <a:rPr lang="fr-FR" sz="1200" b="1" dirty="0" smtClean="0"/>
              <a:t>? Ma </a:t>
            </a:r>
            <a:r>
              <a:rPr lang="fr-FR" sz="1200" b="1" dirty="0" err="1" smtClean="0"/>
              <a:t>respontit</a:t>
            </a:r>
            <a:r>
              <a:rPr lang="fr-FR" sz="1200" b="1" dirty="0" smtClean="0"/>
              <a:t> pas, </a:t>
            </a:r>
            <a:r>
              <a:rPr lang="fr-FR" sz="1200" b="1" dirty="0" err="1" smtClean="0"/>
              <a:t>perak</a:t>
            </a:r>
            <a:r>
              <a:rPr lang="fr-FR" sz="1200" b="1" dirty="0" smtClean="0"/>
              <a:t>?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52108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72816" y="0"/>
            <a:ext cx="4437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/>
              <a:t>Tem 2:gwareziñ a ra </a:t>
            </a:r>
            <a:r>
              <a:rPr lang="fr-FR" sz="1600" b="1" dirty="0" err="1" smtClean="0"/>
              <a:t>ar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Justis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doujañs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ar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Gwir</a:t>
            </a:r>
            <a:r>
              <a:rPr lang="fr-FR" sz="1600" b="1" dirty="0" smtClean="0"/>
              <a:t>  </a:t>
            </a:r>
            <a:endParaRPr lang="fr-FR" sz="1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-2662" y="69146"/>
            <a:ext cx="303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Piv</a:t>
            </a:r>
            <a:r>
              <a:rPr lang="fr-FR" sz="1200" dirty="0" smtClean="0"/>
              <a:t> a </a:t>
            </a:r>
            <a:r>
              <a:rPr lang="fr-FR" sz="1200" dirty="0" err="1" smtClean="0"/>
              <a:t>ro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justis</a:t>
            </a:r>
            <a:r>
              <a:rPr lang="fr-FR" sz="1200" dirty="0" smtClean="0"/>
              <a:t> e </a:t>
            </a:r>
            <a:r>
              <a:rPr lang="fr-FR" sz="1200" dirty="0" err="1" smtClean="0"/>
              <a:t>Frañs</a:t>
            </a:r>
            <a:r>
              <a:rPr lang="fr-FR" sz="1200" dirty="0" smtClean="0"/>
              <a:t>?</a:t>
            </a:r>
          </a:p>
          <a:p>
            <a:r>
              <a:rPr lang="fr-FR" sz="1200" dirty="0" err="1" smtClean="0"/>
              <a:t>Penaos</a:t>
            </a:r>
            <a:r>
              <a:rPr lang="fr-FR" sz="1200" dirty="0" smtClean="0"/>
              <a:t> e </a:t>
            </a:r>
            <a:r>
              <a:rPr lang="fr-FR" sz="1200" dirty="0" err="1" smtClean="0"/>
              <a:t>lakaa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justis</a:t>
            </a:r>
            <a:r>
              <a:rPr lang="fr-FR" sz="1200" dirty="0" smtClean="0"/>
              <a:t>  da </a:t>
            </a:r>
            <a:r>
              <a:rPr lang="fr-FR" sz="1200" dirty="0" err="1" smtClean="0"/>
              <a:t>zoujiñ</a:t>
            </a:r>
            <a:r>
              <a:rPr lang="fr-FR" sz="1200" dirty="0" smtClean="0"/>
              <a:t> </a:t>
            </a:r>
            <a:r>
              <a:rPr lang="fr-FR" sz="1200" dirty="0" err="1" smtClean="0"/>
              <a:t>doc’h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gwir</a:t>
            </a:r>
            <a:r>
              <a:rPr lang="fr-FR" sz="1200" dirty="0" smtClean="0"/>
              <a:t> e </a:t>
            </a:r>
            <a:r>
              <a:rPr lang="fr-FR" sz="1200" dirty="0" err="1" smtClean="0"/>
              <a:t>Frañs</a:t>
            </a:r>
            <a:r>
              <a:rPr lang="fr-FR" sz="1200" dirty="0" smtClean="0"/>
              <a:t>? </a:t>
            </a:r>
          </a:p>
          <a:p>
            <a:r>
              <a:rPr lang="fr-FR" sz="1200" dirty="0" err="1" smtClean="0"/>
              <a:t>Penaos</a:t>
            </a:r>
            <a:r>
              <a:rPr lang="fr-FR" sz="1200" dirty="0" smtClean="0"/>
              <a:t> e </a:t>
            </a:r>
            <a:r>
              <a:rPr lang="fr-FR" sz="1200" dirty="0" err="1" smtClean="0"/>
              <a:t>vez</a:t>
            </a:r>
            <a:r>
              <a:rPr lang="fr-FR" sz="1200" dirty="0" smtClean="0"/>
              <a:t> </a:t>
            </a:r>
            <a:r>
              <a:rPr lang="fr-FR" sz="1200" dirty="0" err="1" smtClean="0"/>
              <a:t>aozet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justis</a:t>
            </a:r>
            <a:r>
              <a:rPr lang="fr-FR" sz="1200" dirty="0" smtClean="0"/>
              <a:t>?</a:t>
            </a:r>
            <a:endParaRPr lang="fr-FR" sz="1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8" y="1107996"/>
            <a:ext cx="4680520" cy="36232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-36992" y="769442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/>
              <a:t>1. </a:t>
            </a:r>
            <a:r>
              <a:rPr lang="fr-FR" sz="1600" b="1" u="sng" dirty="0" err="1" smtClean="0"/>
              <a:t>Piv</a:t>
            </a:r>
            <a:r>
              <a:rPr lang="fr-FR" sz="1600" b="1" u="sng" dirty="0" smtClean="0"/>
              <a:t> a </a:t>
            </a:r>
            <a:r>
              <a:rPr lang="fr-FR" sz="1600" b="1" u="sng" dirty="0" err="1" smtClean="0"/>
              <a:t>varn</a:t>
            </a:r>
            <a:r>
              <a:rPr lang="fr-FR" sz="1600" b="1" u="sng" dirty="0" smtClean="0"/>
              <a:t> </a:t>
            </a:r>
            <a:r>
              <a:rPr lang="fr-FR" sz="1600" b="1" u="sng" dirty="0" err="1" smtClean="0"/>
              <a:t>ar</a:t>
            </a:r>
            <a:r>
              <a:rPr lang="fr-FR" sz="1600" b="1" u="sng" dirty="0" smtClean="0"/>
              <a:t> </a:t>
            </a:r>
            <a:r>
              <a:rPr lang="fr-FR" sz="1600" b="1" u="sng" dirty="0" err="1" smtClean="0"/>
              <a:t>felladennoù</a:t>
            </a:r>
            <a:r>
              <a:rPr lang="fr-FR" sz="1600" b="1" u="sng" dirty="0" smtClean="0"/>
              <a:t>?</a:t>
            </a:r>
            <a:endParaRPr lang="fr-FR" sz="1600" b="1" u="sng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7" y="4932040"/>
            <a:ext cx="2144268" cy="3017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4753805" y="2764053"/>
            <a:ext cx="202801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u="sng" dirty="0" err="1" smtClean="0"/>
              <a:t>Diell</a:t>
            </a:r>
            <a:r>
              <a:rPr lang="fr-FR" sz="1200" b="1" u="sng" dirty="0" smtClean="0"/>
              <a:t> 1: </a:t>
            </a:r>
            <a:r>
              <a:rPr lang="fr-FR" sz="1200" b="1" u="sng" dirty="0" err="1" smtClean="0"/>
              <a:t>meur</a:t>
            </a:r>
            <a:r>
              <a:rPr lang="fr-FR" sz="1200" b="1" u="sng" dirty="0" smtClean="0"/>
              <a:t> a </a:t>
            </a:r>
            <a:r>
              <a:rPr lang="fr-FR" sz="1200" b="1" u="sng" dirty="0" err="1" smtClean="0"/>
              <a:t>dorradur-lezenn</a:t>
            </a:r>
            <a:r>
              <a:rPr lang="fr-FR" sz="1200" b="1" u="sng" dirty="0" smtClean="0"/>
              <a:t> </a:t>
            </a:r>
            <a:endParaRPr lang="fr-FR" sz="1200" b="1" u="sng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7959972"/>
            <a:ext cx="233897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u="sng" dirty="0" err="1" smtClean="0"/>
              <a:t>Diell</a:t>
            </a:r>
            <a:r>
              <a:rPr lang="fr-FR" sz="1400" b="1" u="sng" dirty="0" smtClean="0"/>
              <a:t> 2:oberourien al lez-</a:t>
            </a:r>
            <a:r>
              <a:rPr lang="fr-FR" sz="1400" b="1" u="sng" dirty="0" err="1" smtClean="0"/>
              <a:t>varn</a:t>
            </a:r>
            <a:endParaRPr lang="fr-FR" sz="1400" b="1" u="sng" dirty="0" smtClean="0"/>
          </a:p>
          <a:p>
            <a:r>
              <a:rPr lang="fr-FR" sz="1400" b="1" u="sng" dirty="0" smtClean="0"/>
              <a:t> </a:t>
            </a:r>
            <a:r>
              <a:rPr lang="fr-FR" sz="1400" b="1" u="sng" dirty="0" err="1" smtClean="0"/>
              <a:t>kastizel</a:t>
            </a:r>
            <a:endParaRPr lang="fr-FR" sz="1400" b="1" u="sng" dirty="0"/>
          </a:p>
        </p:txBody>
      </p:sp>
      <p:sp>
        <p:nvSpPr>
          <p:cNvPr id="14" name="ZoneTexte 13"/>
          <p:cNvSpPr txBox="1"/>
          <p:nvPr/>
        </p:nvSpPr>
        <p:spPr>
          <a:xfrm>
            <a:off x="2317964" y="4932040"/>
            <a:ext cx="4143015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fr-FR" sz="1200" b="1" u="sng" dirty="0" err="1" smtClean="0"/>
              <a:t>Prezidant</a:t>
            </a:r>
            <a:r>
              <a:rPr lang="fr-FR" sz="1200" dirty="0" smtClean="0"/>
              <a:t> ha </a:t>
            </a:r>
            <a:r>
              <a:rPr lang="fr-FR" sz="1200" dirty="0" err="1" smtClean="0"/>
              <a:t>daou</a:t>
            </a:r>
            <a:r>
              <a:rPr lang="fr-FR" sz="1200" dirty="0" smtClean="0"/>
              <a:t> </a:t>
            </a:r>
            <a:r>
              <a:rPr lang="fr-FR" sz="1200" dirty="0" err="1" smtClean="0"/>
              <a:t>varnour-</a:t>
            </a:r>
            <a:r>
              <a:rPr lang="fr-FR" sz="1200" b="1" u="sng" dirty="0" err="1" smtClean="0"/>
              <a:t>asesor</a:t>
            </a:r>
            <a:r>
              <a:rPr lang="fr-FR" sz="1200" dirty="0" smtClean="0"/>
              <a:t> a </a:t>
            </a:r>
            <a:r>
              <a:rPr lang="fr-FR" sz="1200" dirty="0" err="1" smtClean="0"/>
              <a:t>ziviz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varnedigezh</a:t>
            </a:r>
            <a:endParaRPr lang="fr-FR" sz="1200" dirty="0" smtClean="0"/>
          </a:p>
          <a:p>
            <a:pPr marL="228600" indent="-228600">
              <a:buAutoNum type="arabicPeriod"/>
            </a:pPr>
            <a:r>
              <a:rPr lang="fr-FR" sz="1200" b="1" u="sng" dirty="0" err="1" smtClean="0"/>
              <a:t>Prokuror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ar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Republik</a:t>
            </a:r>
            <a:r>
              <a:rPr lang="fr-FR" sz="1200" b="1" u="sng" dirty="0" smtClean="0"/>
              <a:t> </a:t>
            </a:r>
            <a:r>
              <a:rPr lang="fr-FR" sz="1200" dirty="0" smtClean="0"/>
              <a:t>a </a:t>
            </a:r>
            <a:r>
              <a:rPr lang="fr-FR" sz="1200" dirty="0" err="1" smtClean="0"/>
              <a:t>reprezant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Stad</a:t>
            </a:r>
            <a:r>
              <a:rPr lang="fr-FR" sz="1200" dirty="0" smtClean="0"/>
              <a:t>,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gevredigezh</a:t>
            </a:r>
            <a:r>
              <a:rPr lang="fr-FR" sz="1200" dirty="0" smtClean="0"/>
              <a:t> ha a c’</a:t>
            </a:r>
            <a:r>
              <a:rPr lang="fr-FR" sz="1200" dirty="0" err="1" smtClean="0"/>
              <a:t>houlenn</a:t>
            </a:r>
            <a:r>
              <a:rPr lang="fr-FR" sz="1200" dirty="0" smtClean="0"/>
              <a:t> </a:t>
            </a:r>
            <a:r>
              <a:rPr lang="fr-FR" sz="1200" dirty="0" err="1" smtClean="0"/>
              <a:t>ur</a:t>
            </a:r>
            <a:r>
              <a:rPr lang="fr-FR" sz="1200" dirty="0" smtClean="0"/>
              <a:t> c’</a:t>
            </a:r>
            <a:r>
              <a:rPr lang="fr-FR" sz="1200" dirty="0" err="1" smtClean="0"/>
              <a:t>hastiz</a:t>
            </a:r>
            <a:r>
              <a:rPr lang="fr-FR" sz="1200" dirty="0" smtClean="0"/>
              <a:t> e-</a:t>
            </a:r>
            <a:r>
              <a:rPr lang="fr-FR" sz="1200" dirty="0" err="1" smtClean="0"/>
              <a:t>barzh</a:t>
            </a:r>
            <a:r>
              <a:rPr lang="fr-FR" sz="1200" dirty="0" smtClean="0"/>
              <a:t> e </a:t>
            </a:r>
            <a:r>
              <a:rPr lang="fr-FR" sz="1200" dirty="0" err="1" smtClean="0"/>
              <a:t>rekizadurioù</a:t>
            </a:r>
            <a:r>
              <a:rPr lang="fr-FR" sz="1200" dirty="0" smtClean="0"/>
              <a:t>.</a:t>
            </a:r>
          </a:p>
          <a:p>
            <a:pPr marL="228600" indent="-228600">
              <a:buAutoNum type="arabicPeriod"/>
            </a:pPr>
            <a:r>
              <a:rPr lang="fr-FR" sz="1200" dirty="0" err="1" smtClean="0"/>
              <a:t>Sevel</a:t>
            </a:r>
            <a:r>
              <a:rPr lang="fr-FR" sz="1200" dirty="0" smtClean="0"/>
              <a:t> a ra </a:t>
            </a:r>
            <a:r>
              <a:rPr lang="fr-FR" sz="1200" b="1" u="sng" dirty="0" err="1" smtClean="0"/>
              <a:t>ar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grefier</a:t>
            </a:r>
            <a:r>
              <a:rPr lang="fr-FR" sz="1200" b="1" u="sng" dirty="0" smtClean="0"/>
              <a:t>  </a:t>
            </a:r>
            <a:r>
              <a:rPr lang="fr-FR" sz="1200" dirty="0" smtClean="0"/>
              <a:t>an </a:t>
            </a:r>
            <a:r>
              <a:rPr lang="fr-FR" sz="1200" dirty="0" err="1" smtClean="0"/>
              <a:t>teuliadoù</a:t>
            </a:r>
            <a:r>
              <a:rPr lang="fr-FR" sz="1200" dirty="0" smtClean="0"/>
              <a:t>, </a:t>
            </a:r>
            <a:r>
              <a:rPr lang="fr-FR" sz="1200" dirty="0" err="1" smtClean="0"/>
              <a:t>skriviñ</a:t>
            </a:r>
            <a:r>
              <a:rPr lang="fr-FR" sz="1200" dirty="0" smtClean="0"/>
              <a:t> a ra  an </a:t>
            </a:r>
            <a:r>
              <a:rPr lang="fr-FR" sz="1200" dirty="0" err="1" smtClean="0"/>
              <a:t>aktaoù</a:t>
            </a:r>
            <a:r>
              <a:rPr lang="fr-FR" sz="1200" dirty="0" smtClean="0"/>
              <a:t> </a:t>
            </a:r>
            <a:r>
              <a:rPr lang="fr-FR" sz="1200" dirty="0" err="1" smtClean="0"/>
              <a:t>hag</a:t>
            </a:r>
            <a:r>
              <a:rPr lang="fr-FR" sz="1200" dirty="0" smtClean="0"/>
              <a:t> a </a:t>
            </a:r>
            <a:r>
              <a:rPr lang="fr-FR" sz="1200" dirty="0" err="1" smtClean="0"/>
              <a:t>sav</a:t>
            </a:r>
            <a:r>
              <a:rPr lang="fr-FR" sz="1200" dirty="0" smtClean="0"/>
              <a:t> </a:t>
            </a:r>
            <a:r>
              <a:rPr lang="fr-FR" sz="1200" dirty="0" err="1" smtClean="0"/>
              <a:t>danevell</a:t>
            </a:r>
            <a:r>
              <a:rPr lang="fr-FR" sz="1200" dirty="0" smtClean="0"/>
              <a:t> </a:t>
            </a:r>
            <a:r>
              <a:rPr lang="fr-FR" sz="1200" dirty="0" err="1" smtClean="0"/>
              <a:t>stadiñ</a:t>
            </a:r>
            <a:r>
              <a:rPr lang="fr-FR" sz="1200" dirty="0" smtClean="0"/>
              <a:t>(PV).</a:t>
            </a:r>
          </a:p>
          <a:p>
            <a:pPr marL="228600" indent="-228600">
              <a:buAutoNum type="arabicPeriod"/>
            </a:pPr>
            <a:r>
              <a:rPr lang="fr-FR" sz="1200" dirty="0" smtClean="0"/>
              <a:t>5. </a:t>
            </a:r>
            <a:r>
              <a:rPr lang="fr-FR" sz="1200" b="1" u="sng" dirty="0" smtClean="0"/>
              <a:t>Ar </a:t>
            </a:r>
            <a:r>
              <a:rPr lang="fr-FR" sz="1200" b="1" u="sng" dirty="0" err="1" smtClean="0"/>
              <a:t>vreutaerien</a:t>
            </a:r>
            <a:endParaRPr lang="fr-FR" sz="1200" b="1" u="sng" dirty="0" smtClean="0"/>
          </a:p>
          <a:p>
            <a:r>
              <a:rPr lang="fr-FR" sz="1200" u="sng" dirty="0" err="1" smtClean="0"/>
              <a:t>Breutaerien</a:t>
            </a:r>
            <a:r>
              <a:rPr lang="fr-FR" sz="1200" u="sng" dirty="0" smtClean="0"/>
              <a:t> </a:t>
            </a:r>
            <a:r>
              <a:rPr lang="fr-FR" sz="1200" u="sng" dirty="0" err="1" smtClean="0"/>
              <a:t>ar</a:t>
            </a:r>
            <a:r>
              <a:rPr lang="fr-FR" sz="1200" u="sng" dirty="0" smtClean="0"/>
              <a:t> </a:t>
            </a:r>
            <a:r>
              <a:rPr lang="fr-FR" sz="1200" u="sng" dirty="0" err="1" smtClean="0"/>
              <a:t>lodenn</a:t>
            </a:r>
            <a:r>
              <a:rPr lang="fr-FR" sz="1200" u="sng" dirty="0" smtClean="0"/>
              <a:t> </a:t>
            </a:r>
            <a:r>
              <a:rPr lang="fr-FR" sz="1200" u="sng" dirty="0" err="1" smtClean="0"/>
              <a:t>keodedel</a:t>
            </a:r>
            <a:r>
              <a:rPr lang="fr-FR" sz="1200" u="sng" dirty="0" smtClean="0"/>
              <a:t> </a:t>
            </a:r>
            <a:r>
              <a:rPr lang="fr-FR" sz="1200" dirty="0" smtClean="0"/>
              <a:t>a </a:t>
            </a:r>
            <a:r>
              <a:rPr lang="fr-FR" sz="1200" dirty="0" err="1" smtClean="0"/>
              <a:t>reprezant</a:t>
            </a:r>
            <a:r>
              <a:rPr lang="fr-FR" sz="1200" dirty="0" smtClean="0"/>
              <a:t> </a:t>
            </a:r>
            <a:r>
              <a:rPr lang="fr-FR" sz="1200" dirty="0" err="1" smtClean="0"/>
              <a:t>interestoù</a:t>
            </a:r>
            <a:r>
              <a:rPr lang="fr-FR" sz="1200" dirty="0" smtClean="0"/>
              <a:t>  </a:t>
            </a:r>
            <a:r>
              <a:rPr lang="fr-FR" sz="1200" dirty="0" err="1" smtClean="0"/>
              <a:t>ar</a:t>
            </a:r>
            <a:r>
              <a:rPr lang="fr-FR" sz="1200" dirty="0" smtClean="0"/>
              <a:t>  </a:t>
            </a:r>
            <a:r>
              <a:rPr lang="fr-FR" sz="1200" dirty="0" err="1" smtClean="0"/>
              <a:t>gouzañvad</a:t>
            </a:r>
            <a:r>
              <a:rPr lang="fr-FR" sz="1200" dirty="0" smtClean="0"/>
              <a:t>. </a:t>
            </a:r>
            <a:r>
              <a:rPr lang="fr-FR" sz="1200" u="sng" dirty="0" err="1" smtClean="0"/>
              <a:t>Breutaer</a:t>
            </a:r>
            <a:r>
              <a:rPr lang="fr-FR" sz="1200" u="sng" dirty="0" smtClean="0"/>
              <a:t> an </a:t>
            </a:r>
            <a:r>
              <a:rPr lang="fr-FR" sz="1200" u="sng" dirty="0" err="1" smtClean="0"/>
              <a:t>difennerezh</a:t>
            </a:r>
            <a:r>
              <a:rPr lang="fr-FR" sz="1200" u="sng" dirty="0" smtClean="0"/>
              <a:t> </a:t>
            </a:r>
            <a:r>
              <a:rPr lang="fr-FR" sz="1200" dirty="0" smtClean="0"/>
              <a:t>a </a:t>
            </a:r>
            <a:r>
              <a:rPr lang="fr-FR" sz="1200" dirty="0" err="1" smtClean="0"/>
              <a:t>reprezant</a:t>
            </a:r>
            <a:r>
              <a:rPr lang="fr-FR" sz="1200" dirty="0" smtClean="0"/>
              <a:t> </a:t>
            </a:r>
            <a:r>
              <a:rPr lang="fr-FR" sz="1200" dirty="0" err="1" smtClean="0"/>
              <a:t>interestoù</a:t>
            </a:r>
            <a:r>
              <a:rPr lang="fr-FR" sz="1200" dirty="0" smtClean="0"/>
              <a:t> an </a:t>
            </a:r>
            <a:r>
              <a:rPr lang="fr-FR" sz="1200" dirty="0" err="1" smtClean="0"/>
              <a:t>hani</a:t>
            </a:r>
            <a:r>
              <a:rPr lang="fr-FR" sz="1200" dirty="0" smtClean="0"/>
              <a:t> </a:t>
            </a:r>
            <a:r>
              <a:rPr lang="fr-FR" sz="1200" dirty="0" err="1" smtClean="0"/>
              <a:t>tamallet</a:t>
            </a:r>
            <a:r>
              <a:rPr lang="fr-FR" sz="1200" dirty="0" smtClean="0"/>
              <a:t>.</a:t>
            </a:r>
          </a:p>
          <a:p>
            <a:r>
              <a:rPr lang="fr-FR" sz="1200" dirty="0" smtClean="0"/>
              <a:t>6.</a:t>
            </a:r>
            <a:r>
              <a:rPr lang="fr-FR" sz="1200" b="1" u="sng" dirty="0" smtClean="0"/>
              <a:t> Test </a:t>
            </a:r>
            <a:r>
              <a:rPr lang="fr-FR" sz="1200" dirty="0" err="1" smtClean="0"/>
              <a:t>dirak</a:t>
            </a:r>
            <a:r>
              <a:rPr lang="fr-FR" sz="1200" dirty="0" smtClean="0"/>
              <a:t> </a:t>
            </a:r>
            <a:endParaRPr lang="fr-FR" sz="1200" dirty="0"/>
          </a:p>
        </p:txBody>
      </p:sp>
      <p:sp>
        <p:nvSpPr>
          <p:cNvPr id="20" name="Rectangle 19"/>
          <p:cNvSpPr/>
          <p:nvPr/>
        </p:nvSpPr>
        <p:spPr>
          <a:xfrm>
            <a:off x="2317964" y="3304931"/>
            <a:ext cx="2582990" cy="14562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fr-FR" sz="1200" dirty="0" smtClean="0"/>
          </a:p>
          <a:p>
            <a:pPr algn="just"/>
            <a:r>
              <a:rPr lang="fr-FR" sz="1200" dirty="0" smtClean="0"/>
              <a:t>1. Ne </a:t>
            </a:r>
            <a:r>
              <a:rPr lang="fr-FR" sz="1200" dirty="0" err="1" smtClean="0"/>
              <a:t>raio</a:t>
            </a:r>
            <a:r>
              <a:rPr lang="fr-FR" sz="1200" dirty="0" smtClean="0"/>
              <a:t> ket e </a:t>
            </a:r>
            <a:r>
              <a:rPr lang="fr-FR" sz="1200" dirty="0" err="1" smtClean="0"/>
              <a:t>gastiz</a:t>
            </a:r>
            <a:r>
              <a:rPr lang="fr-FR" sz="1200" dirty="0" smtClean="0"/>
              <a:t> ma ne </a:t>
            </a:r>
            <a:r>
              <a:rPr lang="fr-FR" sz="1200" dirty="0" err="1" smtClean="0"/>
              <a:t>dorr</a:t>
            </a:r>
            <a:r>
              <a:rPr lang="fr-FR" sz="1200" dirty="0" smtClean="0"/>
              <a:t> ket al  </a:t>
            </a:r>
            <a:r>
              <a:rPr lang="fr-FR" sz="1200" dirty="0" err="1" smtClean="0"/>
              <a:t>lezennoù</a:t>
            </a:r>
            <a:r>
              <a:rPr lang="fr-FR" sz="1200" dirty="0" smtClean="0"/>
              <a:t> </a:t>
            </a:r>
            <a:r>
              <a:rPr lang="fr-FR" sz="1200" dirty="0" err="1" smtClean="0"/>
              <a:t>en-dro:</a:t>
            </a:r>
            <a:r>
              <a:rPr lang="fr-FR" sz="1200" b="1" dirty="0" err="1" smtClean="0"/>
              <a:t>goursez</a:t>
            </a:r>
            <a:r>
              <a:rPr lang="fr-FR" sz="1200" b="1" dirty="0" smtClean="0"/>
              <a:t>.</a:t>
            </a:r>
          </a:p>
          <a:p>
            <a:pPr algn="just"/>
            <a:r>
              <a:rPr lang="fr-FR" sz="1200" dirty="0" smtClean="0"/>
              <a:t>2.Kondaonet </a:t>
            </a:r>
            <a:r>
              <a:rPr lang="fr-FR" sz="1200" dirty="0" err="1" smtClean="0"/>
              <a:t>eo</a:t>
            </a:r>
            <a:r>
              <a:rPr lang="fr-FR" sz="1200" dirty="0" smtClean="0"/>
              <a:t> </a:t>
            </a:r>
            <a:r>
              <a:rPr lang="fr-FR" sz="1200" dirty="0" err="1" smtClean="0"/>
              <a:t>bet</a:t>
            </a:r>
            <a:r>
              <a:rPr lang="fr-FR" sz="1200" dirty="0" smtClean="0"/>
              <a:t> </a:t>
            </a:r>
            <a:r>
              <a:rPr lang="fr-FR" sz="1200" dirty="0" err="1" smtClean="0"/>
              <a:t>Loic</a:t>
            </a:r>
            <a:r>
              <a:rPr lang="fr-FR" sz="1200" dirty="0" smtClean="0"/>
              <a:t> da </a:t>
            </a:r>
            <a:r>
              <a:rPr lang="fr-FR" sz="1200" dirty="0" err="1" smtClean="0"/>
              <a:t>ur</a:t>
            </a:r>
            <a:r>
              <a:rPr lang="fr-FR" sz="1200" dirty="0" smtClean="0"/>
              <a:t> </a:t>
            </a:r>
            <a:r>
              <a:rPr lang="fr-FR" sz="1200" dirty="0" err="1" smtClean="0"/>
              <a:t>miz</a:t>
            </a:r>
            <a:r>
              <a:rPr lang="fr-FR" sz="1200" dirty="0" smtClean="0"/>
              <a:t> </a:t>
            </a:r>
            <a:r>
              <a:rPr lang="fr-FR" sz="1200" dirty="0" err="1" smtClean="0"/>
              <a:t>toull-bac’h</a:t>
            </a:r>
            <a:r>
              <a:rPr lang="fr-FR" sz="1200" dirty="0" smtClean="0"/>
              <a:t> met n’</a:t>
            </a:r>
            <a:r>
              <a:rPr lang="fr-FR" sz="1200" dirty="0" err="1" smtClean="0"/>
              <a:t>eo</a:t>
            </a:r>
            <a:r>
              <a:rPr lang="fr-FR" sz="1200" dirty="0" smtClean="0"/>
              <a:t> ket </a:t>
            </a:r>
            <a:r>
              <a:rPr lang="fr-FR" sz="1200" dirty="0" err="1" smtClean="0"/>
              <a:t>prizonet</a:t>
            </a:r>
            <a:r>
              <a:rPr lang="fr-FR" sz="1200" dirty="0" smtClean="0"/>
              <a:t> </a:t>
            </a:r>
            <a:r>
              <a:rPr lang="fr-FR" sz="1200" dirty="0" err="1" smtClean="0"/>
              <a:t>doc’htu</a:t>
            </a:r>
            <a:r>
              <a:rPr lang="fr-FR" sz="1200" dirty="0" smtClean="0"/>
              <a:t>. </a:t>
            </a:r>
            <a:r>
              <a:rPr lang="fr-FR" sz="1200" dirty="0" err="1" smtClean="0"/>
              <a:t>Barner</a:t>
            </a:r>
            <a:r>
              <a:rPr lang="fr-FR" sz="1200" dirty="0" smtClean="0"/>
              <a:t> </a:t>
            </a:r>
            <a:r>
              <a:rPr lang="fr-FR" sz="1200" dirty="0" err="1" smtClean="0"/>
              <a:t>dedalvezout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c'</a:t>
            </a:r>
            <a:r>
              <a:rPr lang="fr-FR" sz="1200" dirty="0" err="1" smtClean="0"/>
              <a:t>hastizoù</a:t>
            </a:r>
            <a:r>
              <a:rPr lang="fr-FR" sz="1200" dirty="0" smtClean="0"/>
              <a:t> a </a:t>
            </a:r>
            <a:r>
              <a:rPr lang="fr-FR" sz="1200" dirty="0" err="1" smtClean="0"/>
              <a:t>ginnigay</a:t>
            </a:r>
            <a:r>
              <a:rPr lang="fr-FR" sz="1200" dirty="0" smtClean="0"/>
              <a:t> </a:t>
            </a:r>
            <a:r>
              <a:rPr lang="fr-FR" sz="1200" dirty="0" err="1" smtClean="0"/>
              <a:t>dezhañ</a:t>
            </a:r>
            <a:r>
              <a:rPr lang="fr-FR" sz="1200" dirty="0" smtClean="0"/>
              <a:t> an </a:t>
            </a:r>
            <a:r>
              <a:rPr lang="fr-FR" sz="1200" dirty="0" err="1" smtClean="0"/>
              <a:t>diskoulmoù</a:t>
            </a:r>
            <a:r>
              <a:rPr lang="fr-FR" sz="1200" dirty="0" smtClean="0"/>
              <a:t> da </a:t>
            </a:r>
            <a:r>
              <a:rPr lang="fr-FR" sz="1200" dirty="0" err="1" smtClean="0"/>
              <a:t>cheñch</a:t>
            </a:r>
            <a:r>
              <a:rPr lang="fr-FR" sz="1200" dirty="0" smtClean="0"/>
              <a:t> (</a:t>
            </a:r>
            <a:r>
              <a:rPr lang="fr-FR" sz="1200" dirty="0" err="1" smtClean="0"/>
              <a:t>tro-vrec'h</a:t>
            </a:r>
            <a:r>
              <a:rPr lang="fr-FR" sz="1200" dirty="0" smtClean="0"/>
              <a:t> </a:t>
            </a:r>
            <a:r>
              <a:rPr lang="fr-FR" sz="1200" dirty="0" err="1" smtClean="0"/>
              <a:t>dinoiñ</a:t>
            </a:r>
            <a:r>
              <a:rPr lang="fr-FR" sz="1200" dirty="0" smtClean="0"/>
              <a:t> </a:t>
            </a:r>
            <a:r>
              <a:rPr lang="fr-FR" sz="1200" dirty="0" err="1" smtClean="0"/>
              <a:t>elektronek</a:t>
            </a:r>
            <a:r>
              <a:rPr lang="fr-FR" sz="1200" dirty="0" smtClean="0"/>
              <a:t>, </a:t>
            </a:r>
            <a:r>
              <a:rPr lang="fr-FR" sz="1200" dirty="0" err="1" smtClean="0"/>
              <a:t>damfrankiz</a:t>
            </a:r>
            <a:r>
              <a:rPr lang="fr-FR" sz="1200" dirty="0" smtClean="0"/>
              <a:t>…)</a:t>
            </a:r>
          </a:p>
          <a:p>
            <a:pPr algn="just"/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4589343" y="2688804"/>
            <a:ext cx="24511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/>
              <a:t> </a:t>
            </a:r>
            <a:endParaRPr lang="fr-FR" sz="12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2425418" y="7164288"/>
            <a:ext cx="40355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err="1" smtClean="0"/>
              <a:t>Diell</a:t>
            </a:r>
            <a:r>
              <a:rPr lang="fr-FR" sz="1400" b="1" u="sng" dirty="0" smtClean="0"/>
              <a:t> 3: </a:t>
            </a:r>
            <a:r>
              <a:rPr lang="fr-FR" sz="1400" b="1" u="sng" dirty="0" err="1" smtClean="0"/>
              <a:t>lezenn</a:t>
            </a:r>
            <a:r>
              <a:rPr lang="fr-FR" sz="1400" b="1" u="sng" dirty="0" smtClean="0"/>
              <a:t> 19/02/2007</a:t>
            </a:r>
          </a:p>
          <a:p>
            <a:r>
              <a:rPr lang="fr-FR" sz="1400" dirty="0" smtClean="0"/>
              <a:t>« </a:t>
            </a:r>
            <a:r>
              <a:rPr lang="fr-FR" sz="1400" dirty="0" err="1" smtClean="0"/>
              <a:t>Mellad</a:t>
            </a:r>
            <a:r>
              <a:rPr lang="fr-FR" sz="1400" dirty="0" smtClean="0"/>
              <a:t> 2: les personnes physiques dont les ressources sont insuffisantes pour faire valoir leurs droits en justice peuvent bénéficier d’une aide juridictionnelle. »</a:t>
            </a:r>
            <a:endParaRPr lang="fr-FR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4910454" y="1246019"/>
            <a:ext cx="1840414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i="1" u="sng" dirty="0" err="1" smtClean="0"/>
              <a:t>Felladenn</a:t>
            </a:r>
            <a:r>
              <a:rPr lang="fr-FR" sz="1400" b="1" dirty="0" smtClean="0"/>
              <a:t>: </a:t>
            </a:r>
            <a:r>
              <a:rPr lang="fr-FR" sz="1400" b="1" dirty="0" err="1" smtClean="0"/>
              <a:t>lakaat</a:t>
            </a:r>
            <a:r>
              <a:rPr lang="fr-FR" sz="1400" b="1" dirty="0" smtClean="0"/>
              <a:t> en </a:t>
            </a:r>
            <a:r>
              <a:rPr lang="fr-FR" sz="1400" b="1" dirty="0" err="1" smtClean="0"/>
              <a:t>arvar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ar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re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arall</a:t>
            </a:r>
            <a:r>
              <a:rPr lang="fr-FR" sz="1400" b="1" dirty="0" smtClean="0"/>
              <a:t>, </a:t>
            </a:r>
            <a:r>
              <a:rPr lang="fr-FR" sz="1400" b="1" dirty="0" err="1" smtClean="0"/>
              <a:t>tizhiñ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madoù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brud</a:t>
            </a:r>
            <a:r>
              <a:rPr lang="fr-FR" sz="1400" b="1" dirty="0" smtClean="0"/>
              <a:t>  an </a:t>
            </a:r>
            <a:r>
              <a:rPr lang="fr-FR" sz="1400" b="1" dirty="0" err="1" smtClean="0"/>
              <a:t>dud</a:t>
            </a:r>
            <a:endParaRPr lang="fr-FR" sz="14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3078460" y="276999"/>
            <a:ext cx="367240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DB6: </a:t>
            </a:r>
            <a:r>
              <a:rPr lang="fr-FR" sz="1200" b="1" dirty="0" err="1" smtClean="0">
                <a:solidFill>
                  <a:srgbClr val="FF0000"/>
                </a:solidFill>
              </a:rPr>
              <a:t>barregezhioù</a:t>
            </a:r>
            <a:r>
              <a:rPr lang="fr-FR" sz="1200" b="1" dirty="0" smtClean="0">
                <a:solidFill>
                  <a:srgbClr val="FF0000"/>
                </a:solidFill>
              </a:rPr>
              <a:t> </a:t>
            </a:r>
            <a:r>
              <a:rPr lang="fr-FR" sz="1200" b="1" dirty="0" err="1" smtClean="0">
                <a:solidFill>
                  <a:srgbClr val="FF0000"/>
                </a:solidFill>
              </a:rPr>
              <a:t>sokial</a:t>
            </a:r>
            <a:r>
              <a:rPr lang="fr-FR" sz="1200" b="1" dirty="0" smtClean="0">
                <a:solidFill>
                  <a:srgbClr val="FF0000"/>
                </a:solidFill>
              </a:rPr>
              <a:t> ha </a:t>
            </a:r>
            <a:r>
              <a:rPr lang="fr-FR" sz="1200" b="1" dirty="0" err="1" smtClean="0">
                <a:solidFill>
                  <a:srgbClr val="FF0000"/>
                </a:solidFill>
              </a:rPr>
              <a:t>keodedel</a:t>
            </a:r>
            <a:endParaRPr lang="fr-FR" sz="1200" b="1" dirty="0" smtClean="0">
              <a:solidFill>
                <a:srgbClr val="FF0000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fr-FR" sz="1200" b="1" dirty="0" err="1" smtClean="0">
                <a:solidFill>
                  <a:srgbClr val="FF0000"/>
                </a:solidFill>
              </a:rPr>
              <a:t>Reolennoù</a:t>
            </a:r>
            <a:r>
              <a:rPr lang="fr-FR" sz="1200" b="1" dirty="0" smtClean="0">
                <a:solidFill>
                  <a:srgbClr val="FF0000"/>
                </a:solidFill>
              </a:rPr>
              <a:t> </a:t>
            </a:r>
            <a:r>
              <a:rPr lang="fr-FR" sz="1200" b="1" dirty="0" err="1" smtClean="0">
                <a:solidFill>
                  <a:srgbClr val="FF0000"/>
                </a:solidFill>
              </a:rPr>
              <a:t>diazez</a:t>
            </a:r>
            <a:r>
              <a:rPr lang="fr-FR" sz="1200" b="1" dirty="0" smtClean="0">
                <a:solidFill>
                  <a:srgbClr val="FF0000"/>
                </a:solidFill>
              </a:rPr>
              <a:t> </a:t>
            </a:r>
            <a:r>
              <a:rPr lang="fr-FR" sz="1200" b="1" dirty="0" err="1" smtClean="0">
                <a:solidFill>
                  <a:srgbClr val="FF0000"/>
                </a:solidFill>
              </a:rPr>
              <a:t>ar</a:t>
            </a:r>
            <a:r>
              <a:rPr lang="fr-FR" sz="1200" b="1" dirty="0" smtClean="0">
                <a:solidFill>
                  <a:srgbClr val="FF0000"/>
                </a:solidFill>
              </a:rPr>
              <a:t> </a:t>
            </a:r>
            <a:r>
              <a:rPr lang="fr-FR" sz="1200" b="1" dirty="0" err="1" smtClean="0">
                <a:solidFill>
                  <a:srgbClr val="FF0000"/>
                </a:solidFill>
              </a:rPr>
              <a:t>justis</a:t>
            </a:r>
            <a:endParaRPr lang="fr-FR" sz="1200" b="1" dirty="0" smtClean="0">
              <a:solidFill>
                <a:srgbClr val="FF0000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fr-FR" sz="1200" b="1" dirty="0" err="1" smtClean="0">
                <a:solidFill>
                  <a:srgbClr val="FF0000"/>
                </a:solidFill>
              </a:rPr>
              <a:t>Gouzout</a:t>
            </a:r>
            <a:r>
              <a:rPr lang="fr-FR" sz="1200" b="1" dirty="0" smtClean="0">
                <a:solidFill>
                  <a:srgbClr val="FF0000"/>
                </a:solidFill>
              </a:rPr>
              <a:t> </a:t>
            </a:r>
            <a:r>
              <a:rPr lang="fr-FR" sz="1200" b="1" dirty="0" err="1" smtClean="0">
                <a:solidFill>
                  <a:srgbClr val="FF0000"/>
                </a:solidFill>
              </a:rPr>
              <a:t>sevel</a:t>
            </a:r>
            <a:r>
              <a:rPr lang="fr-FR" sz="1200" b="1" dirty="0" smtClean="0">
                <a:solidFill>
                  <a:srgbClr val="FF0000"/>
                </a:solidFill>
              </a:rPr>
              <a:t>  e </a:t>
            </a:r>
            <a:r>
              <a:rPr lang="fr-FR" sz="1200" b="1" dirty="0" err="1" smtClean="0">
                <a:solidFill>
                  <a:srgbClr val="FF0000"/>
                </a:solidFill>
              </a:rPr>
              <a:t>veno</a:t>
            </a:r>
            <a:r>
              <a:rPr lang="fr-FR" sz="1200" b="1" dirty="0" smtClean="0">
                <a:solidFill>
                  <a:srgbClr val="FF0000"/>
                </a:solidFill>
              </a:rPr>
              <a:t>, </a:t>
            </a:r>
            <a:r>
              <a:rPr lang="fr-FR" sz="1200" b="1" dirty="0" err="1" smtClean="0">
                <a:solidFill>
                  <a:srgbClr val="FF0000"/>
                </a:solidFill>
              </a:rPr>
              <a:t>arliviñ</a:t>
            </a:r>
            <a:r>
              <a:rPr lang="fr-FR" sz="1200" b="1" dirty="0" smtClean="0">
                <a:solidFill>
                  <a:srgbClr val="FF0000"/>
                </a:solidFill>
              </a:rPr>
              <a:t> </a:t>
            </a:r>
            <a:r>
              <a:rPr lang="fr-FR" sz="1200" b="1" dirty="0" err="1" smtClean="0">
                <a:solidFill>
                  <a:srgbClr val="FF0000"/>
                </a:solidFill>
              </a:rPr>
              <a:t>ur</a:t>
            </a:r>
            <a:r>
              <a:rPr lang="fr-FR" sz="1200" b="1" dirty="0" smtClean="0">
                <a:solidFill>
                  <a:srgbClr val="FF0000"/>
                </a:solidFill>
              </a:rPr>
              <a:t> </a:t>
            </a:r>
            <a:r>
              <a:rPr lang="fr-FR" sz="1200" b="1" dirty="0" err="1" smtClean="0">
                <a:solidFill>
                  <a:srgbClr val="FF0000"/>
                </a:solidFill>
              </a:rPr>
              <a:t>meno</a:t>
            </a:r>
            <a:endParaRPr lang="fr-FR" sz="1200" b="1" dirty="0" smtClean="0">
              <a:solidFill>
                <a:srgbClr val="FF0000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fr-FR" sz="1200" b="1" dirty="0" err="1" smtClean="0">
                <a:solidFill>
                  <a:srgbClr val="FF0000"/>
                </a:solidFill>
              </a:rPr>
              <a:t>Gouzout</a:t>
            </a:r>
            <a:r>
              <a:rPr lang="fr-FR" sz="1200" b="1" dirty="0" smtClean="0">
                <a:solidFill>
                  <a:srgbClr val="FF0000"/>
                </a:solidFill>
              </a:rPr>
              <a:t> e </a:t>
            </a:r>
            <a:r>
              <a:rPr lang="fr-FR" sz="1200" b="1" dirty="0" err="1" smtClean="0">
                <a:solidFill>
                  <a:srgbClr val="FF0000"/>
                </a:solidFill>
              </a:rPr>
              <a:t>wirioù</a:t>
            </a:r>
            <a:endParaRPr lang="fr-FR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3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64922"/>
            <a:ext cx="6858000" cy="123110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400" b="1" u="sng" dirty="0" err="1" smtClean="0"/>
              <a:t>Diell</a:t>
            </a:r>
            <a:r>
              <a:rPr lang="fr-FR" sz="1400" b="1" u="sng" dirty="0" smtClean="0"/>
              <a:t> 4: </a:t>
            </a:r>
            <a:r>
              <a:rPr lang="fr-FR" sz="1400" b="1" u="sng" dirty="0" err="1" smtClean="0"/>
              <a:t>Sevel</a:t>
            </a:r>
            <a:r>
              <a:rPr lang="fr-FR" sz="1400" b="1" u="sng" dirty="0" smtClean="0"/>
              <a:t> </a:t>
            </a:r>
            <a:r>
              <a:rPr lang="fr-FR" sz="1400" b="1" u="sng" dirty="0" err="1" smtClean="0"/>
              <a:t>amoug</a:t>
            </a:r>
            <a:endParaRPr lang="fr-FR" sz="1400" b="1" u="sng" dirty="0" smtClean="0"/>
          </a:p>
          <a:p>
            <a:pPr algn="just"/>
            <a:r>
              <a:rPr lang="fr-FR" sz="1200" dirty="0" err="1" smtClean="0"/>
              <a:t>Sevel</a:t>
            </a:r>
            <a:r>
              <a:rPr lang="fr-FR" sz="1200" dirty="0" smtClean="0"/>
              <a:t> </a:t>
            </a:r>
            <a:r>
              <a:rPr lang="fr-FR" sz="1200" dirty="0" err="1" smtClean="0"/>
              <a:t>amoug</a:t>
            </a:r>
            <a:r>
              <a:rPr lang="fr-FR" sz="1200" dirty="0" smtClean="0"/>
              <a:t>,  </a:t>
            </a:r>
            <a:r>
              <a:rPr lang="fr-FR" sz="1200" dirty="0" err="1" smtClean="0"/>
              <a:t>nagenniñ</a:t>
            </a:r>
            <a:r>
              <a:rPr lang="fr-FR" sz="1200" dirty="0" smtClean="0"/>
              <a:t> </a:t>
            </a:r>
            <a:r>
              <a:rPr lang="fr-FR" sz="1200" dirty="0" err="1" smtClean="0"/>
              <a:t>ur</a:t>
            </a:r>
            <a:r>
              <a:rPr lang="fr-FR" sz="1200" dirty="0" smtClean="0"/>
              <a:t> </a:t>
            </a:r>
            <a:r>
              <a:rPr lang="fr-FR" sz="1200" dirty="0" err="1" smtClean="0"/>
              <a:t>varnedigezh</a:t>
            </a:r>
            <a:r>
              <a:rPr lang="fr-FR" sz="1200" dirty="0" smtClean="0"/>
              <a:t> ha </a:t>
            </a:r>
            <a:r>
              <a:rPr lang="fr-FR" sz="1200" dirty="0" err="1" smtClean="0"/>
              <a:t>goulenn</a:t>
            </a:r>
            <a:r>
              <a:rPr lang="fr-FR" sz="1200" dirty="0" smtClean="0"/>
              <a:t> </a:t>
            </a:r>
            <a:r>
              <a:rPr lang="fr-FR" sz="1200" dirty="0" err="1" smtClean="0"/>
              <a:t>ur</a:t>
            </a:r>
            <a:r>
              <a:rPr lang="fr-FR" sz="1200" dirty="0" smtClean="0"/>
              <a:t> </a:t>
            </a:r>
            <a:r>
              <a:rPr lang="fr-FR" sz="1200" dirty="0" err="1" smtClean="0"/>
              <a:t>prosez</a:t>
            </a:r>
            <a:r>
              <a:rPr lang="fr-FR" sz="1200" dirty="0" smtClean="0"/>
              <a:t> </a:t>
            </a:r>
            <a:r>
              <a:rPr lang="fr-FR" sz="1200" dirty="0" err="1" smtClean="0"/>
              <a:t>nevez</a:t>
            </a:r>
            <a:r>
              <a:rPr lang="fr-FR" sz="1200" dirty="0" smtClean="0"/>
              <a:t>. En </a:t>
            </a:r>
            <a:r>
              <a:rPr lang="fr-FR" sz="1200" dirty="0" err="1" smtClean="0"/>
              <a:t>doare</a:t>
            </a:r>
            <a:r>
              <a:rPr lang="fr-FR" sz="1200" dirty="0" smtClean="0"/>
              <a:t> </a:t>
            </a:r>
            <a:r>
              <a:rPr lang="fr-FR" sz="1200" dirty="0" err="1" smtClean="0"/>
              <a:t>hollek</a:t>
            </a:r>
            <a:r>
              <a:rPr lang="fr-FR" sz="1200" dirty="0" smtClean="0"/>
              <a:t> e c’</a:t>
            </a:r>
            <a:r>
              <a:rPr lang="fr-FR" sz="1200" dirty="0" err="1" smtClean="0"/>
              <a:t>heller</a:t>
            </a:r>
            <a:r>
              <a:rPr lang="fr-FR" sz="1200" dirty="0" smtClean="0"/>
              <a:t> </a:t>
            </a:r>
            <a:r>
              <a:rPr lang="fr-FR" sz="1200" dirty="0" err="1" smtClean="0"/>
              <a:t>sevel</a:t>
            </a:r>
            <a:r>
              <a:rPr lang="fr-FR" sz="1200" dirty="0" smtClean="0"/>
              <a:t> </a:t>
            </a:r>
            <a:r>
              <a:rPr lang="fr-FR" sz="1200" dirty="0" err="1" smtClean="0"/>
              <a:t>amoug</a:t>
            </a:r>
            <a:r>
              <a:rPr lang="fr-FR" sz="1200" dirty="0" smtClean="0"/>
              <a:t> </a:t>
            </a:r>
            <a:r>
              <a:rPr lang="fr-FR" sz="1200" dirty="0" err="1" smtClean="0"/>
              <a:t>ur</a:t>
            </a:r>
            <a:r>
              <a:rPr lang="fr-FR" sz="1200" dirty="0" smtClean="0"/>
              <a:t> </a:t>
            </a:r>
            <a:r>
              <a:rPr lang="fr-FR" sz="1200" dirty="0" err="1" smtClean="0"/>
              <a:t>wech</a:t>
            </a:r>
            <a:r>
              <a:rPr lang="fr-FR" sz="1200" dirty="0" smtClean="0"/>
              <a:t>. </a:t>
            </a:r>
            <a:r>
              <a:rPr lang="fr-FR" sz="1200" dirty="0" err="1" smtClean="0"/>
              <a:t>Dirak</a:t>
            </a:r>
            <a:r>
              <a:rPr lang="fr-FR" sz="1200" dirty="0" smtClean="0"/>
              <a:t> </a:t>
            </a:r>
            <a:r>
              <a:rPr lang="fr-FR" sz="1200" dirty="0" err="1" smtClean="0"/>
              <a:t>ur</a:t>
            </a:r>
            <a:r>
              <a:rPr lang="fr-FR" sz="1200" dirty="0" smtClean="0"/>
              <a:t> lez-</a:t>
            </a:r>
            <a:r>
              <a:rPr lang="fr-FR" sz="1200" dirty="0" err="1" smtClean="0"/>
              <a:t>galv</a:t>
            </a:r>
            <a:r>
              <a:rPr lang="fr-FR" sz="1200" dirty="0" smtClean="0"/>
              <a:t> e </a:t>
            </a:r>
            <a:r>
              <a:rPr lang="fr-FR" sz="1200" dirty="0" err="1" smtClean="0"/>
              <a:t>vez</a:t>
            </a:r>
            <a:r>
              <a:rPr lang="fr-FR" sz="1200" dirty="0" smtClean="0"/>
              <a:t> an </a:t>
            </a:r>
            <a:r>
              <a:rPr lang="fr-FR" sz="1200" dirty="0" err="1" smtClean="0"/>
              <a:t>eil</a:t>
            </a:r>
            <a:r>
              <a:rPr lang="fr-FR" sz="1200" dirty="0" smtClean="0"/>
              <a:t> </a:t>
            </a:r>
            <a:r>
              <a:rPr lang="fr-FR" sz="1200" dirty="0" err="1" smtClean="0"/>
              <a:t>prosez</a:t>
            </a:r>
            <a:r>
              <a:rPr lang="fr-FR" sz="1200" dirty="0" smtClean="0"/>
              <a:t>. </a:t>
            </a:r>
            <a:r>
              <a:rPr lang="fr-FR" sz="1200" dirty="0" err="1" smtClean="0"/>
              <a:t>Gellet</a:t>
            </a:r>
            <a:r>
              <a:rPr lang="fr-FR" sz="1200" dirty="0" smtClean="0"/>
              <a:t> a ra bout </a:t>
            </a:r>
            <a:r>
              <a:rPr lang="fr-FR" sz="1200" dirty="0" err="1" smtClean="0"/>
              <a:t>goulennet</a:t>
            </a:r>
            <a:r>
              <a:rPr lang="fr-FR" sz="1200" dirty="0" smtClean="0"/>
              <a:t> </a:t>
            </a:r>
            <a:r>
              <a:rPr lang="fr-FR" sz="1200" dirty="0" err="1" smtClean="0"/>
              <a:t>diget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lodenn</a:t>
            </a:r>
            <a:r>
              <a:rPr lang="fr-FR" sz="1200" dirty="0" smtClean="0"/>
              <a:t> </a:t>
            </a:r>
            <a:r>
              <a:rPr lang="fr-FR" sz="1200" dirty="0" err="1" smtClean="0"/>
              <a:t>keodedel</a:t>
            </a:r>
            <a:r>
              <a:rPr lang="fr-FR" sz="1200" dirty="0" smtClean="0"/>
              <a:t> </a:t>
            </a:r>
            <a:r>
              <a:rPr lang="fr-FR" sz="1200" dirty="0" err="1" smtClean="0"/>
              <a:t>pe</a:t>
            </a:r>
            <a:r>
              <a:rPr lang="fr-FR" sz="1200" dirty="0" smtClean="0"/>
              <a:t> an </a:t>
            </a:r>
            <a:r>
              <a:rPr lang="fr-FR" sz="1200" dirty="0" err="1" smtClean="0"/>
              <a:t>difennerezh</a:t>
            </a:r>
            <a:r>
              <a:rPr lang="fr-FR" sz="1200" dirty="0" smtClean="0"/>
              <a:t> ma n’</a:t>
            </a:r>
            <a:r>
              <a:rPr lang="fr-FR" sz="1200" dirty="0" err="1" smtClean="0"/>
              <a:t>int</a:t>
            </a:r>
            <a:r>
              <a:rPr lang="fr-FR" sz="1200" dirty="0" smtClean="0"/>
              <a:t> ket </a:t>
            </a:r>
            <a:r>
              <a:rPr lang="fr-FR" sz="1200" dirty="0" err="1" smtClean="0"/>
              <a:t>a-du</a:t>
            </a:r>
            <a:r>
              <a:rPr lang="fr-FR" sz="1200" dirty="0" smtClean="0"/>
              <a:t>: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gouzañvad</a:t>
            </a:r>
            <a:r>
              <a:rPr lang="fr-FR" sz="1200" dirty="0" smtClean="0"/>
              <a:t>, an </a:t>
            </a:r>
            <a:r>
              <a:rPr lang="fr-FR" sz="1200" dirty="0" err="1" smtClean="0"/>
              <a:t>hani</a:t>
            </a:r>
            <a:r>
              <a:rPr lang="fr-FR" sz="1200" dirty="0" smtClean="0"/>
              <a:t> </a:t>
            </a:r>
            <a:r>
              <a:rPr lang="fr-FR" sz="1200" dirty="0" err="1" smtClean="0"/>
              <a:t>kondaonet</a:t>
            </a:r>
            <a:r>
              <a:rPr lang="fr-FR" sz="1200" dirty="0" smtClean="0"/>
              <a:t> </a:t>
            </a:r>
            <a:r>
              <a:rPr lang="fr-FR" sz="1200" dirty="0" err="1" smtClean="0"/>
              <a:t>pe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Stad</a:t>
            </a:r>
            <a:r>
              <a:rPr lang="fr-FR" sz="1200" dirty="0" smtClean="0"/>
              <a:t>: </a:t>
            </a:r>
            <a:r>
              <a:rPr lang="fr-FR" sz="1200" dirty="0" err="1" smtClean="0"/>
              <a:t>sevel</a:t>
            </a:r>
            <a:r>
              <a:rPr lang="fr-FR" sz="1200" dirty="0" smtClean="0"/>
              <a:t> </a:t>
            </a:r>
            <a:r>
              <a:rPr lang="fr-FR" sz="1200" dirty="0" err="1" smtClean="0"/>
              <a:t>amoug</a:t>
            </a:r>
            <a:r>
              <a:rPr lang="fr-FR" sz="1200" dirty="0" smtClean="0"/>
              <a:t> e </a:t>
            </a:r>
            <a:r>
              <a:rPr lang="fr-FR" sz="1200" dirty="0" err="1" smtClean="0"/>
              <a:t>vez</a:t>
            </a:r>
            <a:r>
              <a:rPr lang="fr-FR" sz="1200" dirty="0" smtClean="0"/>
              <a:t> </a:t>
            </a:r>
            <a:r>
              <a:rPr lang="fr-FR" sz="1200" dirty="0" err="1" smtClean="0"/>
              <a:t>graet</a:t>
            </a:r>
            <a:r>
              <a:rPr lang="fr-FR" sz="1200" dirty="0" smtClean="0"/>
              <a:t> </a:t>
            </a:r>
            <a:r>
              <a:rPr lang="fr-FR" sz="1200" dirty="0" err="1" smtClean="0"/>
              <a:t>anezhañ.Gellet</a:t>
            </a:r>
            <a:r>
              <a:rPr lang="fr-FR" sz="1200" dirty="0" smtClean="0"/>
              <a:t> a ra an </a:t>
            </a:r>
            <a:r>
              <a:rPr lang="fr-FR" sz="1200" dirty="0" err="1" smtClean="0"/>
              <a:t>eil</a:t>
            </a:r>
            <a:r>
              <a:rPr lang="fr-FR" sz="1200" dirty="0" smtClean="0"/>
              <a:t> </a:t>
            </a:r>
            <a:r>
              <a:rPr lang="fr-FR" sz="1200" dirty="0" err="1" smtClean="0"/>
              <a:t>barnedigezh</a:t>
            </a:r>
            <a:r>
              <a:rPr lang="fr-FR" sz="1200" dirty="0" smtClean="0"/>
              <a:t> bout </a:t>
            </a:r>
            <a:r>
              <a:rPr lang="fr-FR" sz="1200" dirty="0" err="1" smtClean="0"/>
              <a:t>strizhoc’h</a:t>
            </a:r>
            <a:r>
              <a:rPr lang="fr-FR" sz="1200" dirty="0" smtClean="0"/>
              <a:t> </a:t>
            </a:r>
            <a:r>
              <a:rPr lang="fr-FR" sz="1200" dirty="0" err="1" smtClean="0"/>
              <a:t>evit</a:t>
            </a:r>
            <a:r>
              <a:rPr lang="fr-FR" sz="1200" dirty="0" smtClean="0"/>
              <a:t> an </a:t>
            </a:r>
            <a:r>
              <a:rPr lang="fr-FR" sz="1200" dirty="0" err="1" smtClean="0"/>
              <a:t>hani</a:t>
            </a:r>
            <a:r>
              <a:rPr lang="fr-FR" sz="1200" dirty="0" smtClean="0"/>
              <a:t> </a:t>
            </a:r>
            <a:r>
              <a:rPr lang="fr-FR" sz="1200" dirty="0" err="1" smtClean="0"/>
              <a:t>kentañ</a:t>
            </a:r>
            <a:r>
              <a:rPr lang="fr-FR" sz="1200" dirty="0" smtClean="0"/>
              <a:t>. </a:t>
            </a:r>
            <a:r>
              <a:rPr lang="fr-FR" sz="1200" dirty="0" err="1" smtClean="0"/>
              <a:t>Gellet</a:t>
            </a:r>
            <a:r>
              <a:rPr lang="fr-FR" sz="1200" dirty="0" smtClean="0"/>
              <a:t> a </a:t>
            </a:r>
            <a:r>
              <a:rPr lang="fr-FR" sz="1200" dirty="0" err="1" smtClean="0"/>
              <a:t>reer</a:t>
            </a:r>
            <a:r>
              <a:rPr lang="fr-FR" sz="1200" dirty="0" smtClean="0"/>
              <a:t> a-</a:t>
            </a:r>
            <a:r>
              <a:rPr lang="fr-FR" sz="1200" dirty="0" err="1" smtClean="0"/>
              <a:t>wechoù</a:t>
            </a:r>
            <a:r>
              <a:rPr lang="fr-FR" sz="1200" dirty="0" smtClean="0"/>
              <a:t> kas an </a:t>
            </a:r>
            <a:r>
              <a:rPr lang="fr-FR" sz="1200" dirty="0" err="1" smtClean="0"/>
              <a:t>afer</a:t>
            </a:r>
            <a:r>
              <a:rPr lang="fr-FR" sz="1200" dirty="0" smtClean="0"/>
              <a:t> </a:t>
            </a:r>
            <a:r>
              <a:rPr lang="fr-FR" sz="1200" dirty="0" err="1" smtClean="0"/>
              <a:t>dirak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Lez-</a:t>
            </a:r>
            <a:r>
              <a:rPr lang="fr-FR" sz="1200" dirty="0" err="1" smtClean="0"/>
              <a:t>terriñ</a:t>
            </a:r>
            <a:r>
              <a:rPr lang="fr-FR" sz="1200" dirty="0" smtClean="0"/>
              <a:t> </a:t>
            </a:r>
            <a:r>
              <a:rPr lang="fr-FR" sz="1200" dirty="0" err="1" smtClean="0"/>
              <a:t>pe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C’</a:t>
            </a:r>
            <a:r>
              <a:rPr lang="fr-FR" sz="1200" dirty="0" err="1" smtClean="0"/>
              <a:t>huzul-Stad</a:t>
            </a:r>
            <a:r>
              <a:rPr lang="fr-FR" sz="1200" dirty="0" smtClean="0"/>
              <a:t>. </a:t>
            </a:r>
            <a:endParaRPr lang="fr-FR" sz="1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3506645"/>
            <a:ext cx="3728466" cy="18928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3905476" y="5091676"/>
            <a:ext cx="2169611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err="1" smtClean="0"/>
              <a:t>Diell</a:t>
            </a:r>
            <a:r>
              <a:rPr lang="fr-FR" sz="1400" b="1" dirty="0" smtClean="0"/>
              <a:t> 5: </a:t>
            </a:r>
            <a:r>
              <a:rPr lang="fr-FR" sz="1400" b="1" dirty="0" err="1" smtClean="0"/>
              <a:t>sevel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amoug</a:t>
            </a:r>
            <a:endParaRPr lang="fr-FR" sz="1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5364088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1200" dirty="0" err="1" smtClean="0"/>
              <a:t>Diell</a:t>
            </a:r>
            <a:r>
              <a:rPr lang="fr-FR" sz="1200" dirty="0" smtClean="0"/>
              <a:t> 1: </a:t>
            </a:r>
            <a:r>
              <a:rPr lang="fr-FR" sz="1200" dirty="0" err="1" smtClean="0"/>
              <a:t>petra</a:t>
            </a:r>
            <a:r>
              <a:rPr lang="fr-FR" sz="1200" dirty="0" smtClean="0"/>
              <a:t> a </a:t>
            </a:r>
            <a:r>
              <a:rPr lang="fr-FR" sz="1200" dirty="0" err="1" smtClean="0"/>
              <a:t>voe</a:t>
            </a:r>
            <a:r>
              <a:rPr lang="fr-FR" sz="1200" dirty="0" smtClean="0"/>
              <a:t> </a:t>
            </a:r>
            <a:r>
              <a:rPr lang="fr-FR" sz="1200" dirty="0" err="1" smtClean="0"/>
              <a:t>rebechet</a:t>
            </a:r>
            <a:r>
              <a:rPr lang="fr-FR" sz="1200" dirty="0" smtClean="0"/>
              <a:t> da </a:t>
            </a:r>
            <a:r>
              <a:rPr lang="fr-FR" sz="1200" dirty="0" err="1" smtClean="0"/>
              <a:t>Loic</a:t>
            </a:r>
            <a:r>
              <a:rPr lang="fr-FR" sz="1200" dirty="0" smtClean="0"/>
              <a:t>?</a:t>
            </a:r>
          </a:p>
          <a:p>
            <a:pPr marL="342900" indent="-342900">
              <a:buAutoNum type="arabicPeriod"/>
            </a:pPr>
            <a:r>
              <a:rPr lang="fr-FR" sz="1200" dirty="0" err="1" smtClean="0"/>
              <a:t>Diell</a:t>
            </a:r>
            <a:r>
              <a:rPr lang="fr-FR" sz="1200" dirty="0" smtClean="0"/>
              <a:t> 1-2:peseurt lez-</a:t>
            </a:r>
            <a:r>
              <a:rPr lang="fr-FR" sz="1200" dirty="0" err="1" smtClean="0"/>
              <a:t>varn</a:t>
            </a:r>
            <a:r>
              <a:rPr lang="fr-FR" sz="1200" dirty="0" smtClean="0"/>
              <a:t> en deus </a:t>
            </a:r>
            <a:r>
              <a:rPr lang="fr-FR" sz="1200" dirty="0" err="1" smtClean="0"/>
              <a:t>barnet</a:t>
            </a:r>
            <a:r>
              <a:rPr lang="fr-FR" sz="1200" dirty="0" smtClean="0"/>
              <a:t> </a:t>
            </a:r>
            <a:r>
              <a:rPr lang="fr-FR" sz="1200" dirty="0" err="1" smtClean="0"/>
              <a:t>Loic</a:t>
            </a:r>
            <a:r>
              <a:rPr lang="fr-FR" sz="1200" dirty="0" smtClean="0"/>
              <a:t>? Perak?</a:t>
            </a:r>
          </a:p>
          <a:p>
            <a:pPr marL="342900" indent="-342900">
              <a:buAutoNum type="arabicPeriod"/>
            </a:pPr>
            <a:r>
              <a:rPr lang="fr-FR" sz="1200" dirty="0" err="1" smtClean="0"/>
              <a:t>Diell</a:t>
            </a:r>
            <a:r>
              <a:rPr lang="fr-FR" sz="1200" dirty="0" smtClean="0"/>
              <a:t> 1-2: </a:t>
            </a:r>
            <a:r>
              <a:rPr lang="fr-FR" sz="1200" dirty="0" err="1" smtClean="0"/>
              <a:t>petra</a:t>
            </a:r>
            <a:r>
              <a:rPr lang="fr-FR" sz="1200" dirty="0" smtClean="0"/>
              <a:t> </a:t>
            </a:r>
            <a:r>
              <a:rPr lang="fr-FR" sz="1200" dirty="0" err="1" smtClean="0"/>
              <a:t>eo</a:t>
            </a:r>
            <a:r>
              <a:rPr lang="fr-FR" sz="1200" dirty="0" smtClean="0"/>
              <a:t> </a:t>
            </a:r>
            <a:r>
              <a:rPr lang="fr-FR" sz="1200" dirty="0" err="1" smtClean="0"/>
              <a:t>rol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prokuror</a:t>
            </a:r>
            <a:r>
              <a:rPr lang="fr-FR" sz="1200" dirty="0" smtClean="0"/>
              <a:t>? Petra a c’</a:t>
            </a:r>
            <a:r>
              <a:rPr lang="fr-FR" sz="1200" dirty="0" err="1" smtClean="0"/>
              <a:t>houlenn</a:t>
            </a:r>
            <a:r>
              <a:rPr lang="fr-FR" sz="1200" dirty="0" smtClean="0"/>
              <a:t> </a:t>
            </a:r>
            <a:r>
              <a:rPr lang="fr-FR" sz="1200" dirty="0" err="1" smtClean="0"/>
              <a:t>evit</a:t>
            </a:r>
            <a:r>
              <a:rPr lang="fr-FR" sz="1200" dirty="0" smtClean="0"/>
              <a:t> </a:t>
            </a:r>
            <a:r>
              <a:rPr lang="fr-FR" sz="1200" dirty="0" err="1" smtClean="0"/>
              <a:t>Loic</a:t>
            </a:r>
            <a:r>
              <a:rPr lang="fr-FR" sz="1200" dirty="0" smtClean="0"/>
              <a:t>?</a:t>
            </a:r>
          </a:p>
          <a:p>
            <a:pPr marL="342900" indent="-342900">
              <a:buAutoNum type="arabicPeriod"/>
            </a:pPr>
            <a:r>
              <a:rPr lang="fr-FR" sz="1200" dirty="0" err="1" smtClean="0"/>
              <a:t>Diell</a:t>
            </a:r>
            <a:r>
              <a:rPr lang="fr-FR" sz="1200" dirty="0" smtClean="0"/>
              <a:t> 1-2: </a:t>
            </a:r>
            <a:r>
              <a:rPr lang="fr-FR" sz="1200" dirty="0" err="1" smtClean="0"/>
              <a:t>piv</a:t>
            </a:r>
            <a:r>
              <a:rPr lang="fr-FR" sz="1200" dirty="0" smtClean="0"/>
              <a:t> a </a:t>
            </a:r>
            <a:r>
              <a:rPr lang="fr-FR" sz="1200" dirty="0" err="1" smtClean="0"/>
              <a:t>zifenn</a:t>
            </a:r>
            <a:r>
              <a:rPr lang="fr-FR" sz="1200" dirty="0" smtClean="0"/>
              <a:t> </a:t>
            </a:r>
            <a:r>
              <a:rPr lang="fr-FR" sz="1200" dirty="0" err="1" smtClean="0"/>
              <a:t>Loic</a:t>
            </a:r>
            <a:r>
              <a:rPr lang="fr-FR" sz="1200" dirty="0" smtClean="0"/>
              <a:t>?</a:t>
            </a:r>
          </a:p>
          <a:p>
            <a:pPr marL="342900" indent="-342900">
              <a:buAutoNum type="arabicPeriod"/>
            </a:pPr>
            <a:r>
              <a:rPr lang="fr-FR" sz="1200" dirty="0" err="1" smtClean="0"/>
              <a:t>Diell</a:t>
            </a:r>
            <a:r>
              <a:rPr lang="fr-FR" sz="1200" dirty="0" smtClean="0"/>
              <a:t> 1-2:Petra a </a:t>
            </a:r>
            <a:r>
              <a:rPr lang="fr-FR" sz="1200" dirty="0" err="1" smtClean="0"/>
              <a:t>ziviz</a:t>
            </a:r>
            <a:r>
              <a:rPr lang="fr-FR" sz="1200" dirty="0" smtClean="0"/>
              <a:t> a-</a:t>
            </a:r>
            <a:r>
              <a:rPr lang="fr-FR" sz="1200" dirty="0" err="1" smtClean="0"/>
              <a:t>benn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fin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barnour</a:t>
            </a:r>
            <a:r>
              <a:rPr lang="fr-FR" sz="1200" dirty="0" smtClean="0"/>
              <a:t>? </a:t>
            </a:r>
            <a:r>
              <a:rPr lang="fr-FR" sz="1200" dirty="0" err="1" smtClean="0"/>
              <a:t>Daoustoc’h</a:t>
            </a:r>
            <a:r>
              <a:rPr lang="fr-FR" sz="1200" dirty="0" smtClean="0"/>
              <a:t> e </a:t>
            </a:r>
            <a:r>
              <a:rPr lang="fr-FR" sz="1200" dirty="0" err="1" smtClean="0"/>
              <a:t>kemer</a:t>
            </a:r>
            <a:r>
              <a:rPr lang="fr-FR" sz="1200" dirty="0" smtClean="0"/>
              <a:t> </a:t>
            </a:r>
            <a:r>
              <a:rPr lang="fr-FR" sz="1200" dirty="0" err="1" smtClean="0"/>
              <a:t>kont</a:t>
            </a:r>
            <a:r>
              <a:rPr lang="fr-FR" sz="1200" dirty="0" smtClean="0"/>
              <a:t> pep </a:t>
            </a:r>
            <a:r>
              <a:rPr lang="fr-FR" sz="1200" dirty="0" err="1" smtClean="0"/>
              <a:t>sav-poent</a:t>
            </a:r>
            <a:r>
              <a:rPr lang="fr-FR" sz="1200" dirty="0" smtClean="0"/>
              <a:t>?</a:t>
            </a:r>
          </a:p>
          <a:p>
            <a:pPr marL="342900" indent="-342900">
              <a:buAutoNum type="arabicPeriod"/>
            </a:pPr>
            <a:r>
              <a:rPr lang="fr-FR" sz="1200" dirty="0" err="1" smtClean="0"/>
              <a:t>Diell</a:t>
            </a:r>
            <a:r>
              <a:rPr lang="fr-FR" sz="1200" dirty="0" smtClean="0"/>
              <a:t> 1 ha 3: </a:t>
            </a:r>
            <a:r>
              <a:rPr lang="fr-FR" sz="1200" dirty="0" err="1" smtClean="0"/>
              <a:t>petra</a:t>
            </a:r>
            <a:r>
              <a:rPr lang="fr-FR" sz="1200" dirty="0" smtClean="0"/>
              <a:t> a </a:t>
            </a:r>
            <a:r>
              <a:rPr lang="fr-FR" sz="1200" dirty="0" err="1" smtClean="0"/>
              <a:t>ginnig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mellad</a:t>
            </a:r>
            <a:r>
              <a:rPr lang="fr-FR" sz="1200" dirty="0" smtClean="0"/>
              <a:t> 10 a </a:t>
            </a:r>
            <a:r>
              <a:rPr lang="fr-FR" sz="1200" dirty="0" err="1" smtClean="0"/>
              <a:t>Disklêriadur</a:t>
            </a:r>
            <a:r>
              <a:rPr lang="fr-FR" sz="1200" dirty="0" smtClean="0"/>
              <a:t> </a:t>
            </a:r>
            <a:r>
              <a:rPr lang="fr-FR" sz="1200" dirty="0" err="1" smtClean="0"/>
              <a:t>hollvedel</a:t>
            </a:r>
            <a:r>
              <a:rPr lang="fr-FR" sz="1200" dirty="0" smtClean="0"/>
              <a:t>  </a:t>
            </a:r>
            <a:r>
              <a:rPr lang="fr-FR" sz="1200" dirty="0" err="1" smtClean="0"/>
              <a:t>gwirioù</a:t>
            </a:r>
            <a:r>
              <a:rPr lang="fr-FR" sz="1200" dirty="0" smtClean="0"/>
              <a:t> mab-den?</a:t>
            </a:r>
          </a:p>
          <a:p>
            <a:pPr marL="342900" indent="-342900">
              <a:buAutoNum type="arabicPeriod"/>
            </a:pPr>
            <a:r>
              <a:rPr lang="fr-FR" sz="1200" dirty="0" err="1" smtClean="0"/>
              <a:t>Diell</a:t>
            </a:r>
            <a:r>
              <a:rPr lang="fr-FR" sz="1200" dirty="0" smtClean="0"/>
              <a:t> 1 ha 3: </a:t>
            </a:r>
            <a:r>
              <a:rPr lang="fr-FR" sz="1200" dirty="0" err="1" smtClean="0"/>
              <a:t>daoustoc’h</a:t>
            </a:r>
            <a:r>
              <a:rPr lang="fr-FR" sz="1200" dirty="0" smtClean="0"/>
              <a:t>  </a:t>
            </a:r>
            <a:r>
              <a:rPr lang="fr-FR" sz="1200" dirty="0" err="1" smtClean="0"/>
              <a:t>ez</a:t>
            </a:r>
            <a:r>
              <a:rPr lang="fr-FR" sz="1200" dirty="0" smtClean="0"/>
              <a:t> eus </a:t>
            </a:r>
            <a:r>
              <a:rPr lang="fr-FR" sz="1200" dirty="0" err="1" smtClean="0"/>
              <a:t>bet</a:t>
            </a:r>
            <a:r>
              <a:rPr lang="fr-FR" sz="1200" dirty="0" smtClean="0"/>
              <a:t> </a:t>
            </a:r>
            <a:r>
              <a:rPr lang="fr-FR" sz="1200" dirty="0" err="1" smtClean="0"/>
              <a:t>ur</a:t>
            </a:r>
            <a:r>
              <a:rPr lang="fr-FR" sz="1200" dirty="0" smtClean="0"/>
              <a:t> </a:t>
            </a:r>
            <a:r>
              <a:rPr lang="fr-FR" sz="1200" dirty="0" err="1" smtClean="0"/>
              <a:t>prosez</a:t>
            </a:r>
            <a:r>
              <a:rPr lang="fr-FR" sz="1200" dirty="0" smtClean="0"/>
              <a:t> </a:t>
            </a:r>
            <a:r>
              <a:rPr lang="fr-FR" sz="1200" dirty="0" err="1" smtClean="0"/>
              <a:t>leal</a:t>
            </a:r>
            <a:r>
              <a:rPr lang="fr-FR" sz="1200" dirty="0" smtClean="0"/>
              <a:t>(par )?</a:t>
            </a:r>
          </a:p>
          <a:p>
            <a:pPr marL="342900" indent="-342900">
              <a:buAutoNum type="arabicPeriod"/>
            </a:pPr>
            <a:r>
              <a:rPr lang="fr-FR" sz="1200" dirty="0" err="1" smtClean="0"/>
              <a:t>Diell</a:t>
            </a:r>
            <a:r>
              <a:rPr lang="fr-FR" sz="1200" dirty="0" smtClean="0"/>
              <a:t> 3, 4, 5: </a:t>
            </a:r>
            <a:r>
              <a:rPr lang="fr-FR" sz="1200" dirty="0" err="1" smtClean="0"/>
              <a:t>petra</a:t>
            </a:r>
            <a:r>
              <a:rPr lang="fr-FR" sz="1200" dirty="0" smtClean="0"/>
              <a:t> </a:t>
            </a:r>
            <a:r>
              <a:rPr lang="fr-FR" sz="1200" dirty="0" err="1" smtClean="0"/>
              <a:t>eo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sevel</a:t>
            </a:r>
            <a:r>
              <a:rPr lang="fr-FR" sz="1200" dirty="0" smtClean="0"/>
              <a:t> </a:t>
            </a:r>
            <a:r>
              <a:rPr lang="fr-FR" sz="1200" dirty="0" err="1" smtClean="0"/>
              <a:t>amoug</a:t>
            </a:r>
            <a:r>
              <a:rPr lang="fr-FR" sz="1200" dirty="0" smtClean="0"/>
              <a:t>?</a:t>
            </a:r>
          </a:p>
          <a:p>
            <a:pPr marL="342900" indent="-342900">
              <a:buAutoNum type="arabicPeriod"/>
            </a:pPr>
            <a:r>
              <a:rPr lang="fr-FR" sz="1200" dirty="0" err="1" smtClean="0"/>
              <a:t>Leunnit</a:t>
            </a:r>
            <a:r>
              <a:rPr lang="fr-FR" sz="1200" dirty="0" smtClean="0"/>
              <a:t> an </a:t>
            </a:r>
            <a:r>
              <a:rPr lang="fr-FR" sz="1200" dirty="0" err="1" smtClean="0"/>
              <a:t>daolenn</a:t>
            </a:r>
            <a:r>
              <a:rPr lang="fr-FR" sz="1200" dirty="0" smtClean="0"/>
              <a:t> ha </a:t>
            </a:r>
            <a:r>
              <a:rPr lang="fr-FR" sz="1200" dirty="0" err="1" smtClean="0"/>
              <a:t>savit</a:t>
            </a:r>
            <a:r>
              <a:rPr lang="fr-FR" sz="1200" dirty="0" smtClean="0"/>
              <a:t> </a:t>
            </a:r>
            <a:r>
              <a:rPr lang="fr-FR" sz="1200" dirty="0" err="1" smtClean="0"/>
              <a:t>ur</a:t>
            </a:r>
            <a:r>
              <a:rPr lang="fr-FR" sz="1200" dirty="0" smtClean="0"/>
              <a:t> </a:t>
            </a:r>
            <a:r>
              <a:rPr lang="fr-FR" sz="1200" dirty="0" err="1" smtClean="0"/>
              <a:t>pennad</a:t>
            </a:r>
            <a:r>
              <a:rPr lang="fr-FR" sz="1200" dirty="0" smtClean="0"/>
              <a:t> é </a:t>
            </a:r>
            <a:r>
              <a:rPr lang="fr-FR" sz="1200" dirty="0" err="1" smtClean="0"/>
              <a:t>tisplegiñ</a:t>
            </a:r>
            <a:r>
              <a:rPr lang="fr-FR" sz="1200" dirty="0" smtClean="0"/>
              <a:t> </a:t>
            </a:r>
            <a:r>
              <a:rPr lang="fr-FR" sz="1200" dirty="0" err="1" smtClean="0"/>
              <a:t>petra</a:t>
            </a:r>
            <a:r>
              <a:rPr lang="fr-FR" sz="1200" dirty="0" smtClean="0"/>
              <a:t> </a:t>
            </a:r>
            <a:r>
              <a:rPr lang="fr-FR" sz="1200" dirty="0" err="1" smtClean="0"/>
              <a:t>eo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lez-</a:t>
            </a:r>
            <a:r>
              <a:rPr lang="fr-FR" sz="1200" dirty="0" err="1" smtClean="0"/>
              <a:t>varn</a:t>
            </a:r>
            <a:r>
              <a:rPr lang="fr-FR" sz="1200" dirty="0" smtClean="0"/>
              <a:t> </a:t>
            </a:r>
            <a:r>
              <a:rPr lang="fr-FR" sz="1200" dirty="0" err="1" smtClean="0"/>
              <a:t>kastizel</a:t>
            </a:r>
            <a:r>
              <a:rPr lang="fr-FR" sz="1200" dirty="0" smtClean="0"/>
              <a:t>.</a:t>
            </a:r>
            <a:endParaRPr lang="fr-FR" sz="12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807556"/>
              </p:ext>
            </p:extLst>
          </p:nvPr>
        </p:nvGraphicFramePr>
        <p:xfrm>
          <a:off x="383803" y="7884368"/>
          <a:ext cx="6018385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3677"/>
                <a:gridCol w="1203677"/>
                <a:gridCol w="1203677"/>
                <a:gridCol w="1203677"/>
                <a:gridCol w="1203677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200" b="1" u="sng" dirty="0" smtClean="0"/>
                        <a:t>Lez-</a:t>
                      </a:r>
                      <a:r>
                        <a:rPr lang="fr-FR" sz="1200" b="1" u="sng" dirty="0" err="1" smtClean="0"/>
                        <a:t>varn</a:t>
                      </a:r>
                      <a:r>
                        <a:rPr lang="fr-FR" sz="1200" b="1" u="sng" dirty="0" smtClean="0"/>
                        <a:t> </a:t>
                      </a:r>
                      <a:r>
                        <a:rPr lang="fr-FR" sz="1200" b="1" u="sng" dirty="0" err="1" smtClean="0"/>
                        <a:t>kastizel</a:t>
                      </a:r>
                      <a:endParaRPr lang="fr-FR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Rol</a:t>
                      </a:r>
                      <a:r>
                        <a:rPr lang="fr-FR" sz="1200" dirty="0" smtClean="0"/>
                        <a:t> </a:t>
                      </a:r>
                    </a:p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kenaoz</a:t>
                      </a:r>
                      <a:endParaRPr lang="fr-FR" sz="1200" dirty="0" smtClean="0"/>
                    </a:p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Daoustoc’h</a:t>
                      </a:r>
                      <a:r>
                        <a:rPr lang="fr-FR" sz="1200" dirty="0" smtClean="0"/>
                        <a:t> e c’</a:t>
                      </a:r>
                      <a:r>
                        <a:rPr lang="fr-FR" sz="1200" dirty="0" err="1" smtClean="0"/>
                        <a:t>heller</a:t>
                      </a:r>
                      <a:r>
                        <a:rPr lang="fr-FR" sz="1200" dirty="0" smtClean="0"/>
                        <a:t> bout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reprezantet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get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ur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breutaer</a:t>
                      </a:r>
                      <a:r>
                        <a:rPr lang="fr-FR" sz="1200" baseline="0" dirty="0" smtClean="0"/>
                        <a:t>?</a:t>
                      </a:r>
                      <a:endParaRPr lang="fr-FR" sz="1200" dirty="0" smtClean="0"/>
                    </a:p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Daoustoc’h</a:t>
                      </a:r>
                      <a:r>
                        <a:rPr lang="fr-FR" sz="1200" dirty="0" smtClean="0"/>
                        <a:t> e c’</a:t>
                      </a:r>
                      <a:r>
                        <a:rPr lang="fr-FR" sz="1200" dirty="0" err="1" smtClean="0"/>
                        <a:t>heller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sevel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amoug</a:t>
                      </a:r>
                      <a:r>
                        <a:rPr lang="fr-FR" sz="1200" baseline="0" dirty="0" smtClean="0"/>
                        <a:t>?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6858000" cy="200054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1400" b="1" u="sng" dirty="0" err="1" smtClean="0"/>
              <a:t>Diell</a:t>
            </a:r>
            <a:r>
              <a:rPr lang="fr-FR" sz="1400" b="1" u="sng" dirty="0" smtClean="0"/>
              <a:t> 3: </a:t>
            </a:r>
            <a:r>
              <a:rPr lang="fr-FR" sz="1400" b="1" u="sng" dirty="0" err="1" smtClean="0"/>
              <a:t>Diskleriadur</a:t>
            </a:r>
            <a:r>
              <a:rPr lang="fr-FR" sz="1400" b="1" u="sng" dirty="0" smtClean="0"/>
              <a:t> </a:t>
            </a:r>
            <a:r>
              <a:rPr lang="fr-FR" sz="1400" b="1" u="sng" dirty="0" err="1" smtClean="0"/>
              <a:t>hollvedel</a:t>
            </a:r>
            <a:r>
              <a:rPr lang="fr-FR" sz="1400" b="1" u="sng" dirty="0" smtClean="0"/>
              <a:t> </a:t>
            </a:r>
            <a:r>
              <a:rPr lang="fr-FR" sz="1400" b="1" u="sng" dirty="0" err="1" smtClean="0"/>
              <a:t>gwirioù</a:t>
            </a:r>
            <a:r>
              <a:rPr lang="fr-FR" sz="1400" b="1" u="sng" dirty="0" smtClean="0"/>
              <a:t> mab-den </a:t>
            </a:r>
            <a:r>
              <a:rPr lang="fr-FR" sz="1400" b="1" dirty="0" smtClean="0"/>
              <a:t>(1948)</a:t>
            </a:r>
          </a:p>
          <a:p>
            <a:r>
              <a:rPr lang="fr-FR" sz="1200" dirty="0" err="1" smtClean="0"/>
              <a:t>Mellad</a:t>
            </a:r>
            <a:r>
              <a:rPr lang="fr-FR" sz="1200" dirty="0" smtClean="0"/>
              <a:t> </a:t>
            </a:r>
            <a:r>
              <a:rPr lang="fr-FR" sz="1200" dirty="0" err="1" smtClean="0"/>
              <a:t>eizh</a:t>
            </a:r>
            <a:r>
              <a:rPr lang="fr-FR" sz="1200" dirty="0" smtClean="0"/>
              <a:t> (8)</a:t>
            </a:r>
            <a:br>
              <a:rPr lang="fr-FR" sz="1200" dirty="0" smtClean="0"/>
            </a:br>
            <a:r>
              <a:rPr lang="fr-FR" sz="1200" dirty="0" smtClean="0"/>
              <a:t>Pep </a:t>
            </a:r>
            <a:r>
              <a:rPr lang="fr-FR" sz="1200" dirty="0" err="1" smtClean="0"/>
              <a:t>hini</a:t>
            </a:r>
            <a:r>
              <a:rPr lang="fr-FR" sz="1200" dirty="0" smtClean="0"/>
              <a:t> en deus </a:t>
            </a:r>
            <a:r>
              <a:rPr lang="fr-FR" sz="1200" dirty="0" err="1" smtClean="0"/>
              <a:t>gwir</a:t>
            </a:r>
            <a:r>
              <a:rPr lang="fr-FR" sz="1200" dirty="0" smtClean="0"/>
              <a:t> da </a:t>
            </a:r>
            <a:r>
              <a:rPr lang="fr-FR" sz="1200" dirty="0" err="1" smtClean="0"/>
              <a:t>sevel</a:t>
            </a:r>
            <a:r>
              <a:rPr lang="fr-FR" sz="1200" dirty="0" smtClean="0"/>
              <a:t> </a:t>
            </a:r>
            <a:r>
              <a:rPr lang="fr-FR" sz="1200" dirty="0" err="1" smtClean="0"/>
              <a:t>amoug</a:t>
            </a:r>
            <a:r>
              <a:rPr lang="fr-FR" sz="1200" dirty="0" smtClean="0"/>
              <a:t>  </a:t>
            </a:r>
            <a:r>
              <a:rPr lang="fr-FR" sz="1200" dirty="0" err="1" smtClean="0"/>
              <a:t>gwirion</a:t>
            </a:r>
            <a:r>
              <a:rPr lang="fr-FR" sz="1200" dirty="0" smtClean="0"/>
              <a:t> </a:t>
            </a:r>
            <a:r>
              <a:rPr lang="fr-FR" sz="1200" dirty="0" err="1" smtClean="0"/>
              <a:t>dirak</a:t>
            </a:r>
            <a:r>
              <a:rPr lang="fr-FR" sz="1200" dirty="0" smtClean="0"/>
              <a:t> </a:t>
            </a:r>
            <a:r>
              <a:rPr lang="fr-FR" sz="1200" dirty="0" err="1" smtClean="0"/>
              <a:t>lezioù</a:t>
            </a:r>
            <a:r>
              <a:rPr lang="fr-FR" sz="1200" dirty="0" smtClean="0"/>
              <a:t>-barn </a:t>
            </a:r>
            <a:r>
              <a:rPr lang="fr-FR" sz="1200" dirty="0" err="1" smtClean="0"/>
              <a:t>broadel</a:t>
            </a:r>
            <a:r>
              <a:rPr lang="fr-FR" sz="1200" dirty="0" smtClean="0"/>
              <a:t> </a:t>
            </a:r>
            <a:r>
              <a:rPr lang="fr-FR" sz="1200" dirty="0" err="1" smtClean="0"/>
              <a:t>kenveliek</a:t>
            </a:r>
            <a:r>
              <a:rPr lang="fr-FR" sz="1200" dirty="0" smtClean="0"/>
              <a:t> </a:t>
            </a:r>
            <a:r>
              <a:rPr lang="fr-FR" sz="1200" dirty="0" err="1" smtClean="0"/>
              <a:t>evit</a:t>
            </a:r>
            <a:r>
              <a:rPr lang="fr-FR" sz="1200" dirty="0" smtClean="0"/>
              <a:t> </a:t>
            </a:r>
            <a:r>
              <a:rPr lang="fr-FR" sz="1200" dirty="0" err="1" smtClean="0"/>
              <a:t>oberoù</a:t>
            </a:r>
            <a:r>
              <a:rPr lang="fr-FR" sz="1200" dirty="0" smtClean="0"/>
              <a:t> o </a:t>
            </a:r>
            <a:r>
              <a:rPr lang="fr-FR" sz="1200" dirty="0" err="1" smtClean="0"/>
              <a:t>dije</a:t>
            </a:r>
            <a:r>
              <a:rPr lang="fr-FR" sz="1200" dirty="0" smtClean="0"/>
              <a:t> </a:t>
            </a:r>
            <a:r>
              <a:rPr lang="fr-FR" sz="1200" dirty="0" err="1" smtClean="0"/>
              <a:t>torret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gwirioù</a:t>
            </a:r>
            <a:r>
              <a:rPr lang="fr-FR" sz="1200" dirty="0" smtClean="0"/>
              <a:t> </a:t>
            </a:r>
            <a:r>
              <a:rPr lang="fr-FR" sz="1200" dirty="0" err="1" smtClean="0"/>
              <a:t>diazez</a:t>
            </a:r>
            <a:r>
              <a:rPr lang="fr-FR" sz="1200" dirty="0" smtClean="0"/>
              <a:t> </a:t>
            </a:r>
            <a:r>
              <a:rPr lang="fr-FR" sz="1200" dirty="0" err="1" smtClean="0"/>
              <a:t>anavezet</a:t>
            </a:r>
            <a:r>
              <a:rPr lang="fr-FR" sz="1200" dirty="0" smtClean="0"/>
              <a:t> </a:t>
            </a:r>
            <a:r>
              <a:rPr lang="fr-FR" sz="1200" dirty="0" err="1" smtClean="0"/>
              <a:t>dezhañ</a:t>
            </a:r>
            <a:r>
              <a:rPr lang="fr-FR" sz="1200" dirty="0" smtClean="0"/>
              <a:t> gant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Vonreizh</a:t>
            </a:r>
            <a:r>
              <a:rPr lang="fr-FR" sz="1200" dirty="0" smtClean="0"/>
              <a:t> </a:t>
            </a:r>
            <a:r>
              <a:rPr lang="fr-FR" sz="1200" dirty="0" err="1" smtClean="0"/>
              <a:t>pa</a:t>
            </a:r>
            <a:r>
              <a:rPr lang="fr-FR" sz="1200" dirty="0" smtClean="0"/>
              <a:t> al </a:t>
            </a:r>
            <a:r>
              <a:rPr lang="fr-FR" sz="1200" dirty="0" err="1" smtClean="0"/>
              <a:t>lezenn</a:t>
            </a:r>
            <a:r>
              <a:rPr lang="fr-FR" sz="1200" dirty="0" smtClean="0"/>
              <a:t>.</a:t>
            </a:r>
          </a:p>
          <a:p>
            <a:r>
              <a:rPr lang="fr-FR" sz="1200" dirty="0" err="1" smtClean="0"/>
              <a:t>Mellad</a:t>
            </a:r>
            <a:r>
              <a:rPr lang="fr-FR" sz="1200" dirty="0" smtClean="0"/>
              <a:t> </a:t>
            </a:r>
            <a:r>
              <a:rPr lang="fr-FR" sz="1200" dirty="0" err="1" smtClean="0"/>
              <a:t>dek</a:t>
            </a:r>
            <a:r>
              <a:rPr lang="fr-FR" sz="1200" dirty="0" smtClean="0"/>
              <a:t> (10)</a:t>
            </a:r>
            <a:br>
              <a:rPr lang="fr-FR" sz="1200" dirty="0" smtClean="0"/>
            </a:br>
            <a:r>
              <a:rPr lang="fr-FR" sz="1200" dirty="0" smtClean="0"/>
              <a:t>Ur </a:t>
            </a:r>
            <a:r>
              <a:rPr lang="fr-FR" sz="1200" dirty="0" err="1" smtClean="0"/>
              <a:t>gwir</a:t>
            </a:r>
            <a:r>
              <a:rPr lang="fr-FR" sz="1200" dirty="0" smtClean="0"/>
              <a:t> par da </a:t>
            </a:r>
            <a:r>
              <a:rPr lang="fr-FR" sz="1200" dirty="0" err="1" smtClean="0"/>
              <a:t>hini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re</a:t>
            </a:r>
            <a:r>
              <a:rPr lang="fr-FR" sz="1200" dirty="0" smtClean="0"/>
              <a:t> all a </a:t>
            </a:r>
            <a:r>
              <a:rPr lang="fr-FR" sz="1200" dirty="0" err="1" smtClean="0"/>
              <a:t>zo</a:t>
            </a:r>
            <a:r>
              <a:rPr lang="fr-FR" sz="1200" dirty="0" smtClean="0"/>
              <a:t> gant pep </a:t>
            </a:r>
            <a:r>
              <a:rPr lang="fr-FR" sz="1200" dirty="0" err="1" smtClean="0"/>
              <a:t>hini</a:t>
            </a:r>
            <a:r>
              <a:rPr lang="fr-FR" sz="1200" dirty="0" smtClean="0"/>
              <a:t> da </a:t>
            </a:r>
            <a:r>
              <a:rPr lang="fr-FR" sz="1200" dirty="0" err="1" smtClean="0"/>
              <a:t>vezañ</a:t>
            </a:r>
            <a:r>
              <a:rPr lang="fr-FR" sz="1200" dirty="0" smtClean="0"/>
              <a:t> </a:t>
            </a:r>
            <a:r>
              <a:rPr lang="fr-FR" sz="1200" dirty="0" err="1" smtClean="0"/>
              <a:t>klevet</a:t>
            </a:r>
            <a:r>
              <a:rPr lang="fr-FR" sz="1200" dirty="0" smtClean="0"/>
              <a:t> </a:t>
            </a:r>
            <a:r>
              <a:rPr lang="fr-FR" sz="1200" dirty="0" err="1" smtClean="0"/>
              <a:t>dirak</a:t>
            </a:r>
            <a:r>
              <a:rPr lang="fr-FR" sz="1200" dirty="0" smtClean="0"/>
              <a:t> an </a:t>
            </a:r>
            <a:r>
              <a:rPr lang="fr-FR" sz="1200" dirty="0" err="1" smtClean="0"/>
              <a:t>holl</a:t>
            </a:r>
            <a:r>
              <a:rPr lang="fr-FR" sz="1200" dirty="0" smtClean="0"/>
              <a:t> ha gant </a:t>
            </a:r>
            <a:r>
              <a:rPr lang="fr-FR" sz="1200" dirty="0" err="1" smtClean="0"/>
              <a:t>reizhded</a:t>
            </a:r>
            <a:r>
              <a:rPr lang="fr-FR" sz="1200" dirty="0" smtClean="0"/>
              <a:t> gant </a:t>
            </a:r>
            <a:r>
              <a:rPr lang="fr-FR" sz="1200" dirty="0" err="1" smtClean="0"/>
              <a:t>ul</a:t>
            </a:r>
            <a:r>
              <a:rPr lang="fr-FR" sz="1200" dirty="0" smtClean="0"/>
              <a:t> lez-</a:t>
            </a:r>
            <a:r>
              <a:rPr lang="fr-FR" sz="1200" dirty="0" err="1" smtClean="0"/>
              <a:t>varn</a:t>
            </a:r>
            <a:r>
              <a:rPr lang="fr-FR" sz="1200" dirty="0" smtClean="0"/>
              <a:t> </a:t>
            </a:r>
            <a:r>
              <a:rPr lang="fr-FR" sz="1200" dirty="0" err="1" smtClean="0"/>
              <a:t>dizalc’h</a:t>
            </a:r>
            <a:r>
              <a:rPr lang="fr-FR" sz="1200" dirty="0" smtClean="0"/>
              <a:t> ha </a:t>
            </a:r>
            <a:r>
              <a:rPr lang="fr-FR" sz="1200" dirty="0" err="1" smtClean="0"/>
              <a:t>neptu</a:t>
            </a:r>
            <a:r>
              <a:rPr lang="fr-FR" sz="1200" dirty="0" smtClean="0"/>
              <a:t>, </a:t>
            </a:r>
            <a:r>
              <a:rPr lang="fr-FR" sz="1200" dirty="0" err="1" smtClean="0"/>
              <a:t>dezhi</a:t>
            </a:r>
            <a:r>
              <a:rPr lang="fr-FR" sz="1200" dirty="0" smtClean="0"/>
              <a:t> da </a:t>
            </a:r>
            <a:r>
              <a:rPr lang="fr-FR" sz="1200" dirty="0" err="1" smtClean="0"/>
              <a:t>dermenañ</a:t>
            </a:r>
            <a:r>
              <a:rPr lang="fr-FR" sz="1200" dirty="0" smtClean="0"/>
              <a:t> e </a:t>
            </a:r>
            <a:r>
              <a:rPr lang="fr-FR" sz="1200" dirty="0" err="1" smtClean="0"/>
              <a:t>wirioù</a:t>
            </a:r>
            <a:r>
              <a:rPr lang="fr-FR" sz="1200" dirty="0" smtClean="0"/>
              <a:t> ha </a:t>
            </a:r>
            <a:r>
              <a:rPr lang="fr-FR" sz="1200" dirty="0" err="1" smtClean="0"/>
              <a:t>dleadoù</a:t>
            </a:r>
            <a:r>
              <a:rPr lang="fr-FR" sz="1200" dirty="0" smtClean="0"/>
              <a:t> </a:t>
            </a:r>
            <a:r>
              <a:rPr lang="fr-FR" sz="1200" dirty="0" err="1" smtClean="0"/>
              <a:t>hag</a:t>
            </a:r>
            <a:r>
              <a:rPr lang="fr-FR" sz="1200" dirty="0" smtClean="0"/>
              <a:t> an </a:t>
            </a:r>
            <a:r>
              <a:rPr lang="fr-FR" sz="1200" dirty="0" err="1" smtClean="0"/>
              <a:t>tamalloù</a:t>
            </a:r>
            <a:r>
              <a:rPr lang="fr-FR" sz="1200" dirty="0" smtClean="0"/>
              <a:t> </a:t>
            </a:r>
            <a:r>
              <a:rPr lang="fr-FR" sz="1200" dirty="0" err="1" smtClean="0"/>
              <a:t>graet</a:t>
            </a:r>
            <a:r>
              <a:rPr lang="fr-FR" sz="1200" dirty="0" smtClean="0"/>
              <a:t> </a:t>
            </a:r>
            <a:r>
              <a:rPr lang="fr-FR" sz="1200" dirty="0" err="1" smtClean="0"/>
              <a:t>dezhañ</a:t>
            </a:r>
            <a:r>
              <a:rPr lang="fr-FR" sz="1200" dirty="0" smtClean="0"/>
              <a:t>.</a:t>
            </a:r>
          </a:p>
          <a:p>
            <a:r>
              <a:rPr lang="fr-FR" sz="1400" b="1" u="sng" dirty="0" err="1" smtClean="0"/>
              <a:t>Lezenn</a:t>
            </a:r>
            <a:r>
              <a:rPr lang="fr-FR" sz="1400" b="1" u="sng" dirty="0" smtClean="0"/>
              <a:t> 19/02/2007</a:t>
            </a:r>
          </a:p>
          <a:p>
            <a:r>
              <a:rPr lang="fr-FR" sz="1200" dirty="0" smtClean="0"/>
              <a:t>« </a:t>
            </a:r>
            <a:r>
              <a:rPr lang="fr-FR" sz="1200" dirty="0" err="1" smtClean="0"/>
              <a:t>Mellad</a:t>
            </a:r>
            <a:r>
              <a:rPr lang="fr-FR" sz="1200" dirty="0" smtClean="0"/>
              <a:t> 2: les personnes physiques dont les ressources sont insuffisantes pour faire valoir leurs droits en justice peuvent bénéficier d’une aide juridictionnelle. »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2465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/>
              <a:t>2.Pennaennoù ha </a:t>
            </a:r>
            <a:r>
              <a:rPr lang="fr-FR" sz="1400" b="1" u="sng" dirty="0" err="1" smtClean="0"/>
              <a:t>kefridioù</a:t>
            </a:r>
            <a:r>
              <a:rPr lang="fr-FR" sz="1400" b="1" u="sng" dirty="0" smtClean="0"/>
              <a:t> </a:t>
            </a:r>
            <a:r>
              <a:rPr lang="fr-FR" sz="1400" b="1" u="sng" dirty="0" err="1" smtClean="0"/>
              <a:t>ar</a:t>
            </a:r>
            <a:r>
              <a:rPr lang="fr-FR" sz="1400" b="1" u="sng" dirty="0"/>
              <a:t> </a:t>
            </a:r>
            <a:r>
              <a:rPr lang="fr-FR" sz="1400" b="1" u="sng" dirty="0" err="1" smtClean="0"/>
              <a:t>justis</a:t>
            </a:r>
            <a:r>
              <a:rPr lang="fr-FR" sz="1400" b="1" u="sng" dirty="0" smtClean="0"/>
              <a:t> e </a:t>
            </a:r>
            <a:r>
              <a:rPr lang="fr-FR" sz="1400" b="1" u="sng" dirty="0" err="1" smtClean="0"/>
              <a:t>Frañs</a:t>
            </a:r>
            <a:endParaRPr lang="fr-FR" sz="1400" b="1" u="sng" dirty="0"/>
          </a:p>
        </p:txBody>
      </p:sp>
      <p:pic>
        <p:nvPicPr>
          <p:cNvPr id="2051" name="Picture 3" descr="C:\Users\Val\Documents\histoire 4vet\D-K\II. gwir ha justis e Frañs\Tem 2 ar Justis, gwarezourez  doujañs ar Gwir\PRINCIPES1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307777"/>
            <a:ext cx="3848951" cy="368815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632" y="307777"/>
            <a:ext cx="3744416" cy="303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44826" y="307777"/>
            <a:ext cx="3716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u="sng" dirty="0" err="1" smtClean="0">
                <a:solidFill>
                  <a:srgbClr val="FF0000"/>
                </a:solidFill>
              </a:rPr>
              <a:t>A.Disklêriadur</a:t>
            </a:r>
            <a:r>
              <a:rPr lang="fr-FR" sz="1100" b="1" u="sng" dirty="0" smtClean="0">
                <a:solidFill>
                  <a:srgbClr val="FF0000"/>
                </a:solidFill>
              </a:rPr>
              <a:t> </a:t>
            </a:r>
            <a:r>
              <a:rPr lang="fr-FR" sz="1100" b="1" u="sng" dirty="0" err="1" smtClean="0">
                <a:solidFill>
                  <a:srgbClr val="FF0000"/>
                </a:solidFill>
              </a:rPr>
              <a:t>gwirioù</a:t>
            </a:r>
            <a:r>
              <a:rPr lang="fr-FR" sz="1100" b="1" u="sng" dirty="0" smtClean="0">
                <a:solidFill>
                  <a:srgbClr val="FF0000"/>
                </a:solidFill>
              </a:rPr>
              <a:t> Mab-den </a:t>
            </a:r>
            <a:r>
              <a:rPr lang="fr-FR" sz="1100" b="1" u="sng" dirty="0" err="1" smtClean="0">
                <a:solidFill>
                  <a:srgbClr val="FF0000"/>
                </a:solidFill>
              </a:rPr>
              <a:t>hag</a:t>
            </a:r>
            <a:r>
              <a:rPr lang="fr-FR" sz="1100" b="1" u="sng" dirty="0" smtClean="0">
                <a:solidFill>
                  <a:srgbClr val="FF0000"/>
                </a:solidFill>
              </a:rPr>
              <a:t> </a:t>
            </a:r>
            <a:r>
              <a:rPr lang="fr-FR" sz="1100" b="1" u="sng" dirty="0" err="1" smtClean="0">
                <a:solidFill>
                  <a:srgbClr val="FF0000"/>
                </a:solidFill>
              </a:rPr>
              <a:t>ar</a:t>
            </a:r>
            <a:r>
              <a:rPr lang="fr-FR" sz="1100" b="1" u="sng" dirty="0" smtClean="0">
                <a:solidFill>
                  <a:srgbClr val="FF0000"/>
                </a:solidFill>
              </a:rPr>
              <a:t> C’</a:t>
            </a:r>
            <a:r>
              <a:rPr lang="fr-FR" sz="1100" b="1" u="sng" dirty="0" err="1" smtClean="0">
                <a:solidFill>
                  <a:srgbClr val="FF0000"/>
                </a:solidFill>
              </a:rPr>
              <a:t>heodedad</a:t>
            </a:r>
            <a:r>
              <a:rPr lang="fr-FR" sz="1100" b="1" u="sng" dirty="0" smtClean="0">
                <a:solidFill>
                  <a:srgbClr val="FF0000"/>
                </a:solidFill>
              </a:rPr>
              <a:t> 1789</a:t>
            </a:r>
            <a:endParaRPr lang="fr-FR" sz="1100" b="1" u="sng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632" y="1778089"/>
            <a:ext cx="3716222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44826" y="1778089"/>
            <a:ext cx="3688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u="sng" dirty="0" smtClean="0">
                <a:solidFill>
                  <a:srgbClr val="FF0000"/>
                </a:solidFill>
              </a:rPr>
              <a:t>B. </a:t>
            </a:r>
            <a:r>
              <a:rPr lang="fr-FR" sz="1100" b="1" u="sng" dirty="0" err="1" smtClean="0">
                <a:solidFill>
                  <a:srgbClr val="FF0000"/>
                </a:solidFill>
              </a:rPr>
              <a:t>Disklêriadur</a:t>
            </a:r>
            <a:r>
              <a:rPr lang="fr-FR" sz="1100" b="1" u="sng" dirty="0" smtClean="0">
                <a:solidFill>
                  <a:srgbClr val="FF0000"/>
                </a:solidFill>
              </a:rPr>
              <a:t> </a:t>
            </a:r>
            <a:r>
              <a:rPr lang="fr-FR" sz="1100" b="1" u="sng" dirty="0" err="1" smtClean="0">
                <a:solidFill>
                  <a:srgbClr val="FF0000"/>
                </a:solidFill>
              </a:rPr>
              <a:t>hollvedel</a:t>
            </a:r>
            <a:r>
              <a:rPr lang="fr-FR" sz="1100" b="1" u="sng" dirty="0" smtClean="0">
                <a:solidFill>
                  <a:srgbClr val="FF0000"/>
                </a:solidFill>
              </a:rPr>
              <a:t> </a:t>
            </a:r>
            <a:r>
              <a:rPr lang="fr-FR" sz="1100" b="1" u="sng" dirty="0" err="1" smtClean="0">
                <a:solidFill>
                  <a:srgbClr val="FF0000"/>
                </a:solidFill>
              </a:rPr>
              <a:t>gwirioù</a:t>
            </a:r>
            <a:r>
              <a:rPr lang="fr-FR" sz="1100" b="1" u="sng" dirty="0" smtClean="0">
                <a:solidFill>
                  <a:srgbClr val="FF0000"/>
                </a:solidFill>
              </a:rPr>
              <a:t> Mab-den 1948</a:t>
            </a:r>
            <a:endParaRPr lang="fr-FR" sz="1100" b="1" u="sng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61048" y="307777"/>
            <a:ext cx="104535" cy="36881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437112" y="153888"/>
            <a:ext cx="2304256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rgbClr val="FF0000"/>
                </a:solidFill>
              </a:rPr>
              <a:t>Pennaennoù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</a:rPr>
              <a:t>ar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</a:rPr>
              <a:t>justis</a:t>
            </a:r>
            <a:endParaRPr lang="fr-FR" sz="1400" b="1" dirty="0" smtClean="0">
              <a:solidFill>
                <a:srgbClr val="FF0000"/>
              </a:solidFill>
            </a:endParaRPr>
          </a:p>
          <a:p>
            <a:endParaRPr lang="fr-FR" sz="1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fr-FR" sz="1400" b="1" dirty="0" err="1" smtClean="0"/>
              <a:t>Douetañs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digablus</a:t>
            </a:r>
            <a:endParaRPr lang="fr-FR" sz="1400" b="1" dirty="0" smtClean="0"/>
          </a:p>
          <a:p>
            <a:endParaRPr lang="fr-FR" sz="1400" b="1" dirty="0"/>
          </a:p>
          <a:p>
            <a:pPr marL="285750" indent="-285750">
              <a:buFont typeface="Arial" charset="0"/>
              <a:buChar char="•"/>
            </a:pPr>
            <a:r>
              <a:rPr lang="fr-FR" sz="1400" b="1" dirty="0" err="1" smtClean="0"/>
              <a:t>Gwir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kaout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ur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prosez</a:t>
            </a:r>
            <a:r>
              <a:rPr lang="fr-FR" sz="1400" b="1" dirty="0" smtClean="0"/>
              <a:t> par ha </a:t>
            </a:r>
            <a:r>
              <a:rPr lang="fr-FR" sz="1400" b="1" dirty="0" err="1" smtClean="0"/>
              <a:t>neptu</a:t>
            </a:r>
            <a:r>
              <a:rPr lang="fr-FR" sz="1400" b="1" dirty="0" smtClean="0"/>
              <a:t> /</a:t>
            </a:r>
            <a:r>
              <a:rPr lang="fr-FR" sz="1400" b="1" dirty="0" err="1" smtClean="0"/>
              <a:t>lavar-dislavar</a:t>
            </a:r>
            <a:r>
              <a:rPr lang="fr-FR" sz="1400" b="1" dirty="0" smtClean="0"/>
              <a:t> a </a:t>
            </a:r>
            <a:r>
              <a:rPr lang="fr-FR" sz="1400" b="1" dirty="0" err="1" smtClean="0"/>
              <a:t>vez</a:t>
            </a:r>
            <a:r>
              <a:rPr lang="fr-FR" sz="1400" b="1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endParaRPr lang="fr-FR" sz="1400" b="1" dirty="0"/>
          </a:p>
          <a:p>
            <a:pPr marL="285750" indent="-285750">
              <a:buFont typeface="Arial" charset="0"/>
              <a:buChar char="•"/>
            </a:pPr>
            <a:r>
              <a:rPr lang="fr-FR" sz="1400" b="1" dirty="0" smtClean="0"/>
              <a:t>Ket </a:t>
            </a:r>
            <a:r>
              <a:rPr lang="fr-FR" sz="1400" b="1" dirty="0" err="1" smtClean="0"/>
              <a:t>efedoù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àr-gil</a:t>
            </a:r>
            <a:endParaRPr lang="fr-FR" sz="1400" b="1" dirty="0" smtClean="0"/>
          </a:p>
          <a:p>
            <a:endParaRPr lang="fr-FR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1400" b="1" dirty="0" err="1" smtClean="0"/>
              <a:t>Doujañs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gwirioù</a:t>
            </a:r>
            <a:r>
              <a:rPr lang="fr-FR" sz="1400" b="1" dirty="0" smtClean="0"/>
              <a:t> an </a:t>
            </a:r>
            <a:r>
              <a:rPr lang="fr-FR" sz="1400" b="1" dirty="0" err="1" smtClean="0"/>
              <a:t>difennerezh</a:t>
            </a:r>
            <a:endParaRPr lang="fr-FR" sz="1400" b="1" dirty="0" smtClean="0"/>
          </a:p>
          <a:p>
            <a:endParaRPr lang="fr-FR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1400" b="1" dirty="0" err="1" smtClean="0"/>
              <a:t>Ingalded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dirak</a:t>
            </a:r>
            <a:r>
              <a:rPr lang="fr-FR" sz="1400" b="1" dirty="0" smtClean="0"/>
              <a:t> al </a:t>
            </a:r>
            <a:r>
              <a:rPr lang="fr-FR" sz="1400" b="1" dirty="0" err="1" smtClean="0"/>
              <a:t>lezennoù</a:t>
            </a:r>
            <a:endParaRPr lang="fr-FR" sz="1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z="1400" b="1" dirty="0" err="1" smtClean="0"/>
              <a:t>Gwir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sevel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amoug</a:t>
            </a:r>
            <a:r>
              <a:rPr lang="fr-FR" sz="1400" b="1" dirty="0"/>
              <a:t> </a:t>
            </a:r>
            <a:r>
              <a:rPr lang="fr-FR" sz="1400" b="1" dirty="0" err="1" smtClean="0"/>
              <a:t>evit</a:t>
            </a:r>
            <a:r>
              <a:rPr lang="fr-FR" sz="1400" b="1" dirty="0" smtClean="0"/>
              <a:t> an </a:t>
            </a:r>
            <a:r>
              <a:rPr lang="fr-FR" sz="1400" b="1" dirty="0" err="1" smtClean="0"/>
              <a:t>diviz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justis</a:t>
            </a:r>
            <a:endParaRPr lang="fr-FR" sz="1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z="1400" b="1" dirty="0" err="1" smtClean="0"/>
              <a:t>Gwir</a:t>
            </a:r>
            <a:r>
              <a:rPr lang="fr-FR" sz="1400" b="1" dirty="0" smtClean="0"/>
              <a:t> da </a:t>
            </a:r>
            <a:r>
              <a:rPr lang="fr-FR" sz="1400" b="1" dirty="0" err="1" smtClean="0"/>
              <a:t>vri</a:t>
            </a:r>
            <a:r>
              <a:rPr lang="fr-FR" sz="1400" b="1" dirty="0" smtClean="0"/>
              <a:t> mab-den</a:t>
            </a:r>
            <a:endParaRPr lang="fr-FR" sz="1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08" y="4716016"/>
            <a:ext cx="6531260" cy="413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740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l\Documents\histoire 4vet\D-K\II. gwir ha justis e Frañs\Tem 2 ar Justis, gwarezourez  doujañs ar Gwir\reizh3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6373813" cy="22066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Val\Documents\histoire 4vet\D-K\II. gwir ha justis e Frañs\Tem 2 ar Justis, gwarezourez  doujañs ar Gwir\reizh3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987824"/>
            <a:ext cx="6373813" cy="22066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Val\Documents\histoire 4vet\D-K\II. gwir ha justis e Frañs\Tem 2 ar Justis, gwarezourez  doujañs ar Gwir\reizh3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71" y="5868144"/>
            <a:ext cx="6373813" cy="22066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38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92696" y="0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E men e </a:t>
            </a:r>
            <a:r>
              <a:rPr lang="fr-FR" sz="1400" b="1" dirty="0" err="1" smtClean="0"/>
              <a:t>vez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barnet</a:t>
            </a:r>
            <a:r>
              <a:rPr lang="fr-FR" sz="1400" b="1" dirty="0" smtClean="0"/>
              <a:t> an </a:t>
            </a:r>
            <a:r>
              <a:rPr lang="fr-FR" sz="1400" b="1" dirty="0" err="1" smtClean="0"/>
              <a:t>torfedoù</a:t>
            </a:r>
            <a:r>
              <a:rPr lang="fr-FR" sz="1400" b="1" dirty="0" smtClean="0"/>
              <a:t>?</a:t>
            </a:r>
            <a:endParaRPr lang="fr-FR" sz="1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307777"/>
            <a:ext cx="4005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/>
              <a:t>1. Ur lez-</a:t>
            </a:r>
            <a:r>
              <a:rPr lang="fr-FR" sz="1400" b="1" u="sng" dirty="0" err="1" smtClean="0"/>
              <a:t>varn</a:t>
            </a:r>
            <a:r>
              <a:rPr lang="fr-FR" sz="1400" b="1" u="sng" dirty="0" smtClean="0"/>
              <a:t> a </a:t>
            </a:r>
            <a:r>
              <a:rPr lang="fr-FR" sz="1400" b="1" u="sng" dirty="0" err="1" smtClean="0"/>
              <a:t>varn</a:t>
            </a:r>
            <a:r>
              <a:rPr lang="fr-FR" sz="1400" b="1" u="sng" dirty="0" smtClean="0"/>
              <a:t> an </a:t>
            </a:r>
            <a:r>
              <a:rPr lang="fr-FR" sz="1400" b="1" u="sng" dirty="0" err="1" smtClean="0"/>
              <a:t>torfedoù</a:t>
            </a:r>
            <a:endParaRPr lang="fr-FR" sz="1400" b="1" u="sng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615554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u="sng" dirty="0" err="1" smtClean="0"/>
              <a:t>Torfed</a:t>
            </a:r>
            <a:r>
              <a:rPr lang="fr-FR" sz="1400" dirty="0" smtClean="0"/>
              <a:t>= torr-</a:t>
            </a:r>
            <a:r>
              <a:rPr lang="fr-FR" sz="1400" dirty="0" err="1" smtClean="0"/>
              <a:t>lezennoù</a:t>
            </a:r>
            <a:r>
              <a:rPr lang="fr-FR" sz="1400" dirty="0" smtClean="0"/>
              <a:t> </a:t>
            </a:r>
            <a:r>
              <a:rPr lang="fr-FR" sz="1400" dirty="0" err="1" smtClean="0"/>
              <a:t>grevusañ</a:t>
            </a:r>
            <a:r>
              <a:rPr lang="fr-FR" sz="1400" dirty="0" smtClean="0"/>
              <a:t>, </a:t>
            </a:r>
            <a:r>
              <a:rPr lang="fr-FR" sz="1400" dirty="0" err="1" smtClean="0"/>
              <a:t>tizhiñ</a:t>
            </a:r>
            <a:r>
              <a:rPr lang="fr-FR" sz="1400" dirty="0" smtClean="0"/>
              <a:t> bri ha </a:t>
            </a:r>
            <a:r>
              <a:rPr lang="fr-FR" sz="1400" dirty="0" err="1" smtClean="0"/>
              <a:t>buhez</a:t>
            </a:r>
            <a:r>
              <a:rPr lang="fr-FR" sz="1400" dirty="0" smtClean="0"/>
              <a:t> an </a:t>
            </a:r>
            <a:r>
              <a:rPr lang="fr-FR" sz="1400" dirty="0" err="1" smtClean="0"/>
              <a:t>dud</a:t>
            </a:r>
            <a:r>
              <a:rPr lang="fr-FR" sz="1400" dirty="0" smtClean="0"/>
              <a:t>( </a:t>
            </a:r>
            <a:r>
              <a:rPr lang="fr-FR" sz="1400" dirty="0" err="1" smtClean="0"/>
              <a:t>muntroù</a:t>
            </a:r>
            <a:r>
              <a:rPr lang="fr-FR" sz="1400" dirty="0" smtClean="0"/>
              <a:t>, </a:t>
            </a:r>
            <a:r>
              <a:rPr lang="fr-FR" sz="1400" dirty="0" err="1" smtClean="0"/>
              <a:t>palforsioù</a:t>
            </a:r>
            <a:r>
              <a:rPr lang="fr-FR" sz="1400" dirty="0" smtClean="0"/>
              <a:t>, </a:t>
            </a:r>
            <a:r>
              <a:rPr lang="fr-FR" sz="1400" dirty="0" err="1" smtClean="0"/>
              <a:t>torfedoù</a:t>
            </a:r>
            <a:r>
              <a:rPr lang="fr-FR" sz="1400" dirty="0" smtClean="0"/>
              <a:t> </a:t>
            </a:r>
            <a:r>
              <a:rPr lang="fr-FR" sz="1400" dirty="0" err="1" smtClean="0"/>
              <a:t>enep</a:t>
            </a:r>
            <a:r>
              <a:rPr lang="fr-FR" sz="1400" dirty="0" smtClean="0"/>
              <a:t> mab-den…).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1259632"/>
            <a:ext cx="68580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Diell</a:t>
            </a:r>
            <a:r>
              <a:rPr lang="fr-FR" sz="1200" dirty="0" smtClean="0"/>
              <a:t> 1: Ur </a:t>
            </a:r>
            <a:r>
              <a:rPr lang="fr-FR" sz="1200" dirty="0" err="1" smtClean="0"/>
              <a:t>prosez</a:t>
            </a:r>
            <a:r>
              <a:rPr lang="fr-FR" sz="1200" dirty="0" smtClean="0"/>
              <a:t> el  </a:t>
            </a:r>
            <a:r>
              <a:rPr lang="fr-FR" sz="1200" b="1" u="sng" dirty="0" smtClean="0"/>
              <a:t> lez-</a:t>
            </a:r>
            <a:r>
              <a:rPr lang="fr-FR" sz="1200" b="1" u="sng" dirty="0" err="1" smtClean="0"/>
              <a:t>varn</a:t>
            </a:r>
            <a:r>
              <a:rPr lang="fr-FR" sz="1200" b="1" u="sng" dirty="0" smtClean="0"/>
              <a:t> an  </a:t>
            </a:r>
            <a:r>
              <a:rPr lang="fr-FR" sz="1200" b="1" u="sng" dirty="0" err="1" smtClean="0"/>
              <a:t>Asizoù</a:t>
            </a:r>
            <a:endParaRPr lang="fr-FR" sz="1200" b="1" u="sng" dirty="0" smtClean="0"/>
          </a:p>
          <a:p>
            <a:r>
              <a:rPr lang="fr-FR" sz="1200" dirty="0" smtClean="0"/>
              <a:t>Barnet </a:t>
            </a:r>
            <a:r>
              <a:rPr lang="fr-FR" sz="1200" dirty="0" err="1" smtClean="0"/>
              <a:t>eo</a:t>
            </a:r>
            <a:r>
              <a:rPr lang="fr-FR" sz="1200" dirty="0" smtClean="0"/>
              <a:t> </a:t>
            </a:r>
            <a:r>
              <a:rPr lang="fr-FR" sz="1200" dirty="0" err="1" smtClean="0"/>
              <a:t>bet</a:t>
            </a:r>
            <a:r>
              <a:rPr lang="fr-FR" sz="1200" dirty="0" smtClean="0"/>
              <a:t> </a:t>
            </a:r>
            <a:r>
              <a:rPr lang="fr-FR" sz="1200" dirty="0" err="1" smtClean="0"/>
              <a:t>pevar</a:t>
            </a:r>
            <a:r>
              <a:rPr lang="fr-FR" sz="1200" dirty="0" smtClean="0"/>
              <a:t> den </a:t>
            </a:r>
            <a:r>
              <a:rPr lang="fr-FR" sz="1200" dirty="0" err="1" smtClean="0"/>
              <a:t>yaouank</a:t>
            </a:r>
            <a:r>
              <a:rPr lang="fr-FR" sz="1200" dirty="0" smtClean="0"/>
              <a:t> </a:t>
            </a:r>
            <a:r>
              <a:rPr lang="fr-FR" sz="1200" dirty="0" err="1" smtClean="0"/>
              <a:t>evit</a:t>
            </a:r>
            <a:r>
              <a:rPr lang="fr-FR" sz="1200" dirty="0" smtClean="0"/>
              <a:t>  bout  </a:t>
            </a:r>
            <a:r>
              <a:rPr lang="fr-FR" sz="1200" dirty="0" err="1" smtClean="0"/>
              <a:t>klasket</a:t>
            </a:r>
            <a:r>
              <a:rPr lang="fr-FR" sz="1200" dirty="0" smtClean="0"/>
              <a:t> </a:t>
            </a:r>
            <a:r>
              <a:rPr lang="fr-FR" sz="1200" dirty="0" err="1" smtClean="0"/>
              <a:t>lazhiñ</a:t>
            </a:r>
            <a:r>
              <a:rPr lang="fr-FR" sz="1200" dirty="0" smtClean="0"/>
              <a:t> a-</a:t>
            </a:r>
            <a:r>
              <a:rPr lang="fr-FR" sz="1200" dirty="0" err="1" smtClean="0"/>
              <a:t>stroll</a:t>
            </a:r>
            <a:r>
              <a:rPr lang="fr-FR" sz="1200" dirty="0" smtClean="0"/>
              <a:t> </a:t>
            </a:r>
            <a:r>
              <a:rPr lang="fr-FR" sz="1200" dirty="0" err="1" smtClean="0"/>
              <a:t>poliserien</a:t>
            </a:r>
            <a:r>
              <a:rPr lang="fr-FR" sz="1200" dirty="0" smtClean="0"/>
              <a:t> e </a:t>
            </a:r>
            <a:r>
              <a:rPr lang="fr-FR" sz="1200" dirty="0" err="1" smtClean="0"/>
              <a:t>miz</a:t>
            </a:r>
            <a:r>
              <a:rPr lang="fr-FR" sz="1200" dirty="0" smtClean="0"/>
              <a:t> du 2007 e Villers-le Bel </a:t>
            </a:r>
            <a:r>
              <a:rPr lang="fr-FR" sz="1200" dirty="0" err="1" smtClean="0"/>
              <a:t>hag</a:t>
            </a:r>
            <a:r>
              <a:rPr lang="fr-FR" sz="1200" dirty="0" smtClean="0"/>
              <a:t> </a:t>
            </a:r>
            <a:r>
              <a:rPr lang="fr-FR" sz="1200" dirty="0" err="1" smtClean="0"/>
              <a:t>ivez</a:t>
            </a:r>
            <a:r>
              <a:rPr lang="fr-FR" sz="1200" dirty="0" smtClean="0"/>
              <a:t> </a:t>
            </a:r>
            <a:r>
              <a:rPr lang="fr-FR" sz="1200" dirty="0" err="1" smtClean="0"/>
              <a:t>evit</a:t>
            </a:r>
            <a:r>
              <a:rPr lang="fr-FR" sz="1200" dirty="0" smtClean="0"/>
              <a:t> bout </a:t>
            </a:r>
            <a:r>
              <a:rPr lang="fr-FR" sz="1200" dirty="0" err="1" smtClean="0"/>
              <a:t>douget</a:t>
            </a:r>
            <a:r>
              <a:rPr lang="fr-FR" sz="1200" dirty="0" smtClean="0"/>
              <a:t> </a:t>
            </a:r>
            <a:r>
              <a:rPr lang="fr-FR" sz="1200" dirty="0" err="1" smtClean="0"/>
              <a:t>armoù</a:t>
            </a:r>
            <a:r>
              <a:rPr lang="fr-FR" sz="1200" dirty="0" smtClean="0"/>
              <a:t>  </a:t>
            </a:r>
            <a:r>
              <a:rPr lang="fr-FR" sz="1200" dirty="0" err="1" smtClean="0"/>
              <a:t>difennet</a:t>
            </a:r>
            <a:r>
              <a:rPr lang="fr-FR" sz="1200" dirty="0" smtClean="0"/>
              <a:t> </a:t>
            </a:r>
            <a:r>
              <a:rPr lang="fr-FR" sz="1200" dirty="0" err="1" smtClean="0"/>
              <a:t>groñs.A</a:t>
            </a:r>
            <a:r>
              <a:rPr lang="fr-FR" sz="1200" dirty="0" smtClean="0"/>
              <a:t> r 5vet den a </a:t>
            </a:r>
            <a:r>
              <a:rPr lang="fr-FR" sz="1200" dirty="0" err="1" smtClean="0"/>
              <a:t>zo</a:t>
            </a:r>
            <a:r>
              <a:rPr lang="fr-FR" sz="1200" dirty="0" smtClean="0"/>
              <a:t> </a:t>
            </a:r>
            <a:r>
              <a:rPr lang="fr-FR" sz="1200" dirty="0" err="1" smtClean="0"/>
              <a:t>suspedet</a:t>
            </a:r>
            <a:r>
              <a:rPr lang="fr-FR" sz="1200" dirty="0" smtClean="0"/>
              <a:t> da </a:t>
            </a:r>
            <a:r>
              <a:rPr lang="fr-FR" sz="1200" dirty="0" err="1" smtClean="0"/>
              <a:t>vout</a:t>
            </a:r>
            <a:r>
              <a:rPr lang="fr-FR" sz="1200" dirty="0" smtClean="0"/>
              <a:t> </a:t>
            </a:r>
            <a:r>
              <a:rPr lang="fr-FR" sz="1200" dirty="0" err="1" smtClean="0"/>
              <a:t>roet</a:t>
            </a:r>
            <a:r>
              <a:rPr lang="fr-FR" sz="1200" dirty="0" smtClean="0"/>
              <a:t> </a:t>
            </a:r>
            <a:r>
              <a:rPr lang="fr-FR" sz="1200" dirty="0" err="1" smtClean="0"/>
              <a:t>ur</a:t>
            </a:r>
            <a:r>
              <a:rPr lang="fr-FR" sz="1200" dirty="0" smtClean="0"/>
              <a:t> </a:t>
            </a:r>
            <a:r>
              <a:rPr lang="fr-FR" sz="1200" dirty="0" err="1" smtClean="0"/>
              <a:t>fuzuilh</a:t>
            </a:r>
            <a:r>
              <a:rPr lang="fr-FR" sz="1200" dirty="0" smtClean="0"/>
              <a:t> </a:t>
            </a:r>
            <a:r>
              <a:rPr lang="fr-FR" sz="1200" dirty="0" err="1" smtClean="0"/>
              <a:t>bangounell</a:t>
            </a:r>
            <a:r>
              <a:rPr lang="fr-FR" sz="1200" dirty="0" smtClean="0"/>
              <a:t>  a </a:t>
            </a:r>
            <a:r>
              <a:rPr lang="fr-FR" sz="1200" dirty="0" err="1" smtClean="0"/>
              <a:t>oa</a:t>
            </a:r>
            <a:r>
              <a:rPr lang="fr-FR" sz="1200" dirty="0" smtClean="0"/>
              <a:t> </a:t>
            </a:r>
            <a:r>
              <a:rPr lang="fr-FR" sz="1200" dirty="0" err="1" smtClean="0"/>
              <a:t>barnet</a:t>
            </a:r>
            <a:r>
              <a:rPr lang="fr-FR" sz="1200" dirty="0" smtClean="0"/>
              <a:t> </a:t>
            </a:r>
            <a:r>
              <a:rPr lang="fr-FR" sz="1200" dirty="0" err="1" smtClean="0"/>
              <a:t>evit</a:t>
            </a:r>
            <a:r>
              <a:rPr lang="fr-FR" sz="1200" dirty="0" smtClean="0"/>
              <a:t> </a:t>
            </a:r>
            <a:r>
              <a:rPr lang="fr-FR" sz="1200" dirty="0" err="1" smtClean="0"/>
              <a:t>kenwallerezh</a:t>
            </a:r>
            <a:r>
              <a:rPr lang="fr-FR" sz="1200" dirty="0" smtClean="0"/>
              <a:t> .</a:t>
            </a:r>
          </a:p>
          <a:p>
            <a:r>
              <a:rPr lang="fr-FR" sz="1200" dirty="0" err="1" smtClean="0"/>
              <a:t>Goulennet</a:t>
            </a:r>
            <a:r>
              <a:rPr lang="fr-FR" sz="1200" dirty="0" smtClean="0"/>
              <a:t> en </a:t>
            </a:r>
            <a:r>
              <a:rPr lang="fr-FR" sz="1200" dirty="0" err="1" smtClean="0"/>
              <a:t>doa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b="1" dirty="0" err="1" smtClean="0"/>
              <a:t>breutaer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meur</a:t>
            </a:r>
            <a:r>
              <a:rPr lang="fr-FR" sz="1200" dirty="0" smtClean="0"/>
              <a:t>*  20 </a:t>
            </a:r>
            <a:r>
              <a:rPr lang="fr-FR" sz="1200" dirty="0" err="1" smtClean="0"/>
              <a:t>vlez</a:t>
            </a:r>
            <a:r>
              <a:rPr lang="fr-FR" sz="1200" dirty="0" smtClean="0"/>
              <a:t> </a:t>
            </a:r>
            <a:r>
              <a:rPr lang="fr-FR" sz="1200" dirty="0" err="1" smtClean="0"/>
              <a:t>toull-bach</a:t>
            </a:r>
            <a:r>
              <a:rPr lang="fr-FR" sz="1200" dirty="0" smtClean="0"/>
              <a:t> </a:t>
            </a:r>
            <a:r>
              <a:rPr lang="fr-FR" sz="1200" dirty="0" err="1" smtClean="0"/>
              <a:t>evit</a:t>
            </a:r>
            <a:r>
              <a:rPr lang="fr-FR" sz="1200" dirty="0" smtClean="0"/>
              <a:t>  Abou K. </a:t>
            </a:r>
            <a:r>
              <a:rPr lang="fr-FR" sz="1200" dirty="0" err="1" smtClean="0"/>
              <a:t>hag</a:t>
            </a:r>
            <a:r>
              <a:rPr lang="fr-FR" sz="1200" dirty="0" smtClean="0"/>
              <a:t> e </a:t>
            </a:r>
            <a:r>
              <a:rPr lang="fr-FR" sz="1200" dirty="0" err="1" smtClean="0"/>
              <a:t>vreur</a:t>
            </a:r>
            <a:r>
              <a:rPr lang="fr-FR" sz="1200" dirty="0" smtClean="0"/>
              <a:t> Adam K. </a:t>
            </a:r>
            <a:r>
              <a:rPr lang="fr-FR" sz="1200" dirty="0" err="1" smtClean="0"/>
              <a:t>hag</a:t>
            </a:r>
            <a:r>
              <a:rPr lang="fr-FR" sz="1200" dirty="0" smtClean="0"/>
              <a:t> a </a:t>
            </a:r>
            <a:r>
              <a:rPr lang="fr-FR" sz="1200" dirty="0" err="1" smtClean="0"/>
              <a:t>zo</a:t>
            </a:r>
            <a:r>
              <a:rPr lang="fr-FR" sz="1200" dirty="0" smtClean="0"/>
              <a:t> </a:t>
            </a:r>
            <a:r>
              <a:rPr lang="fr-FR" sz="1200" dirty="0" err="1" smtClean="0"/>
              <a:t>bet</a:t>
            </a:r>
            <a:r>
              <a:rPr lang="fr-FR" sz="1200" dirty="0" smtClean="0"/>
              <a:t> </a:t>
            </a:r>
            <a:r>
              <a:rPr lang="fr-FR" sz="1200" dirty="0" err="1" smtClean="0"/>
              <a:t>kondaonet</a:t>
            </a:r>
            <a:r>
              <a:rPr lang="fr-FR" sz="1200" dirty="0" smtClean="0"/>
              <a:t> da 15 ha 12 </a:t>
            </a:r>
            <a:r>
              <a:rPr lang="fr-FR" sz="1200" dirty="0" err="1" smtClean="0"/>
              <a:t>vlez</a:t>
            </a:r>
            <a:r>
              <a:rPr lang="fr-FR" sz="1200" dirty="0" smtClean="0"/>
              <a:t> </a:t>
            </a:r>
            <a:r>
              <a:rPr lang="fr-FR" sz="1200" dirty="0" err="1" smtClean="0"/>
              <a:t>toull-bac’h</a:t>
            </a:r>
            <a:r>
              <a:rPr lang="fr-FR" sz="1200" dirty="0" smtClean="0"/>
              <a:t>(…) </a:t>
            </a:r>
            <a:r>
              <a:rPr lang="fr-FR" sz="1200" dirty="0" err="1" smtClean="0"/>
              <a:t>Goulennet</a:t>
            </a:r>
            <a:r>
              <a:rPr lang="fr-FR" sz="1200" dirty="0" smtClean="0"/>
              <a:t> </a:t>
            </a:r>
            <a:r>
              <a:rPr lang="fr-FR" sz="1200" dirty="0" err="1" smtClean="0"/>
              <a:t>he</a:t>
            </a:r>
            <a:r>
              <a:rPr lang="fr-FR" sz="1200" dirty="0" smtClean="0"/>
              <a:t> </a:t>
            </a:r>
            <a:r>
              <a:rPr lang="fr-FR" sz="1200" dirty="0" err="1" smtClean="0"/>
              <a:t>doa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lez-</a:t>
            </a:r>
            <a:r>
              <a:rPr lang="fr-FR" sz="1200" dirty="0" err="1" smtClean="0"/>
              <a:t>varn</a:t>
            </a:r>
            <a:r>
              <a:rPr lang="fr-FR" sz="1200" dirty="0" smtClean="0"/>
              <a:t>  15 </a:t>
            </a:r>
            <a:r>
              <a:rPr lang="fr-FR" sz="1200" dirty="0" err="1" smtClean="0"/>
              <a:t>vlez</a:t>
            </a:r>
            <a:r>
              <a:rPr lang="fr-FR" sz="1200" dirty="0" smtClean="0"/>
              <a:t> </a:t>
            </a:r>
            <a:r>
              <a:rPr lang="fr-FR" sz="1200" dirty="0" err="1" smtClean="0"/>
              <a:t>evit</a:t>
            </a:r>
            <a:r>
              <a:rPr lang="fr-FR" sz="1200" dirty="0" smtClean="0"/>
              <a:t> Ibrahima S. </a:t>
            </a:r>
            <a:r>
              <a:rPr lang="fr-FR" sz="1200" dirty="0" err="1" smtClean="0"/>
              <a:t>hag</a:t>
            </a:r>
            <a:r>
              <a:rPr lang="fr-FR" sz="1200" dirty="0" smtClean="0"/>
              <a:t> </a:t>
            </a:r>
            <a:r>
              <a:rPr lang="fr-FR" sz="1200" dirty="0" err="1" smtClean="0"/>
              <a:t>eo</a:t>
            </a:r>
            <a:r>
              <a:rPr lang="fr-FR" sz="1200" dirty="0" smtClean="0"/>
              <a:t> </a:t>
            </a:r>
            <a:r>
              <a:rPr lang="fr-FR" sz="1200" dirty="0" err="1" smtClean="0"/>
              <a:t>bet</a:t>
            </a:r>
            <a:r>
              <a:rPr lang="fr-FR" sz="1200" dirty="0" smtClean="0"/>
              <a:t> </a:t>
            </a:r>
            <a:r>
              <a:rPr lang="fr-FR" sz="1200" dirty="0" err="1" smtClean="0"/>
              <a:t>kondaonet</a:t>
            </a:r>
            <a:r>
              <a:rPr lang="fr-FR" sz="1200" dirty="0" smtClean="0"/>
              <a:t> da 9 </a:t>
            </a:r>
            <a:r>
              <a:rPr lang="fr-FR" sz="1200" dirty="0" err="1" smtClean="0"/>
              <a:t>blez</a:t>
            </a:r>
            <a:r>
              <a:rPr lang="fr-FR" sz="1200" dirty="0" smtClean="0"/>
              <a:t>. N’</a:t>
            </a:r>
            <a:r>
              <a:rPr lang="fr-FR" sz="1200" dirty="0" err="1" smtClean="0"/>
              <a:t>eo</a:t>
            </a:r>
            <a:r>
              <a:rPr lang="fr-FR" sz="1200" dirty="0" smtClean="0"/>
              <a:t> ket </a:t>
            </a:r>
            <a:r>
              <a:rPr lang="fr-FR" sz="1200" dirty="0" err="1" smtClean="0"/>
              <a:t>bet</a:t>
            </a:r>
            <a:r>
              <a:rPr lang="fr-FR" sz="1200" dirty="0" smtClean="0"/>
              <a:t> </a:t>
            </a:r>
            <a:r>
              <a:rPr lang="fr-FR" sz="1200" dirty="0" err="1" smtClean="0"/>
              <a:t>kondaonet</a:t>
            </a:r>
            <a:r>
              <a:rPr lang="fr-FR" sz="1200" dirty="0" smtClean="0"/>
              <a:t> </a:t>
            </a:r>
            <a:r>
              <a:rPr lang="fr-FR" sz="1200" dirty="0" err="1" smtClean="0"/>
              <a:t>Mara</a:t>
            </a:r>
            <a:r>
              <a:rPr lang="fr-FR" sz="1200" dirty="0" smtClean="0"/>
              <a:t> K. </a:t>
            </a:r>
            <a:r>
              <a:rPr lang="fr-FR" sz="1200" dirty="0" err="1" smtClean="0"/>
              <a:t>get</a:t>
            </a:r>
            <a:r>
              <a:rPr lang="fr-FR" sz="1200" dirty="0" smtClean="0"/>
              <a:t> </a:t>
            </a:r>
            <a:r>
              <a:rPr lang="fr-FR" sz="1200" b="1" dirty="0" err="1" smtClean="0"/>
              <a:t>ar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jureed</a:t>
            </a:r>
            <a:r>
              <a:rPr lang="fr-FR" sz="1200" b="1" dirty="0" smtClean="0"/>
              <a:t> </a:t>
            </a:r>
            <a:r>
              <a:rPr lang="fr-FR" sz="1200" dirty="0" err="1" smtClean="0"/>
              <a:t>evit</a:t>
            </a:r>
            <a:r>
              <a:rPr lang="fr-FR" sz="1200" dirty="0" smtClean="0"/>
              <a:t> bout </a:t>
            </a:r>
            <a:r>
              <a:rPr lang="fr-FR" sz="1200" dirty="0" err="1" smtClean="0"/>
              <a:t>tennet</a:t>
            </a:r>
            <a:r>
              <a:rPr lang="fr-FR" sz="1200" dirty="0" smtClean="0"/>
              <a:t> </a:t>
            </a:r>
            <a:r>
              <a:rPr lang="fr-FR" sz="1200" dirty="0" err="1" smtClean="0"/>
              <a:t>àr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boliserien</a:t>
            </a:r>
            <a:r>
              <a:rPr lang="fr-FR" sz="1200" dirty="0" smtClean="0"/>
              <a:t> met </a:t>
            </a:r>
            <a:r>
              <a:rPr lang="fr-FR" sz="1200" dirty="0" err="1" smtClean="0"/>
              <a:t>evit</a:t>
            </a:r>
            <a:r>
              <a:rPr lang="fr-FR" sz="1200" dirty="0" smtClean="0"/>
              <a:t> bout </a:t>
            </a:r>
            <a:r>
              <a:rPr lang="fr-FR" sz="1200" dirty="0" err="1" smtClean="0"/>
              <a:t>douget</a:t>
            </a:r>
            <a:r>
              <a:rPr lang="fr-FR" sz="1200" dirty="0" smtClean="0"/>
              <a:t> </a:t>
            </a:r>
            <a:r>
              <a:rPr lang="fr-FR" sz="1200" dirty="0" err="1" smtClean="0"/>
              <a:t>armoù</a:t>
            </a:r>
            <a:r>
              <a:rPr lang="fr-FR" sz="1200" dirty="0" smtClean="0"/>
              <a:t>. 3 </a:t>
            </a:r>
            <a:r>
              <a:rPr lang="fr-FR" sz="1200" dirty="0" err="1" smtClean="0"/>
              <a:t>blez</a:t>
            </a:r>
            <a:r>
              <a:rPr lang="fr-FR" sz="1200" dirty="0" smtClean="0"/>
              <a:t> </a:t>
            </a:r>
            <a:r>
              <a:rPr lang="fr-FR" sz="1200" dirty="0" err="1" smtClean="0"/>
              <a:t>toull-bac’h</a:t>
            </a:r>
            <a:r>
              <a:rPr lang="fr-FR" sz="1200" dirty="0" smtClean="0"/>
              <a:t> </a:t>
            </a:r>
            <a:r>
              <a:rPr lang="fr-FR" sz="1200" dirty="0" err="1" smtClean="0"/>
              <a:t>eo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c’</a:t>
            </a:r>
            <a:r>
              <a:rPr lang="fr-FR" sz="1200" dirty="0" err="1" smtClean="0"/>
              <a:t>hastiz</a:t>
            </a:r>
            <a:r>
              <a:rPr lang="fr-FR" sz="1200" dirty="0" smtClean="0"/>
              <a:t> </a:t>
            </a:r>
            <a:r>
              <a:rPr lang="fr-FR" sz="1200" dirty="0" err="1" smtClean="0"/>
              <a:t>evitañ.Samuel</a:t>
            </a:r>
            <a:r>
              <a:rPr lang="fr-FR" sz="1200" dirty="0" smtClean="0"/>
              <a:t> L. e </a:t>
            </a:r>
            <a:r>
              <a:rPr lang="fr-FR" sz="1200" dirty="0" err="1" smtClean="0"/>
              <a:t>oa</a:t>
            </a:r>
            <a:r>
              <a:rPr lang="fr-FR" sz="1200" dirty="0" smtClean="0"/>
              <a:t> </a:t>
            </a:r>
            <a:r>
              <a:rPr lang="fr-FR" sz="1200" dirty="0" err="1" smtClean="0"/>
              <a:t>barnet</a:t>
            </a:r>
            <a:r>
              <a:rPr lang="fr-FR" sz="1200" dirty="0" smtClean="0"/>
              <a:t> </a:t>
            </a:r>
            <a:r>
              <a:rPr lang="fr-FR" sz="1200" dirty="0" err="1" smtClean="0"/>
              <a:t>evit</a:t>
            </a:r>
            <a:r>
              <a:rPr lang="fr-FR" sz="1200" dirty="0" smtClean="0"/>
              <a:t> </a:t>
            </a:r>
            <a:r>
              <a:rPr lang="fr-FR" sz="1200" dirty="0" err="1" smtClean="0"/>
              <a:t>kenwallerezh</a:t>
            </a:r>
            <a:r>
              <a:rPr lang="fr-FR" sz="1200" dirty="0" smtClean="0"/>
              <a:t> </a:t>
            </a:r>
            <a:r>
              <a:rPr lang="fr-FR" sz="1200" dirty="0" err="1" smtClean="0"/>
              <a:t>evit</a:t>
            </a:r>
            <a:r>
              <a:rPr lang="fr-FR" sz="1200" dirty="0" smtClean="0"/>
              <a:t> bout </a:t>
            </a:r>
            <a:r>
              <a:rPr lang="fr-FR" sz="1200" dirty="0" err="1" smtClean="0"/>
              <a:t>roet</a:t>
            </a:r>
            <a:r>
              <a:rPr lang="fr-FR" sz="1200" dirty="0" smtClean="0"/>
              <a:t> an arm d’an </a:t>
            </a:r>
            <a:r>
              <a:rPr lang="fr-FR" sz="1200" dirty="0" err="1" smtClean="0"/>
              <a:t>dennerien</a:t>
            </a:r>
            <a:r>
              <a:rPr lang="fr-FR" sz="1200" dirty="0" smtClean="0"/>
              <a:t> a </a:t>
            </a:r>
            <a:r>
              <a:rPr lang="fr-FR" sz="1200" dirty="0" err="1" smtClean="0"/>
              <a:t>zo</a:t>
            </a:r>
            <a:r>
              <a:rPr lang="fr-FR" sz="1200" dirty="0" smtClean="0"/>
              <a:t> </a:t>
            </a:r>
            <a:r>
              <a:rPr lang="fr-FR" sz="1200" dirty="0" err="1" smtClean="0"/>
              <a:t>bet</a:t>
            </a:r>
            <a:r>
              <a:rPr lang="fr-FR" sz="1200" dirty="0" smtClean="0"/>
              <a:t> </a:t>
            </a:r>
            <a:r>
              <a:rPr lang="fr-FR" sz="1200" dirty="0" err="1" smtClean="0"/>
              <a:t>kondaonet</a:t>
            </a:r>
            <a:r>
              <a:rPr lang="fr-FR" sz="1200" dirty="0" smtClean="0"/>
              <a:t> da 3 </a:t>
            </a:r>
            <a:r>
              <a:rPr lang="fr-FR" sz="1200" dirty="0" err="1" smtClean="0"/>
              <a:t>blez</a:t>
            </a:r>
            <a:r>
              <a:rPr lang="fr-FR" sz="1200" dirty="0" smtClean="0"/>
              <a:t>. 10 </a:t>
            </a:r>
            <a:r>
              <a:rPr lang="fr-FR" sz="1200" dirty="0" err="1" smtClean="0"/>
              <a:t>devezh</a:t>
            </a:r>
            <a:r>
              <a:rPr lang="fr-FR" sz="1200" dirty="0" smtClean="0"/>
              <a:t> </a:t>
            </a:r>
            <a:r>
              <a:rPr lang="fr-FR" sz="1200" dirty="0" err="1" smtClean="0"/>
              <a:t>ez</a:t>
            </a:r>
            <a:r>
              <a:rPr lang="fr-FR" sz="1200" dirty="0" smtClean="0"/>
              <a:t> eus </a:t>
            </a:r>
            <a:r>
              <a:rPr lang="fr-FR" sz="1200" dirty="0" err="1" smtClean="0"/>
              <a:t>evit</a:t>
            </a:r>
            <a:r>
              <a:rPr lang="fr-FR" sz="1200" dirty="0" smtClean="0"/>
              <a:t> </a:t>
            </a:r>
            <a:r>
              <a:rPr lang="fr-FR" sz="1200" dirty="0" err="1" smtClean="0"/>
              <a:t>breutaerien</a:t>
            </a:r>
            <a:r>
              <a:rPr lang="fr-FR" sz="1200" dirty="0" smtClean="0"/>
              <a:t> an </a:t>
            </a:r>
            <a:r>
              <a:rPr lang="fr-FR" sz="1200" dirty="0" err="1" smtClean="0"/>
              <a:t>difennerezh</a:t>
            </a:r>
            <a:r>
              <a:rPr lang="fr-FR" sz="1200" dirty="0" smtClean="0"/>
              <a:t> </a:t>
            </a:r>
            <a:r>
              <a:rPr lang="fr-FR" sz="1200" dirty="0" err="1" smtClean="0"/>
              <a:t>evit</a:t>
            </a:r>
            <a:r>
              <a:rPr lang="fr-FR" sz="1200" dirty="0" smtClean="0"/>
              <a:t> </a:t>
            </a:r>
            <a:r>
              <a:rPr lang="fr-FR" sz="1200" dirty="0" err="1" smtClean="0"/>
              <a:t>sevel</a:t>
            </a:r>
            <a:r>
              <a:rPr lang="fr-FR" sz="1200" dirty="0" smtClean="0"/>
              <a:t> </a:t>
            </a:r>
            <a:r>
              <a:rPr lang="fr-FR" sz="1200" dirty="0" err="1" smtClean="0"/>
              <a:t>amoug</a:t>
            </a:r>
            <a:r>
              <a:rPr lang="fr-FR" sz="1200" dirty="0" smtClean="0"/>
              <a:t>.</a:t>
            </a:r>
          </a:p>
          <a:p>
            <a:r>
              <a:rPr lang="fr-FR" sz="1200" dirty="0" smtClean="0"/>
              <a:t>* </a:t>
            </a:r>
            <a:r>
              <a:rPr lang="fr-FR" sz="1200" dirty="0" err="1" smtClean="0"/>
              <a:t>Kastiz</a:t>
            </a:r>
            <a:r>
              <a:rPr lang="fr-FR" sz="1200" dirty="0" smtClean="0"/>
              <a:t> </a:t>
            </a:r>
            <a:r>
              <a:rPr lang="fr-FR" sz="1200" dirty="0" err="1" smtClean="0"/>
              <a:t>goulennet</a:t>
            </a:r>
            <a:r>
              <a:rPr lang="fr-FR" sz="1200" dirty="0" smtClean="0"/>
              <a:t> en </a:t>
            </a:r>
            <a:r>
              <a:rPr lang="fr-FR" sz="1200" dirty="0" err="1" smtClean="0"/>
              <a:t>anv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gevredigezh</a:t>
            </a:r>
            <a:r>
              <a:rPr lang="fr-FR" sz="1200" dirty="0" smtClean="0"/>
              <a:t> </a:t>
            </a:r>
            <a:r>
              <a:rPr lang="fr-FR" sz="1200" dirty="0" err="1" smtClean="0"/>
              <a:t>get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breutaer</a:t>
            </a:r>
            <a:r>
              <a:rPr lang="fr-FR" sz="1200" dirty="0" smtClean="0"/>
              <a:t> </a:t>
            </a:r>
            <a:r>
              <a:rPr lang="fr-FR" sz="1200" dirty="0" err="1" smtClean="0"/>
              <a:t>meur</a:t>
            </a:r>
            <a:r>
              <a:rPr lang="fr-FR" sz="1200" dirty="0" smtClean="0"/>
              <a:t>  </a:t>
            </a:r>
            <a:r>
              <a:rPr lang="fr-FR" sz="1200" dirty="0" err="1" smtClean="0"/>
              <a:t>anvet</a:t>
            </a:r>
            <a:r>
              <a:rPr lang="fr-FR" sz="1200" dirty="0" smtClean="0"/>
              <a:t> </a:t>
            </a:r>
            <a:r>
              <a:rPr lang="fr-FR" sz="1200" dirty="0" err="1" smtClean="0"/>
              <a:t>ivez</a:t>
            </a:r>
            <a:r>
              <a:rPr lang="fr-FR" sz="1200" dirty="0" smtClean="0"/>
              <a:t> lez-</a:t>
            </a:r>
            <a:r>
              <a:rPr lang="fr-FR" sz="1200" dirty="0" err="1" smtClean="0"/>
              <a:t>varn</a:t>
            </a:r>
            <a:r>
              <a:rPr lang="fr-FR" sz="1200" dirty="0" smtClean="0"/>
              <a:t> </a:t>
            </a:r>
            <a:r>
              <a:rPr lang="fr-FR" sz="1200" dirty="0" err="1" smtClean="0"/>
              <a:t>pe</a:t>
            </a:r>
            <a:r>
              <a:rPr lang="fr-FR" sz="1200" dirty="0" smtClean="0"/>
              <a:t> </a:t>
            </a:r>
            <a:r>
              <a:rPr lang="fr-FR" sz="1200" dirty="0" err="1" smtClean="0"/>
              <a:t>ministerezh</a:t>
            </a:r>
            <a:r>
              <a:rPr lang="fr-FR" sz="1200" dirty="0" smtClean="0"/>
              <a:t> </a:t>
            </a:r>
            <a:r>
              <a:rPr lang="fr-FR" sz="1200" dirty="0" err="1" smtClean="0"/>
              <a:t>foran</a:t>
            </a:r>
            <a:r>
              <a:rPr lang="fr-FR" sz="1200" dirty="0" smtClean="0"/>
              <a:t> </a:t>
            </a:r>
          </a:p>
          <a:p>
            <a:r>
              <a:rPr lang="fr-FR" sz="1200" dirty="0" err="1" smtClean="0"/>
              <a:t>Hervez</a:t>
            </a:r>
            <a:r>
              <a:rPr lang="fr-FR" sz="1200" dirty="0" smtClean="0"/>
              <a:t> www. Info.france2.fr   </a:t>
            </a:r>
            <a:r>
              <a:rPr lang="fr-FR" sz="1200" dirty="0" err="1" smtClean="0"/>
              <a:t>Gouere</a:t>
            </a:r>
            <a:r>
              <a:rPr lang="fr-FR" sz="1200" dirty="0" smtClean="0"/>
              <a:t> 2010</a:t>
            </a:r>
            <a:endParaRPr lang="fr-FR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584" y="6453776"/>
            <a:ext cx="2628900" cy="1733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958859" y="8187326"/>
            <a:ext cx="275753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Diell</a:t>
            </a:r>
            <a:r>
              <a:rPr lang="fr-FR" sz="1200" dirty="0" smtClean="0"/>
              <a:t> 2: 90 </a:t>
            </a:r>
            <a:r>
              <a:rPr lang="fr-FR" sz="1200" dirty="0" err="1" smtClean="0"/>
              <a:t>poliser</a:t>
            </a:r>
            <a:r>
              <a:rPr lang="fr-FR" sz="1200" dirty="0" smtClean="0"/>
              <a:t> da vont da </a:t>
            </a:r>
            <a:r>
              <a:rPr lang="fr-FR" sz="1200" dirty="0" err="1" smtClean="0"/>
              <a:t>gevrenn</a:t>
            </a:r>
            <a:r>
              <a:rPr lang="fr-FR" sz="1200" dirty="0" smtClean="0"/>
              <a:t> </a:t>
            </a:r>
            <a:r>
              <a:rPr lang="fr-FR" sz="1200" dirty="0" err="1" smtClean="0"/>
              <a:t>geodedel</a:t>
            </a:r>
            <a:endParaRPr lang="fr-FR" sz="1200" dirty="0" smtClean="0"/>
          </a:p>
          <a:p>
            <a:r>
              <a:rPr lang="fr-FR" sz="1200" dirty="0" err="1" smtClean="0"/>
              <a:t>Prosez</a:t>
            </a:r>
            <a:r>
              <a:rPr lang="fr-FR" sz="1200" dirty="0" smtClean="0"/>
              <a:t> </a:t>
            </a:r>
            <a:r>
              <a:rPr lang="fr-FR" sz="1200" dirty="0" err="1" smtClean="0"/>
              <a:t>Villers-le-Bel</a:t>
            </a:r>
            <a:r>
              <a:rPr lang="fr-FR" sz="1200" dirty="0" smtClean="0"/>
              <a:t>  </a:t>
            </a:r>
            <a:r>
              <a:rPr lang="fr-FR" sz="1200" dirty="0" err="1" smtClean="0"/>
              <a:t>miz</a:t>
            </a:r>
            <a:r>
              <a:rPr lang="fr-FR" sz="1200" dirty="0" smtClean="0"/>
              <a:t> Du 2007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3077" y="3937288"/>
            <a:ext cx="3928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2. </a:t>
            </a:r>
            <a:r>
              <a:rPr lang="fr-FR" sz="1200" dirty="0" err="1" smtClean="0"/>
              <a:t>Leuniit</a:t>
            </a:r>
            <a:r>
              <a:rPr lang="fr-FR" sz="1200" dirty="0" smtClean="0"/>
              <a:t> an </a:t>
            </a:r>
            <a:r>
              <a:rPr lang="fr-FR" sz="1200" dirty="0" err="1" smtClean="0"/>
              <a:t>daolenn</a:t>
            </a:r>
            <a:endParaRPr lang="fr-FR" sz="1200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136139"/>
              </p:ext>
            </p:extLst>
          </p:nvPr>
        </p:nvGraphicFramePr>
        <p:xfrm>
          <a:off x="0" y="4207136"/>
          <a:ext cx="6741368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5342"/>
                <a:gridCol w="1685342"/>
                <a:gridCol w="1685342"/>
                <a:gridCol w="1685342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An</a:t>
                      </a:r>
                      <a:r>
                        <a:rPr lang="fr-FR" sz="1400" b="1" baseline="0" dirty="0" smtClean="0"/>
                        <a:t> </a:t>
                      </a:r>
                      <a:r>
                        <a:rPr lang="fr-FR" sz="1400" b="1" baseline="0" dirty="0" err="1" smtClean="0"/>
                        <a:t>damallidi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Ar </a:t>
                      </a:r>
                      <a:r>
                        <a:rPr lang="fr-FR" sz="1400" b="1" dirty="0" err="1" smtClean="0"/>
                        <a:t>fedoù</a:t>
                      </a:r>
                      <a:r>
                        <a:rPr lang="fr-FR" sz="1400" b="1" dirty="0" smtClean="0"/>
                        <a:t> </a:t>
                      </a:r>
                      <a:r>
                        <a:rPr lang="fr-FR" sz="1400" b="1" dirty="0" err="1" smtClean="0"/>
                        <a:t>gwarnet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Ar </a:t>
                      </a:r>
                      <a:r>
                        <a:rPr lang="fr-FR" sz="1400" b="1" dirty="0" err="1" smtClean="0"/>
                        <a:t>rekizadurioù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Ar </a:t>
                      </a:r>
                      <a:r>
                        <a:rPr lang="fr-FR" sz="1400" b="1" dirty="0" err="1" smtClean="0"/>
                        <a:t>varnedigezh</a:t>
                      </a:r>
                      <a:endParaRPr lang="fr-F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Abou K.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Adama</a:t>
                      </a:r>
                      <a:r>
                        <a:rPr lang="fr-FR" sz="1200" dirty="0" smtClean="0"/>
                        <a:t> K.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Ibrahima</a:t>
                      </a:r>
                      <a:r>
                        <a:rPr lang="fr-FR" sz="1200" baseline="0" dirty="0" smtClean="0"/>
                        <a:t> S.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Mara</a:t>
                      </a:r>
                      <a:r>
                        <a:rPr lang="fr-FR" sz="1200" baseline="0" dirty="0" smtClean="0"/>
                        <a:t> K.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  15 </a:t>
                      </a:r>
                      <a:r>
                        <a:rPr lang="fr-FR" sz="1200" dirty="0" err="1" smtClean="0"/>
                        <a:t>vlez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toull-bac’h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Samuel L.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7 </a:t>
                      </a:r>
                      <a:r>
                        <a:rPr lang="fr-FR" sz="1200" dirty="0" err="1" smtClean="0"/>
                        <a:t>vlez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toull-bac’h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-16128" y="6709999"/>
            <a:ext cx="3928977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3. </a:t>
            </a:r>
            <a:r>
              <a:rPr lang="fr-FR" sz="1200" b="1" dirty="0" err="1" smtClean="0"/>
              <a:t>Arguzenniñ:diskouezit</a:t>
            </a:r>
            <a:r>
              <a:rPr lang="fr-FR" sz="1200" b="1" dirty="0" smtClean="0"/>
              <a:t> e ra Lez-</a:t>
            </a:r>
            <a:r>
              <a:rPr lang="fr-FR" sz="1200" b="1" dirty="0" err="1" smtClean="0"/>
              <a:t>varn</a:t>
            </a:r>
            <a:r>
              <a:rPr lang="fr-FR" sz="1200" b="1" dirty="0" smtClean="0"/>
              <a:t> an </a:t>
            </a:r>
            <a:r>
              <a:rPr lang="fr-FR" sz="1200" b="1" dirty="0" err="1" smtClean="0"/>
              <a:t>Asizoù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get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ar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pennaennoù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ur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justis</a:t>
            </a:r>
            <a:r>
              <a:rPr lang="fr-FR" sz="1200" b="1" dirty="0" smtClean="0"/>
              <a:t> par en </a:t>
            </a:r>
            <a:r>
              <a:rPr lang="fr-FR" sz="1200" b="1" dirty="0" err="1" smtClean="0"/>
              <a:t>ur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justifiiñ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ar</a:t>
            </a:r>
            <a:r>
              <a:rPr lang="fr-FR" sz="1200" b="1" dirty="0" smtClean="0"/>
              <a:t> c’</a:t>
            </a:r>
            <a:r>
              <a:rPr lang="fr-FR" sz="1200" b="1" dirty="0" err="1" smtClean="0"/>
              <a:t>hinnigoù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roet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deoc’h</a:t>
            </a:r>
            <a:endParaRPr lang="fr-FR" sz="1200" b="1" dirty="0" smtClean="0"/>
          </a:p>
          <a:p>
            <a:r>
              <a:rPr lang="fr-FR" sz="1200" b="1" dirty="0" smtClean="0"/>
              <a:t>a. </a:t>
            </a:r>
            <a:r>
              <a:rPr lang="fr-FR" sz="1200" dirty="0" smtClean="0"/>
              <a:t>Ar c’</a:t>
            </a:r>
            <a:r>
              <a:rPr lang="fr-FR" sz="1200" dirty="0" err="1" smtClean="0"/>
              <a:t>houzañvidi</a:t>
            </a:r>
            <a:r>
              <a:rPr lang="fr-FR" sz="1200" dirty="0" smtClean="0"/>
              <a:t> a c’</a:t>
            </a:r>
            <a:r>
              <a:rPr lang="fr-FR" sz="1200" dirty="0" err="1" smtClean="0"/>
              <a:t>hell</a:t>
            </a:r>
            <a:r>
              <a:rPr lang="fr-FR" sz="1200" dirty="0" smtClean="0"/>
              <a:t> </a:t>
            </a:r>
            <a:r>
              <a:rPr lang="fr-FR" sz="1200" dirty="0" err="1" smtClean="0"/>
              <a:t>goulenn</a:t>
            </a:r>
            <a:r>
              <a:rPr lang="fr-FR" sz="1200" dirty="0" smtClean="0"/>
              <a:t> </a:t>
            </a:r>
            <a:r>
              <a:rPr lang="fr-FR" sz="1200" dirty="0" err="1" smtClean="0"/>
              <a:t>dic'haou</a:t>
            </a:r>
            <a:r>
              <a:rPr lang="fr-FR" sz="1200" dirty="0" smtClean="0"/>
              <a:t>: </a:t>
            </a:r>
          </a:p>
          <a:p>
            <a:r>
              <a:rPr lang="fr-FR" sz="1200" dirty="0" smtClean="0"/>
              <a:t>……………………………………………………………………………………………..</a:t>
            </a:r>
          </a:p>
          <a:p>
            <a:r>
              <a:rPr lang="fr-FR" sz="1200" dirty="0" smtClean="0"/>
              <a:t>b. An </a:t>
            </a:r>
            <a:r>
              <a:rPr lang="fr-FR" sz="1200" dirty="0" err="1" smtClean="0"/>
              <a:t>damallidi</a:t>
            </a:r>
            <a:r>
              <a:rPr lang="fr-FR" sz="1200" dirty="0" smtClean="0"/>
              <a:t> a c’</a:t>
            </a:r>
            <a:r>
              <a:rPr lang="fr-FR" sz="1200" dirty="0" err="1" smtClean="0"/>
              <a:t>hell</a:t>
            </a:r>
            <a:r>
              <a:rPr lang="fr-FR" sz="1200" dirty="0" smtClean="0"/>
              <a:t> en </a:t>
            </a:r>
            <a:r>
              <a:rPr lang="fr-FR" sz="1200" dirty="0" err="1" smtClean="0"/>
              <a:t>em</a:t>
            </a:r>
            <a:r>
              <a:rPr lang="fr-FR" sz="1200" dirty="0" smtClean="0"/>
              <a:t> </a:t>
            </a:r>
            <a:r>
              <a:rPr lang="fr-FR" sz="1200" dirty="0" err="1" smtClean="0"/>
              <a:t>zifenn</a:t>
            </a:r>
            <a:r>
              <a:rPr lang="fr-FR" sz="1200" dirty="0" smtClean="0"/>
              <a:t>:</a:t>
            </a:r>
          </a:p>
          <a:p>
            <a:r>
              <a:rPr lang="fr-FR" sz="1200" dirty="0" smtClean="0"/>
              <a:t>………………………………………………………………………………………….</a:t>
            </a:r>
          </a:p>
          <a:p>
            <a:r>
              <a:rPr lang="fr-FR" sz="1200" dirty="0" smtClean="0"/>
              <a:t>c. Ar c’</a:t>
            </a:r>
            <a:r>
              <a:rPr lang="fr-FR" sz="1200" dirty="0" err="1" smtClean="0"/>
              <a:t>hastizoù</a:t>
            </a:r>
            <a:r>
              <a:rPr lang="fr-FR" sz="1200" dirty="0" smtClean="0"/>
              <a:t> a </a:t>
            </a:r>
            <a:r>
              <a:rPr lang="fr-FR" sz="1200" dirty="0" err="1" smtClean="0"/>
              <a:t>zo</a:t>
            </a:r>
            <a:r>
              <a:rPr lang="fr-FR" sz="1200" dirty="0" smtClean="0"/>
              <a:t> </a:t>
            </a:r>
            <a:r>
              <a:rPr lang="fr-FR" sz="1200" dirty="0" err="1" smtClean="0"/>
              <a:t>kenfeuriek</a:t>
            </a:r>
            <a:r>
              <a:rPr lang="fr-FR" sz="1200" dirty="0" smtClean="0"/>
              <a:t> da </a:t>
            </a:r>
            <a:r>
              <a:rPr lang="fr-FR" sz="1200" dirty="0" err="1" smtClean="0"/>
              <a:t>dorr-lezennoù</a:t>
            </a:r>
            <a:r>
              <a:rPr lang="fr-FR" sz="1200" dirty="0" smtClean="0"/>
              <a:t>:</a:t>
            </a:r>
          </a:p>
          <a:p>
            <a:r>
              <a:rPr lang="fr-FR" sz="1200" dirty="0" smtClean="0"/>
              <a:t>……………………………………………………………………………………..</a:t>
            </a:r>
          </a:p>
          <a:p>
            <a:r>
              <a:rPr lang="fr-FR" sz="1200" dirty="0" smtClean="0"/>
              <a:t>d. </a:t>
            </a:r>
            <a:r>
              <a:rPr lang="fr-FR" sz="1200" dirty="0" err="1" smtClean="0"/>
              <a:t>Gellet</a:t>
            </a:r>
            <a:r>
              <a:rPr lang="fr-FR" sz="1200" dirty="0" smtClean="0"/>
              <a:t> a ra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re</a:t>
            </a:r>
            <a:r>
              <a:rPr lang="fr-FR" sz="1200" dirty="0" smtClean="0"/>
              <a:t> </a:t>
            </a:r>
            <a:r>
              <a:rPr lang="fr-FR" sz="1200" dirty="0" err="1" smtClean="0"/>
              <a:t>gondaone</a:t>
            </a:r>
            <a:r>
              <a:rPr lang="fr-FR" sz="1200" dirty="0" smtClean="0"/>
              <a:t> </a:t>
            </a:r>
            <a:r>
              <a:rPr lang="fr-FR" sz="1200" dirty="0" err="1" smtClean="0"/>
              <a:t>sevel</a:t>
            </a:r>
            <a:r>
              <a:rPr lang="fr-FR" sz="1200" dirty="0" smtClean="0"/>
              <a:t> </a:t>
            </a:r>
            <a:r>
              <a:rPr lang="fr-FR" sz="1200" dirty="0" err="1" smtClean="0"/>
              <a:t>amoug</a:t>
            </a:r>
            <a:r>
              <a:rPr lang="fr-FR" sz="1200" dirty="0" smtClean="0"/>
              <a:t>:</a:t>
            </a:r>
          </a:p>
          <a:p>
            <a:r>
              <a:rPr lang="fr-FR" sz="1200" dirty="0" smtClean="0"/>
              <a:t>…………………………………………………………………………………..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-16128" y="3660289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1. </a:t>
            </a:r>
            <a:r>
              <a:rPr lang="fr-FR" sz="1200" dirty="0" err="1" smtClean="0"/>
              <a:t>Diell</a:t>
            </a:r>
            <a:r>
              <a:rPr lang="fr-FR" sz="1200" dirty="0" smtClean="0"/>
              <a:t> 1: </a:t>
            </a:r>
            <a:r>
              <a:rPr lang="fr-FR" sz="1200" dirty="0" err="1" smtClean="0"/>
              <a:t>Dirak</a:t>
            </a:r>
            <a:r>
              <a:rPr lang="fr-FR" sz="1200" dirty="0" smtClean="0"/>
              <a:t> </a:t>
            </a:r>
            <a:r>
              <a:rPr lang="fr-FR" sz="1200" dirty="0" err="1" smtClean="0"/>
              <a:t>peseurt</a:t>
            </a:r>
            <a:r>
              <a:rPr lang="fr-FR" sz="1200" dirty="0" smtClean="0"/>
              <a:t> lez-</a:t>
            </a:r>
            <a:r>
              <a:rPr lang="fr-FR" sz="1200" dirty="0" err="1" smtClean="0"/>
              <a:t>varn</a:t>
            </a:r>
            <a:r>
              <a:rPr lang="fr-FR" sz="1200" dirty="0" smtClean="0"/>
              <a:t> e </a:t>
            </a:r>
            <a:r>
              <a:rPr lang="fr-FR" sz="1200" dirty="0" err="1" smtClean="0"/>
              <a:t>voe</a:t>
            </a:r>
            <a:r>
              <a:rPr lang="fr-FR" sz="1200" dirty="0" smtClean="0"/>
              <a:t> </a:t>
            </a:r>
            <a:r>
              <a:rPr lang="fr-FR" sz="1200" dirty="0" err="1" smtClean="0"/>
              <a:t>bet</a:t>
            </a:r>
            <a:r>
              <a:rPr lang="fr-FR" sz="1200" dirty="0" smtClean="0"/>
              <a:t> </a:t>
            </a:r>
            <a:r>
              <a:rPr lang="fr-FR" sz="1200" dirty="0" err="1" smtClean="0"/>
              <a:t>barnet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5 den-</a:t>
            </a:r>
            <a:r>
              <a:rPr lang="fr-FR" sz="1200" dirty="0" err="1" smtClean="0"/>
              <a:t>mañ</a:t>
            </a:r>
            <a:r>
              <a:rPr lang="fr-FR" sz="1200" dirty="0" smtClean="0"/>
              <a:t>?.....................................................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95908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al\Documents\histoire 4vet\D-K\II. gwir ha justis e Frañs\Tem 2 ar Justis, gwarezourez  doujañs ar Gwir\ASSISES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2" y="287200"/>
            <a:ext cx="6249740" cy="279278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225" y="0"/>
            <a:ext cx="4633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/>
              <a:t>2. Ur lez-</a:t>
            </a:r>
            <a:r>
              <a:rPr lang="fr-FR" sz="1400" b="1" u="sng" dirty="0" err="1" smtClean="0"/>
              <a:t>varn</a:t>
            </a:r>
            <a:r>
              <a:rPr lang="fr-FR" sz="1400" b="1" u="sng" dirty="0" smtClean="0"/>
              <a:t> </a:t>
            </a:r>
            <a:r>
              <a:rPr lang="fr-FR" sz="1400" b="1" u="sng" dirty="0" err="1" smtClean="0"/>
              <a:t>poblel</a:t>
            </a:r>
            <a:r>
              <a:rPr lang="fr-FR" sz="1400" b="1" u="sng" dirty="0" smtClean="0"/>
              <a:t>:</a:t>
            </a:r>
            <a:endParaRPr lang="fr-FR" sz="1400" b="1" u="sng" dirty="0"/>
          </a:p>
        </p:txBody>
      </p:sp>
      <p:sp>
        <p:nvSpPr>
          <p:cNvPr id="3" name="ZoneTexte 2"/>
          <p:cNvSpPr txBox="1"/>
          <p:nvPr/>
        </p:nvSpPr>
        <p:spPr>
          <a:xfrm>
            <a:off x="19225" y="307777"/>
            <a:ext cx="1393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 smtClean="0"/>
              <a:t>Diell</a:t>
            </a:r>
            <a:r>
              <a:rPr lang="fr-FR" sz="1200" b="1" dirty="0" smtClean="0"/>
              <a:t> 3</a:t>
            </a:r>
            <a:endParaRPr lang="fr-FR" sz="1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4272" y="3203848"/>
            <a:ext cx="2448272" cy="22929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1100" dirty="0" smtClean="0"/>
              <a:t>Ar Lez  </a:t>
            </a:r>
            <a:r>
              <a:rPr lang="fr-FR" sz="1100" dirty="0" err="1" smtClean="0"/>
              <a:t>get</a:t>
            </a:r>
            <a:r>
              <a:rPr lang="fr-FR" sz="1100" dirty="0" smtClean="0"/>
              <a:t> </a:t>
            </a:r>
            <a:r>
              <a:rPr lang="fr-FR" sz="1100" dirty="0" err="1" smtClean="0"/>
              <a:t>ar</a:t>
            </a:r>
            <a:r>
              <a:rPr lang="fr-FR" sz="1100" dirty="0" smtClean="0"/>
              <a:t> </a:t>
            </a:r>
            <a:r>
              <a:rPr lang="fr-FR" sz="1100" dirty="0" err="1" smtClean="0"/>
              <a:t>prezidant</a:t>
            </a:r>
            <a:r>
              <a:rPr lang="fr-FR" sz="1100" dirty="0" smtClean="0"/>
              <a:t> ha </a:t>
            </a:r>
            <a:r>
              <a:rPr lang="fr-FR" sz="1100" dirty="0" err="1" smtClean="0"/>
              <a:t>daou</a:t>
            </a:r>
            <a:r>
              <a:rPr lang="fr-FR" sz="1100" dirty="0" smtClean="0"/>
              <a:t> </a:t>
            </a:r>
            <a:r>
              <a:rPr lang="fr-FR" sz="1100" dirty="0" err="1" smtClean="0"/>
              <a:t>asesor</a:t>
            </a:r>
            <a:r>
              <a:rPr lang="fr-FR" sz="1100" dirty="0" smtClean="0"/>
              <a:t> </a:t>
            </a:r>
          </a:p>
          <a:p>
            <a:pPr marL="342900" indent="-342900">
              <a:buAutoNum type="arabicPeriod"/>
            </a:pPr>
            <a:r>
              <a:rPr lang="fr-FR" sz="1100" dirty="0" smtClean="0"/>
              <a:t>Ar </a:t>
            </a:r>
            <a:r>
              <a:rPr lang="fr-FR" sz="1100" dirty="0" err="1" smtClean="0"/>
              <a:t>gazetennerien</a:t>
            </a:r>
            <a:r>
              <a:rPr lang="fr-FR" sz="1100" dirty="0" smtClean="0"/>
              <a:t>: a </a:t>
            </a:r>
            <a:r>
              <a:rPr lang="fr-FR" sz="1100" dirty="0" err="1" smtClean="0"/>
              <a:t>ziskouez</a:t>
            </a:r>
            <a:r>
              <a:rPr lang="fr-FR" sz="1100" dirty="0" smtClean="0"/>
              <a:t> e </a:t>
            </a:r>
            <a:r>
              <a:rPr lang="fr-FR" sz="1100" dirty="0" err="1" smtClean="0"/>
              <a:t>vez</a:t>
            </a:r>
            <a:r>
              <a:rPr lang="fr-FR" sz="1100" dirty="0" smtClean="0"/>
              <a:t> </a:t>
            </a:r>
            <a:r>
              <a:rPr lang="fr-FR" sz="1100" dirty="0" err="1" smtClean="0"/>
              <a:t>foran</a:t>
            </a:r>
            <a:r>
              <a:rPr lang="fr-FR" sz="1100" dirty="0" smtClean="0"/>
              <a:t> an </a:t>
            </a:r>
            <a:r>
              <a:rPr lang="fr-FR" sz="1100" dirty="0" err="1" smtClean="0"/>
              <a:t>diviz</a:t>
            </a:r>
            <a:r>
              <a:rPr lang="fr-FR" sz="1100" dirty="0" smtClean="0"/>
              <a:t> </a:t>
            </a:r>
            <a:r>
              <a:rPr lang="fr-FR" sz="1100" dirty="0" err="1" smtClean="0"/>
              <a:t>hag</a:t>
            </a:r>
            <a:r>
              <a:rPr lang="fr-FR" sz="1100" dirty="0" smtClean="0"/>
              <a:t> a </a:t>
            </a:r>
            <a:r>
              <a:rPr lang="fr-FR" sz="1100" dirty="0" err="1" smtClean="0"/>
              <a:t>rank</a:t>
            </a:r>
            <a:r>
              <a:rPr lang="fr-FR" sz="1100" dirty="0" smtClean="0"/>
              <a:t> bout </a:t>
            </a:r>
            <a:r>
              <a:rPr lang="fr-FR" sz="1100" dirty="0" err="1" smtClean="0"/>
              <a:t>embannet</a:t>
            </a:r>
            <a:r>
              <a:rPr lang="fr-FR" sz="1100" dirty="0" smtClean="0"/>
              <a:t> </a:t>
            </a:r>
            <a:r>
              <a:rPr lang="fr-FR" sz="1100" dirty="0" err="1" smtClean="0"/>
              <a:t>foran</a:t>
            </a:r>
            <a:r>
              <a:rPr lang="fr-FR" sz="1100" dirty="0" smtClean="0"/>
              <a:t> ha ket </a:t>
            </a:r>
            <a:r>
              <a:rPr lang="fr-FR" sz="1100" dirty="0" err="1" smtClean="0"/>
              <a:t>kuzh</a:t>
            </a:r>
            <a:endParaRPr lang="fr-FR" sz="1100" dirty="0" smtClean="0"/>
          </a:p>
          <a:p>
            <a:pPr marL="342900" indent="-342900">
              <a:buAutoNum type="arabicPeriod"/>
            </a:pPr>
            <a:r>
              <a:rPr lang="fr-FR" sz="1100" dirty="0" smtClean="0"/>
              <a:t>9 jure a </a:t>
            </a:r>
            <a:r>
              <a:rPr lang="fr-FR" sz="1100" dirty="0" err="1" smtClean="0"/>
              <a:t>sav</a:t>
            </a:r>
            <a:r>
              <a:rPr lang="fr-FR" sz="1100" dirty="0" smtClean="0"/>
              <a:t> al le.</a:t>
            </a:r>
          </a:p>
          <a:p>
            <a:pPr marL="342900" indent="-342900">
              <a:buAutoNum type="arabicPeriod"/>
            </a:pPr>
            <a:r>
              <a:rPr lang="fr-FR" sz="1100" dirty="0" smtClean="0"/>
              <a:t>Ar </a:t>
            </a:r>
            <a:r>
              <a:rPr lang="fr-FR" sz="1100" dirty="0" err="1" smtClean="0"/>
              <a:t>prezidant</a:t>
            </a:r>
            <a:r>
              <a:rPr lang="fr-FR" sz="1100" dirty="0" smtClean="0"/>
              <a:t> a </a:t>
            </a:r>
            <a:r>
              <a:rPr lang="fr-FR" sz="1100" dirty="0" err="1" smtClean="0"/>
              <a:t>ginnig</a:t>
            </a:r>
            <a:r>
              <a:rPr lang="fr-FR" sz="1100" dirty="0" smtClean="0"/>
              <a:t> an </a:t>
            </a:r>
            <a:r>
              <a:rPr lang="fr-FR" sz="1100" dirty="0" err="1" smtClean="0"/>
              <a:t>tamallad</a:t>
            </a:r>
            <a:endParaRPr lang="fr-FR" sz="1100" dirty="0" smtClean="0"/>
          </a:p>
          <a:p>
            <a:pPr marL="342900" indent="-342900">
              <a:buAutoNum type="arabicPeriod"/>
            </a:pPr>
            <a:r>
              <a:rPr lang="fr-FR" sz="1100" dirty="0" smtClean="0"/>
              <a:t>Ar </a:t>
            </a:r>
            <a:r>
              <a:rPr lang="fr-FR" sz="1100" dirty="0" err="1" smtClean="0"/>
              <a:t>boliserien</a:t>
            </a:r>
            <a:r>
              <a:rPr lang="fr-FR" sz="1100" dirty="0" smtClean="0"/>
              <a:t> </a:t>
            </a:r>
          </a:p>
          <a:p>
            <a:pPr marL="342900" indent="-342900">
              <a:buAutoNum type="arabicPeriod"/>
            </a:pPr>
            <a:r>
              <a:rPr lang="fr-FR" sz="1100" dirty="0" err="1" smtClean="0"/>
              <a:t>Grefier</a:t>
            </a:r>
            <a:endParaRPr lang="fr-FR" sz="1100" dirty="0" smtClean="0"/>
          </a:p>
          <a:p>
            <a:pPr marL="342900" indent="-342900">
              <a:buAutoNum type="arabicPeriod"/>
            </a:pPr>
            <a:r>
              <a:rPr lang="fr-FR" sz="1100" dirty="0" smtClean="0"/>
              <a:t>an </a:t>
            </a:r>
            <a:r>
              <a:rPr lang="fr-FR" sz="1100" dirty="0" err="1" smtClean="0"/>
              <a:t>testoù</a:t>
            </a:r>
            <a:endParaRPr lang="fr-FR" sz="1100" dirty="0" smtClean="0"/>
          </a:p>
          <a:p>
            <a:pPr marL="342900" indent="-342900">
              <a:buAutoNum type="arabicPeriod"/>
            </a:pPr>
            <a:r>
              <a:rPr lang="fr-FR" sz="1100" dirty="0" err="1" smtClean="0"/>
              <a:t>Prokuror</a:t>
            </a:r>
            <a:r>
              <a:rPr lang="fr-FR" sz="1100" dirty="0" smtClean="0"/>
              <a:t> </a:t>
            </a:r>
            <a:r>
              <a:rPr lang="fr-FR" sz="1100" dirty="0" err="1" smtClean="0"/>
              <a:t>ar</a:t>
            </a:r>
            <a:r>
              <a:rPr lang="fr-FR" sz="1100" dirty="0" smtClean="0"/>
              <a:t> </a:t>
            </a:r>
            <a:r>
              <a:rPr lang="fr-FR" sz="1100" dirty="0" err="1" smtClean="0"/>
              <a:t>Republik</a:t>
            </a:r>
            <a:endParaRPr lang="fr-FR" sz="1100" dirty="0" smtClean="0"/>
          </a:p>
          <a:p>
            <a:pPr marL="342900" indent="-342900">
              <a:buAutoNum type="arabicPeriod"/>
            </a:pPr>
            <a:r>
              <a:rPr lang="fr-FR" sz="1100" dirty="0" err="1" smtClean="0"/>
              <a:t>Breutaer</a:t>
            </a:r>
            <a:r>
              <a:rPr lang="fr-FR" sz="1100" dirty="0" smtClean="0"/>
              <a:t> </a:t>
            </a:r>
            <a:r>
              <a:rPr lang="fr-FR" sz="1100" dirty="0" err="1" smtClean="0"/>
              <a:t>ar</a:t>
            </a:r>
            <a:r>
              <a:rPr lang="fr-FR" sz="1100" dirty="0" smtClean="0"/>
              <a:t> </a:t>
            </a:r>
            <a:r>
              <a:rPr lang="fr-FR" sz="1100" dirty="0" err="1" smtClean="0"/>
              <a:t>lodenn</a:t>
            </a:r>
            <a:r>
              <a:rPr lang="fr-FR" sz="1100" dirty="0" smtClean="0"/>
              <a:t> </a:t>
            </a:r>
            <a:r>
              <a:rPr lang="fr-FR" sz="1100" dirty="0" err="1" smtClean="0"/>
              <a:t>geodedel</a:t>
            </a:r>
            <a:endParaRPr lang="fr-FR" sz="1100" dirty="0"/>
          </a:p>
          <a:p>
            <a:pPr marL="342900" indent="-342900">
              <a:buAutoNum type="arabicPeriod"/>
            </a:pPr>
            <a:r>
              <a:rPr lang="fr-FR" sz="1100" dirty="0" err="1" smtClean="0"/>
              <a:t>Breutaer</a:t>
            </a:r>
            <a:r>
              <a:rPr lang="fr-FR" sz="1100" dirty="0" smtClean="0"/>
              <a:t> an </a:t>
            </a:r>
            <a:r>
              <a:rPr lang="fr-FR" sz="1100" dirty="0" err="1" smtClean="0"/>
              <a:t>difennerezh</a:t>
            </a:r>
            <a:endParaRPr lang="fr-FR" sz="1100" dirty="0"/>
          </a:p>
        </p:txBody>
      </p:sp>
      <p:sp>
        <p:nvSpPr>
          <p:cNvPr id="5" name="ZoneTexte 4"/>
          <p:cNvSpPr txBox="1"/>
          <p:nvPr/>
        </p:nvSpPr>
        <p:spPr>
          <a:xfrm>
            <a:off x="2650776" y="3200296"/>
            <a:ext cx="3945484" cy="22929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u="sng" dirty="0" smtClean="0"/>
              <a:t>4.Piv on?</a:t>
            </a:r>
          </a:p>
          <a:p>
            <a:pPr marL="171450" indent="-171450">
              <a:buFont typeface="Arial" charset="0"/>
              <a:buChar char="•"/>
            </a:pPr>
            <a:r>
              <a:rPr lang="fr-FR" sz="1100" dirty="0" err="1" smtClean="0"/>
              <a:t>Goulenn</a:t>
            </a:r>
            <a:r>
              <a:rPr lang="fr-FR" sz="1100" dirty="0" smtClean="0"/>
              <a:t> a </a:t>
            </a:r>
            <a:r>
              <a:rPr lang="fr-FR" sz="1100" dirty="0" err="1" smtClean="0"/>
              <a:t>ran</a:t>
            </a:r>
            <a:r>
              <a:rPr lang="fr-FR" sz="1100" dirty="0" smtClean="0"/>
              <a:t> </a:t>
            </a:r>
            <a:r>
              <a:rPr lang="fr-FR" sz="1100" dirty="0" err="1" smtClean="0"/>
              <a:t>lakaat</a:t>
            </a:r>
            <a:r>
              <a:rPr lang="fr-FR" sz="1100" dirty="0" smtClean="0"/>
              <a:t> e-</a:t>
            </a:r>
            <a:r>
              <a:rPr lang="fr-FR" sz="1100" dirty="0" err="1" smtClean="0"/>
              <a:t>pleustr</a:t>
            </a:r>
            <a:r>
              <a:rPr lang="fr-FR" sz="1100" dirty="0" smtClean="0"/>
              <a:t> al </a:t>
            </a:r>
            <a:r>
              <a:rPr lang="fr-FR" sz="1100" dirty="0" err="1" smtClean="0"/>
              <a:t>lezenn</a:t>
            </a:r>
            <a:r>
              <a:rPr lang="fr-FR" sz="1100" dirty="0" smtClean="0"/>
              <a:t> </a:t>
            </a:r>
            <a:r>
              <a:rPr lang="fr-FR" sz="1100" dirty="0" err="1" smtClean="0"/>
              <a:t>hag</a:t>
            </a:r>
            <a:r>
              <a:rPr lang="fr-FR" sz="1100" dirty="0" smtClean="0"/>
              <a:t> e c’</a:t>
            </a:r>
            <a:r>
              <a:rPr lang="fr-FR" sz="1100" dirty="0" err="1" smtClean="0"/>
              <a:t>houlennan</a:t>
            </a:r>
            <a:r>
              <a:rPr lang="fr-FR" sz="1100" dirty="0" smtClean="0"/>
              <a:t> en </a:t>
            </a:r>
            <a:r>
              <a:rPr lang="fr-FR" sz="1100" dirty="0" err="1" smtClean="0"/>
              <a:t>anv</a:t>
            </a:r>
            <a:r>
              <a:rPr lang="fr-FR" sz="1100" dirty="0" smtClean="0"/>
              <a:t> </a:t>
            </a:r>
            <a:r>
              <a:rPr lang="fr-FR" sz="1100" dirty="0" err="1" smtClean="0"/>
              <a:t>ar</a:t>
            </a:r>
            <a:r>
              <a:rPr lang="fr-FR" sz="1100" dirty="0" smtClean="0"/>
              <a:t> </a:t>
            </a:r>
            <a:r>
              <a:rPr lang="fr-FR" sz="1100" dirty="0" err="1" smtClean="0"/>
              <a:t>gevredigezh</a:t>
            </a:r>
            <a:r>
              <a:rPr lang="fr-FR" sz="1100" dirty="0" smtClean="0"/>
              <a:t>:…………………………..</a:t>
            </a:r>
          </a:p>
          <a:p>
            <a:pPr marL="171450" indent="-171450">
              <a:buFont typeface="Arial" charset="0"/>
              <a:buChar char="•"/>
            </a:pPr>
            <a:r>
              <a:rPr lang="fr-FR" sz="1100" dirty="0" err="1" smtClean="0"/>
              <a:t>Stummiñ</a:t>
            </a:r>
            <a:r>
              <a:rPr lang="fr-FR" sz="1100" dirty="0" smtClean="0"/>
              <a:t> a </a:t>
            </a:r>
            <a:r>
              <a:rPr lang="fr-FR" sz="1100" dirty="0" err="1" smtClean="0"/>
              <a:t>ran</a:t>
            </a:r>
            <a:r>
              <a:rPr lang="fr-FR" sz="1100" dirty="0" smtClean="0"/>
              <a:t> </a:t>
            </a:r>
            <a:r>
              <a:rPr lang="fr-FR" sz="1100" dirty="0" err="1" smtClean="0"/>
              <a:t>strollad</a:t>
            </a:r>
            <a:r>
              <a:rPr lang="fr-FR" sz="1100" dirty="0" smtClean="0"/>
              <a:t> an c’</a:t>
            </a:r>
            <a:r>
              <a:rPr lang="fr-FR" sz="1100" dirty="0" err="1" smtClean="0"/>
              <a:t>houzañvidi</a:t>
            </a:r>
            <a:r>
              <a:rPr lang="fr-FR" sz="1100" dirty="0" smtClean="0"/>
              <a:t>:………………..</a:t>
            </a:r>
          </a:p>
          <a:p>
            <a:pPr marL="171450" indent="-171450">
              <a:buFont typeface="Arial" charset="0"/>
              <a:buChar char="•"/>
            </a:pPr>
            <a:r>
              <a:rPr lang="fr-FR" sz="1100" dirty="0" smtClean="0"/>
              <a:t>Ur </a:t>
            </a:r>
            <a:r>
              <a:rPr lang="fr-FR" sz="1100" dirty="0" err="1" smtClean="0"/>
              <a:t>strollad</a:t>
            </a:r>
            <a:r>
              <a:rPr lang="fr-FR" sz="1100" dirty="0" smtClean="0"/>
              <a:t> 9 den </a:t>
            </a:r>
            <a:r>
              <a:rPr lang="fr-FR" sz="1100" dirty="0" err="1" smtClean="0"/>
              <a:t>omp</a:t>
            </a:r>
            <a:r>
              <a:rPr lang="fr-FR" sz="1100" dirty="0" smtClean="0"/>
              <a:t> </a:t>
            </a:r>
            <a:r>
              <a:rPr lang="fr-FR" sz="1100" dirty="0" err="1" smtClean="0"/>
              <a:t>tennet</a:t>
            </a:r>
            <a:r>
              <a:rPr lang="fr-FR" sz="1100" dirty="0" smtClean="0"/>
              <a:t>  hon </a:t>
            </a:r>
            <a:r>
              <a:rPr lang="fr-FR" sz="1100" dirty="0" err="1" smtClean="0"/>
              <a:t>anvioù</a:t>
            </a:r>
            <a:r>
              <a:rPr lang="fr-FR" sz="1100" dirty="0" smtClean="0"/>
              <a:t> </a:t>
            </a:r>
            <a:r>
              <a:rPr lang="fr-FR" sz="1100" dirty="0" err="1" smtClean="0"/>
              <a:t>dre</a:t>
            </a:r>
            <a:r>
              <a:rPr lang="fr-FR" sz="1100" dirty="0" smtClean="0"/>
              <a:t> </a:t>
            </a:r>
            <a:r>
              <a:rPr lang="fr-FR" sz="1100" dirty="0" err="1" smtClean="0"/>
              <a:t>zegouezh</a:t>
            </a:r>
            <a:r>
              <a:rPr lang="fr-FR" sz="1100" dirty="0" smtClean="0"/>
              <a:t> </a:t>
            </a:r>
            <a:r>
              <a:rPr lang="fr-FR" sz="1100" dirty="0" err="1" smtClean="0"/>
              <a:t>evit</a:t>
            </a:r>
            <a:r>
              <a:rPr lang="fr-FR" sz="1100" dirty="0" smtClean="0"/>
              <a:t> </a:t>
            </a:r>
            <a:r>
              <a:rPr lang="fr-FR" sz="1100" dirty="0" err="1" smtClean="0"/>
              <a:t>barniñ</a:t>
            </a:r>
            <a:r>
              <a:rPr lang="fr-FR" sz="1100" dirty="0" smtClean="0"/>
              <a:t> un </a:t>
            </a:r>
            <a:r>
              <a:rPr lang="fr-FR" sz="1100" dirty="0" err="1" smtClean="0"/>
              <a:t>torfed</a:t>
            </a:r>
            <a:r>
              <a:rPr lang="fr-FR" sz="1100" dirty="0" smtClean="0"/>
              <a:t>:………………………………</a:t>
            </a:r>
          </a:p>
          <a:p>
            <a:pPr marL="171450" indent="-171450">
              <a:buFont typeface="Arial" charset="0"/>
              <a:buChar char="•"/>
            </a:pPr>
            <a:r>
              <a:rPr lang="fr-FR" sz="1100" dirty="0" err="1" smtClean="0"/>
              <a:t>Karget</a:t>
            </a:r>
            <a:r>
              <a:rPr lang="fr-FR" sz="1100" dirty="0" smtClean="0"/>
              <a:t> on da c’</a:t>
            </a:r>
            <a:r>
              <a:rPr lang="fr-FR" sz="1100" dirty="0" err="1" smtClean="0"/>
              <a:t>hervel</a:t>
            </a:r>
            <a:r>
              <a:rPr lang="fr-FR" sz="1100" dirty="0" smtClean="0"/>
              <a:t> an </a:t>
            </a:r>
            <a:r>
              <a:rPr lang="fr-FR" sz="1100" dirty="0" err="1" smtClean="0"/>
              <a:t>destoù</a:t>
            </a:r>
            <a:r>
              <a:rPr lang="fr-FR" sz="1100" dirty="0" smtClean="0"/>
              <a:t> </a:t>
            </a:r>
            <a:r>
              <a:rPr lang="fr-FR" sz="1100" dirty="0" err="1" smtClean="0"/>
              <a:t>dirak</a:t>
            </a:r>
            <a:r>
              <a:rPr lang="fr-FR" sz="1100" dirty="0" smtClean="0"/>
              <a:t>:………………………..</a:t>
            </a:r>
          </a:p>
          <a:p>
            <a:pPr marL="171450" indent="-171450">
              <a:buFont typeface="Arial" charset="0"/>
              <a:buChar char="•"/>
            </a:pPr>
            <a:r>
              <a:rPr lang="fr-FR" sz="1100" dirty="0" err="1" smtClean="0"/>
              <a:t>Strolliñ</a:t>
            </a:r>
            <a:r>
              <a:rPr lang="fr-FR" sz="1100" dirty="0" smtClean="0"/>
              <a:t> a </a:t>
            </a:r>
            <a:r>
              <a:rPr lang="fr-FR" sz="1100" dirty="0" err="1" smtClean="0"/>
              <a:t>ran</a:t>
            </a:r>
            <a:r>
              <a:rPr lang="fr-FR" sz="1100" dirty="0" smtClean="0"/>
              <a:t> tri </a:t>
            </a:r>
            <a:r>
              <a:rPr lang="fr-FR" sz="1100" dirty="0" err="1" smtClean="0"/>
              <a:t>barner</a:t>
            </a:r>
            <a:r>
              <a:rPr lang="fr-FR" sz="1100" dirty="0" smtClean="0"/>
              <a:t> </a:t>
            </a:r>
            <a:r>
              <a:rPr lang="fr-FR" sz="1100" dirty="0" err="1" smtClean="0"/>
              <a:t>karget</a:t>
            </a:r>
            <a:r>
              <a:rPr lang="fr-FR" sz="1100" dirty="0" smtClean="0"/>
              <a:t> da </a:t>
            </a:r>
            <a:r>
              <a:rPr lang="fr-FR" sz="1100" dirty="0" err="1" smtClean="0"/>
              <a:t>ren</a:t>
            </a:r>
            <a:r>
              <a:rPr lang="fr-FR" sz="1100" dirty="0" smtClean="0"/>
              <a:t> an </a:t>
            </a:r>
            <a:r>
              <a:rPr lang="fr-FR" sz="1100" dirty="0" err="1" smtClean="0"/>
              <a:t>tabutoù</a:t>
            </a:r>
            <a:r>
              <a:rPr lang="fr-FR" sz="1100" dirty="0" smtClean="0"/>
              <a:t>:……………</a:t>
            </a:r>
          </a:p>
          <a:p>
            <a:r>
              <a:rPr lang="fr-FR" sz="1100" dirty="0" smtClean="0"/>
              <a:t>………………………………………………………………………………………..</a:t>
            </a:r>
          </a:p>
          <a:p>
            <a:pPr marL="171450" indent="-171450">
              <a:buFont typeface="Arial" charset="0"/>
              <a:buChar char="•"/>
            </a:pPr>
            <a:r>
              <a:rPr lang="fr-FR" sz="1100" dirty="0" err="1" smtClean="0"/>
              <a:t>Notenniñ</a:t>
            </a:r>
            <a:r>
              <a:rPr lang="fr-FR" sz="1100" dirty="0" smtClean="0"/>
              <a:t> a </a:t>
            </a:r>
            <a:r>
              <a:rPr lang="fr-FR" sz="1100" dirty="0" err="1" smtClean="0"/>
              <a:t>ran</a:t>
            </a:r>
            <a:r>
              <a:rPr lang="fr-FR" sz="1100" dirty="0" smtClean="0"/>
              <a:t> </a:t>
            </a:r>
            <a:r>
              <a:rPr lang="fr-FR" sz="1100" dirty="0" err="1" smtClean="0"/>
              <a:t>rac’h</a:t>
            </a:r>
            <a:r>
              <a:rPr lang="fr-FR" sz="1100" dirty="0" smtClean="0"/>
              <a:t> an </a:t>
            </a:r>
            <a:r>
              <a:rPr lang="fr-FR" sz="1100" dirty="0" err="1" smtClean="0"/>
              <a:t>tabutoù</a:t>
            </a:r>
            <a:r>
              <a:rPr lang="fr-FR" sz="1100" dirty="0" smtClean="0"/>
              <a:t> </a:t>
            </a:r>
            <a:r>
              <a:rPr lang="fr-FR" sz="1100" dirty="0" err="1" smtClean="0"/>
              <a:t>hag</a:t>
            </a:r>
            <a:r>
              <a:rPr lang="fr-FR" sz="1100" dirty="0" smtClean="0"/>
              <a:t> an </a:t>
            </a:r>
            <a:r>
              <a:rPr lang="fr-FR" sz="1100" dirty="0" err="1" smtClean="0"/>
              <a:t>testenioù</a:t>
            </a:r>
            <a:r>
              <a:rPr lang="fr-FR" sz="1100" dirty="0" smtClean="0"/>
              <a:t>:</a:t>
            </a:r>
          </a:p>
          <a:p>
            <a:r>
              <a:rPr lang="fr-FR" sz="1100" dirty="0" smtClean="0"/>
              <a:t>…………………………………………………………………………………</a:t>
            </a:r>
          </a:p>
          <a:p>
            <a:pPr marL="171450" indent="-171450">
              <a:buFont typeface="Arial" charset="0"/>
              <a:buChar char="•"/>
            </a:pPr>
            <a:r>
              <a:rPr lang="fr-FR" sz="1100" dirty="0" err="1" smtClean="0"/>
              <a:t>Tamallet</a:t>
            </a:r>
            <a:r>
              <a:rPr lang="fr-FR" sz="1100" dirty="0" smtClean="0"/>
              <a:t> on da </a:t>
            </a:r>
            <a:r>
              <a:rPr lang="fr-FR" sz="1100" dirty="0" err="1" smtClean="0"/>
              <a:t>vout</a:t>
            </a:r>
            <a:r>
              <a:rPr lang="fr-FR" sz="1100" dirty="0" smtClean="0"/>
              <a:t> </a:t>
            </a:r>
            <a:r>
              <a:rPr lang="fr-FR" sz="1100" dirty="0" err="1" smtClean="0"/>
              <a:t>aozet</a:t>
            </a:r>
            <a:r>
              <a:rPr lang="fr-FR" sz="1100" dirty="0" smtClean="0"/>
              <a:t> un </a:t>
            </a:r>
            <a:r>
              <a:rPr lang="fr-FR" sz="1100" dirty="0" err="1" smtClean="0"/>
              <a:t>torfed</a:t>
            </a:r>
            <a:r>
              <a:rPr lang="fr-FR" sz="1100" dirty="0" smtClean="0"/>
              <a:t>:</a:t>
            </a:r>
          </a:p>
          <a:p>
            <a:r>
              <a:rPr lang="fr-FR" sz="1100" dirty="0" smtClean="0"/>
              <a:t>……………………………………………………………………………….</a:t>
            </a:r>
            <a:endParaRPr lang="fr-FR" sz="1100" dirty="0"/>
          </a:p>
        </p:txBody>
      </p:sp>
      <p:pic>
        <p:nvPicPr>
          <p:cNvPr id="5123" name="Picture 3" descr="C:\Users\Val\Documents\histoire 4vet\D-K\II. gwir ha justis e Frañs\Tem 2 ar Justis, gwarezourez  doujañs ar Gwir\CRIME31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4" y="5493231"/>
            <a:ext cx="6138722" cy="203883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48130" y="5496783"/>
            <a:ext cx="3070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 smtClean="0"/>
              <a:t>Diell</a:t>
            </a:r>
            <a:r>
              <a:rPr lang="fr-FR" sz="1200" b="1" dirty="0" smtClean="0"/>
              <a:t> 4: </a:t>
            </a:r>
            <a:r>
              <a:rPr lang="fr-FR" sz="1200" b="1" dirty="0" err="1" smtClean="0"/>
              <a:t>sevel</a:t>
            </a:r>
            <a:r>
              <a:rPr lang="fr-FR" sz="1200" b="1" dirty="0" smtClean="0"/>
              <a:t> al le </a:t>
            </a:r>
            <a:r>
              <a:rPr lang="fr-FR" sz="1200" b="1" dirty="0" err="1" smtClean="0"/>
              <a:t>dirak</a:t>
            </a:r>
            <a:r>
              <a:rPr lang="fr-FR" sz="1200" b="1" dirty="0" smtClean="0"/>
              <a:t> Lez-</a:t>
            </a:r>
            <a:r>
              <a:rPr lang="fr-FR" sz="1200" b="1" dirty="0" err="1" smtClean="0"/>
              <a:t>varn</a:t>
            </a:r>
            <a:r>
              <a:rPr lang="fr-FR" sz="1200" b="1" dirty="0" smtClean="0"/>
              <a:t> an </a:t>
            </a:r>
            <a:r>
              <a:rPr lang="fr-FR" sz="1200" b="1" dirty="0" err="1" smtClean="0"/>
              <a:t>Asizoù</a:t>
            </a:r>
            <a:endParaRPr lang="fr-FR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44272" y="7290297"/>
            <a:ext cx="3317765" cy="2417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80804" y="7297383"/>
            <a:ext cx="2663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Lez-</a:t>
            </a:r>
            <a:r>
              <a:rPr lang="fr-FR" sz="1200" b="1" dirty="0" err="1" smtClean="0"/>
              <a:t>varn</a:t>
            </a:r>
            <a:r>
              <a:rPr lang="fr-FR" sz="1200" b="1" dirty="0" smtClean="0"/>
              <a:t> an </a:t>
            </a:r>
            <a:r>
              <a:rPr lang="fr-FR" sz="1200" b="1" dirty="0" err="1" smtClean="0"/>
              <a:t>asizoù</a:t>
            </a:r>
            <a:r>
              <a:rPr lang="fr-FR" sz="1200" b="1" dirty="0" smtClean="0"/>
              <a:t> e  </a:t>
            </a:r>
            <a:r>
              <a:rPr lang="fr-FR" sz="1200" b="1" dirty="0" err="1" smtClean="0"/>
              <a:t>Aodoù</a:t>
            </a:r>
            <a:r>
              <a:rPr lang="fr-FR" sz="1200" b="1" dirty="0" smtClean="0"/>
              <a:t> an Arvor</a:t>
            </a:r>
            <a:endParaRPr lang="fr-FR" sz="1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-21343" y="7578694"/>
            <a:ext cx="6838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5. </a:t>
            </a:r>
            <a:r>
              <a:rPr lang="fr-FR" sz="1200" dirty="0" err="1" smtClean="0"/>
              <a:t>Diell</a:t>
            </a:r>
            <a:r>
              <a:rPr lang="fr-FR" sz="1200" dirty="0" smtClean="0"/>
              <a:t> 3:Petra </a:t>
            </a:r>
            <a:r>
              <a:rPr lang="fr-FR" sz="1200" dirty="0" err="1" smtClean="0"/>
              <a:t>eo</a:t>
            </a:r>
            <a:r>
              <a:rPr lang="fr-FR" sz="1200" dirty="0" smtClean="0"/>
              <a:t> an </a:t>
            </a:r>
            <a:r>
              <a:rPr lang="fr-FR" sz="1200" dirty="0" err="1" smtClean="0"/>
              <a:t>diforc’h</a:t>
            </a:r>
            <a:r>
              <a:rPr lang="fr-FR" sz="1200" dirty="0" smtClean="0"/>
              <a:t> </a:t>
            </a:r>
            <a:r>
              <a:rPr lang="fr-FR" sz="1200" dirty="0" err="1" smtClean="0"/>
              <a:t>etre</a:t>
            </a:r>
            <a:r>
              <a:rPr lang="fr-FR" sz="1200" dirty="0" smtClean="0"/>
              <a:t> </a:t>
            </a:r>
            <a:r>
              <a:rPr lang="fr-FR" sz="1200" dirty="0" err="1" smtClean="0"/>
              <a:t>stumm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lez-</a:t>
            </a:r>
            <a:r>
              <a:rPr lang="fr-FR" sz="1200" dirty="0" err="1" smtClean="0"/>
              <a:t>varn</a:t>
            </a:r>
            <a:r>
              <a:rPr lang="fr-FR" sz="1200" dirty="0" smtClean="0"/>
              <a:t> an </a:t>
            </a:r>
            <a:r>
              <a:rPr lang="fr-FR" sz="1200" dirty="0" err="1" smtClean="0"/>
              <a:t>Asizoù</a:t>
            </a:r>
            <a:r>
              <a:rPr lang="fr-FR" sz="1200" dirty="0" smtClean="0"/>
              <a:t> ha lez-</a:t>
            </a:r>
            <a:r>
              <a:rPr lang="fr-FR" sz="1200" dirty="0" err="1" smtClean="0"/>
              <a:t>varn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c’</a:t>
            </a:r>
            <a:r>
              <a:rPr lang="fr-FR" sz="1200" dirty="0" err="1" smtClean="0"/>
              <a:t>hastiz</a:t>
            </a:r>
            <a:r>
              <a:rPr lang="fr-FR" sz="1200" dirty="0" smtClean="0"/>
              <a:t>? </a:t>
            </a:r>
          </a:p>
          <a:p>
            <a:r>
              <a:rPr lang="fr-FR" sz="1200" dirty="0" smtClean="0"/>
              <a:t>………………………………………………………………………………………………………………………………………….</a:t>
            </a:r>
          </a:p>
          <a:p>
            <a:r>
              <a:rPr lang="fr-FR" sz="1200" dirty="0" smtClean="0"/>
              <a:t>6. </a:t>
            </a:r>
            <a:r>
              <a:rPr lang="fr-FR" sz="1200" dirty="0" err="1" smtClean="0"/>
              <a:t>Diell</a:t>
            </a:r>
            <a:r>
              <a:rPr lang="fr-FR" sz="1200" dirty="0" smtClean="0"/>
              <a:t> 1-3-4: </a:t>
            </a:r>
            <a:r>
              <a:rPr lang="fr-FR" sz="1200" dirty="0" err="1" smtClean="0"/>
              <a:t>petra</a:t>
            </a:r>
            <a:r>
              <a:rPr lang="fr-FR" sz="1200" dirty="0" smtClean="0"/>
              <a:t> </a:t>
            </a:r>
            <a:r>
              <a:rPr lang="fr-FR" sz="1200" dirty="0" err="1" smtClean="0"/>
              <a:t>eo</a:t>
            </a:r>
            <a:r>
              <a:rPr lang="fr-FR" sz="1200" dirty="0" smtClean="0"/>
              <a:t> </a:t>
            </a:r>
            <a:r>
              <a:rPr lang="fr-FR" sz="1200" dirty="0" err="1" smtClean="0"/>
              <a:t>rol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jureed</a:t>
            </a:r>
            <a:r>
              <a:rPr lang="fr-FR" sz="1200" dirty="0" smtClean="0"/>
              <a:t>?.................................................................................</a:t>
            </a:r>
          </a:p>
          <a:p>
            <a:r>
              <a:rPr lang="fr-FR" sz="1200" dirty="0" smtClean="0"/>
              <a:t>…………………………………………………………………………………………..</a:t>
            </a:r>
          </a:p>
          <a:p>
            <a:r>
              <a:rPr lang="fr-FR" sz="1200" dirty="0" smtClean="0"/>
              <a:t>7. </a:t>
            </a:r>
            <a:r>
              <a:rPr lang="fr-FR" sz="1200" dirty="0" err="1" smtClean="0"/>
              <a:t>Diell</a:t>
            </a:r>
            <a:r>
              <a:rPr lang="fr-FR" sz="1200" dirty="0" smtClean="0"/>
              <a:t> 4: </a:t>
            </a:r>
            <a:r>
              <a:rPr lang="fr-FR" sz="1200" dirty="0" err="1" smtClean="0"/>
              <a:t>Penaos</a:t>
            </a:r>
            <a:r>
              <a:rPr lang="fr-FR" sz="1200" dirty="0" smtClean="0"/>
              <a:t> e </a:t>
            </a:r>
            <a:r>
              <a:rPr lang="fr-FR" sz="1200" dirty="0" err="1" smtClean="0"/>
              <a:t>vez</a:t>
            </a:r>
            <a:r>
              <a:rPr lang="fr-FR" sz="1200" dirty="0" smtClean="0"/>
              <a:t> </a:t>
            </a:r>
            <a:r>
              <a:rPr lang="fr-FR" sz="1200" dirty="0" err="1" smtClean="0"/>
              <a:t>anvet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jureed</a:t>
            </a:r>
            <a:r>
              <a:rPr lang="fr-FR" sz="1200" dirty="0" smtClean="0"/>
              <a:t>? ……………………………………………………………………………………………………………………………………..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630052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7" y="107504"/>
            <a:ext cx="5073780" cy="5073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605965"/>
              </p:ext>
            </p:extLst>
          </p:nvPr>
        </p:nvGraphicFramePr>
        <p:xfrm>
          <a:off x="314672" y="5724128"/>
          <a:ext cx="6172200" cy="272796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</a:tblGrid>
              <a:tr h="0">
                <a:tc>
                  <a:txBody>
                    <a:bodyPr/>
                    <a:lstStyle/>
                    <a:p>
                      <a:r>
                        <a:rPr lang="fr-FR" sz="1100" dirty="0"/>
                        <a:t>Grade du magistrat (au siège)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Robe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Ceinture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100"/>
                        <a:t>Magistrats de première instance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Noire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Bleue-clair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100" dirty="0"/>
                        <a:t>Conseillers des cours d'appel et référendaires à la Cour de cassation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Rouge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100"/>
                        <a:t>Noire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100"/>
                        <a:t>Premiers présidents et présidents de chambre des cours d'appel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Rouge bordée d'hermine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100"/>
                        <a:t>Conseillers de la Cour de cassation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Rouge avec la cravate en dentelle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Rouge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100"/>
                        <a:t>Premier président et présidents de chambre de la Cour de cassation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Rouge ; manteau et cape de fourrure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Sans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0412" y="529208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Robes de cérémonie </a:t>
            </a:r>
          </a:p>
        </p:txBody>
      </p:sp>
    </p:spTree>
    <p:extLst>
      <p:ext uri="{BB962C8B-B14F-4D97-AF65-F5344CB8AC3E}">
        <p14:creationId xmlns:p14="http://schemas.microsoft.com/office/powerpoint/2010/main" val="223335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4664" y="-28845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Sevel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amoug:an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doareoù</a:t>
            </a:r>
            <a:r>
              <a:rPr lang="fr-FR" sz="1400" b="1" dirty="0" smtClean="0"/>
              <a:t> </a:t>
            </a:r>
            <a:endParaRPr lang="fr-FR" sz="1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7322" y="345111"/>
            <a:ext cx="6858000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Pep den n’</a:t>
            </a:r>
            <a:r>
              <a:rPr lang="fr-FR" sz="1200" dirty="0" err="1" smtClean="0"/>
              <a:t>eo</a:t>
            </a:r>
            <a:r>
              <a:rPr lang="fr-FR" sz="1200" dirty="0" smtClean="0"/>
              <a:t> ket </a:t>
            </a:r>
            <a:r>
              <a:rPr lang="fr-FR" sz="1200" dirty="0" err="1" smtClean="0"/>
              <a:t>plijet</a:t>
            </a:r>
            <a:r>
              <a:rPr lang="fr-FR" sz="1200" dirty="0" smtClean="0"/>
              <a:t> </a:t>
            </a:r>
            <a:r>
              <a:rPr lang="fr-FR" sz="1200" dirty="0" err="1" smtClean="0"/>
              <a:t>get</a:t>
            </a:r>
            <a:r>
              <a:rPr lang="fr-FR" sz="1200" dirty="0" smtClean="0"/>
              <a:t> </a:t>
            </a:r>
            <a:r>
              <a:rPr lang="fr-FR" sz="1200" dirty="0" err="1" smtClean="0"/>
              <a:t>diviz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Justis</a:t>
            </a:r>
            <a:r>
              <a:rPr lang="fr-FR" sz="1200" dirty="0" smtClean="0"/>
              <a:t> a c’</a:t>
            </a:r>
            <a:r>
              <a:rPr lang="fr-FR" sz="1200" dirty="0" err="1" smtClean="0"/>
              <a:t>hell</a:t>
            </a:r>
            <a:r>
              <a:rPr lang="fr-FR" sz="1200" dirty="0" smtClean="0"/>
              <a:t>  </a:t>
            </a:r>
            <a:r>
              <a:rPr lang="fr-FR" sz="1200" dirty="0" err="1" smtClean="0"/>
              <a:t>goulenn</a:t>
            </a:r>
            <a:r>
              <a:rPr lang="fr-FR" sz="1200" dirty="0" smtClean="0"/>
              <a:t>  </a:t>
            </a:r>
            <a:r>
              <a:rPr lang="fr-FR" sz="1200" dirty="0" err="1" smtClean="0"/>
              <a:t>adsellet</a:t>
            </a:r>
            <a:r>
              <a:rPr lang="fr-FR" sz="1200" dirty="0" smtClean="0"/>
              <a:t> an </a:t>
            </a:r>
            <a:r>
              <a:rPr lang="fr-FR" sz="1200" dirty="0" err="1" smtClean="0"/>
              <a:t>afer</a:t>
            </a:r>
            <a:r>
              <a:rPr lang="fr-FR" sz="1200" dirty="0" smtClean="0"/>
              <a:t>. </a:t>
            </a:r>
            <a:r>
              <a:rPr lang="fr-FR" sz="1200" dirty="0" err="1" smtClean="0"/>
              <a:t>Lâret</a:t>
            </a:r>
            <a:r>
              <a:rPr lang="fr-FR" sz="1200" dirty="0" smtClean="0"/>
              <a:t> e </a:t>
            </a:r>
            <a:r>
              <a:rPr lang="fr-FR" sz="1200" dirty="0" err="1" smtClean="0"/>
              <a:t>vez</a:t>
            </a:r>
            <a:r>
              <a:rPr lang="fr-FR" sz="1200" dirty="0" smtClean="0"/>
              <a:t> e </a:t>
            </a:r>
            <a:r>
              <a:rPr lang="fr-FR" sz="1200" dirty="0" err="1" smtClean="0"/>
              <a:t>vez</a:t>
            </a:r>
            <a:r>
              <a:rPr lang="fr-FR" sz="1200" dirty="0" smtClean="0"/>
              <a:t> </a:t>
            </a:r>
            <a:r>
              <a:rPr lang="fr-FR" sz="1200" dirty="0" err="1" smtClean="0"/>
              <a:t>savet</a:t>
            </a:r>
            <a:r>
              <a:rPr lang="fr-FR" sz="1200" dirty="0" smtClean="0"/>
              <a:t> </a:t>
            </a:r>
            <a:r>
              <a:rPr lang="fr-FR" sz="1200" u="sng" dirty="0" err="1" smtClean="0"/>
              <a:t>ur</a:t>
            </a:r>
            <a:r>
              <a:rPr lang="fr-FR" sz="1200" u="sng" dirty="0" smtClean="0"/>
              <a:t> </a:t>
            </a:r>
            <a:r>
              <a:rPr lang="fr-FR" sz="1200" u="sng" dirty="0" err="1" smtClean="0"/>
              <a:t>galv</a:t>
            </a:r>
            <a:r>
              <a:rPr lang="fr-FR" sz="1200" u="sng" dirty="0" smtClean="0"/>
              <a:t> </a:t>
            </a:r>
            <a:r>
              <a:rPr lang="fr-FR" sz="1200" dirty="0" smtClean="0"/>
              <a:t>. </a:t>
            </a:r>
          </a:p>
          <a:p>
            <a:r>
              <a:rPr lang="fr-FR" sz="1200" dirty="0" smtClean="0"/>
              <a:t>Mont a ra an den </a:t>
            </a:r>
            <a:r>
              <a:rPr lang="fr-FR" sz="1200" dirty="0" err="1" smtClean="0"/>
              <a:t>dirak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b="1" dirty="0" smtClean="0"/>
              <a:t> </a:t>
            </a:r>
            <a:r>
              <a:rPr lang="fr-FR" sz="1200" b="1" u="sng" dirty="0" smtClean="0"/>
              <a:t>Lez-</a:t>
            </a:r>
            <a:r>
              <a:rPr lang="fr-FR" sz="1200" b="1" u="sng" dirty="0" err="1" smtClean="0"/>
              <a:t>terriñ</a:t>
            </a:r>
            <a:r>
              <a:rPr lang="fr-FR" sz="1200" b="1" dirty="0" smtClean="0"/>
              <a:t> </a:t>
            </a:r>
            <a:r>
              <a:rPr lang="fr-FR" sz="1200" dirty="0" smtClean="0"/>
              <a:t>, </a:t>
            </a:r>
            <a:r>
              <a:rPr lang="fr-FR" sz="1200" dirty="0" err="1" smtClean="0"/>
              <a:t>lâret</a:t>
            </a:r>
            <a:r>
              <a:rPr lang="fr-FR" sz="1200" dirty="0" smtClean="0"/>
              <a:t> e </a:t>
            </a:r>
            <a:r>
              <a:rPr lang="fr-FR" sz="1200" dirty="0" err="1" smtClean="0"/>
              <a:t>vez</a:t>
            </a:r>
            <a:r>
              <a:rPr lang="fr-FR" sz="1200" dirty="0" smtClean="0"/>
              <a:t> </a:t>
            </a:r>
            <a:r>
              <a:rPr lang="fr-FR" sz="1200" b="1" u="sng" dirty="0" smtClean="0"/>
              <a:t>an  </a:t>
            </a:r>
            <a:r>
              <a:rPr lang="fr-FR" sz="1200" b="1" u="sng" dirty="0" err="1" smtClean="0"/>
              <a:t>azgalv</a:t>
            </a:r>
            <a:r>
              <a:rPr lang="fr-FR" sz="1200" b="1" u="sng" dirty="0" smtClean="0"/>
              <a:t> </a:t>
            </a:r>
            <a:r>
              <a:rPr lang="fr-FR" sz="1200" b="1" u="sng" dirty="0" err="1" smtClean="0"/>
              <a:t>terriñ</a:t>
            </a:r>
            <a:r>
              <a:rPr lang="fr-FR" sz="1200" b="1" dirty="0" smtClean="0"/>
              <a:t>.</a:t>
            </a:r>
          </a:p>
          <a:p>
            <a:r>
              <a:rPr lang="fr-FR" sz="1200" dirty="0" err="1" smtClean="0"/>
              <a:t>Kontroliñ</a:t>
            </a:r>
            <a:r>
              <a:rPr lang="fr-FR" sz="1200" dirty="0" smtClean="0"/>
              <a:t> a ra </a:t>
            </a:r>
            <a:r>
              <a:rPr lang="fr-FR" sz="1200" b="1" u="sng" dirty="0" err="1" smtClean="0"/>
              <a:t>ar</a:t>
            </a:r>
            <a:r>
              <a:rPr lang="fr-FR" sz="1200" b="1" u="sng" dirty="0" smtClean="0"/>
              <a:t> Lez-</a:t>
            </a:r>
            <a:r>
              <a:rPr lang="fr-FR" sz="1200" b="1" u="sng" dirty="0" err="1" smtClean="0"/>
              <a:t>terriñ</a:t>
            </a:r>
            <a:r>
              <a:rPr lang="fr-FR" sz="1200" b="1" u="sng" dirty="0" smtClean="0"/>
              <a:t> </a:t>
            </a:r>
            <a:r>
              <a:rPr lang="fr-FR" sz="1200" dirty="0" smtClean="0"/>
              <a:t>an </a:t>
            </a:r>
            <a:r>
              <a:rPr lang="fr-FR" sz="1200" dirty="0" err="1" smtClean="0"/>
              <a:t>diviz</a:t>
            </a:r>
            <a:r>
              <a:rPr lang="fr-FR" sz="1200" dirty="0" smtClean="0"/>
              <a:t> </a:t>
            </a:r>
            <a:r>
              <a:rPr lang="fr-FR" sz="1200" dirty="0" err="1" smtClean="0"/>
              <a:t>kemeret</a:t>
            </a:r>
            <a:r>
              <a:rPr lang="fr-FR" sz="1200" dirty="0" smtClean="0"/>
              <a:t>. </a:t>
            </a:r>
            <a:r>
              <a:rPr lang="fr-FR" sz="1200" dirty="0" err="1" smtClean="0"/>
              <a:t>Sellet</a:t>
            </a:r>
            <a:r>
              <a:rPr lang="fr-FR" sz="1200" dirty="0" smtClean="0"/>
              <a:t> e </a:t>
            </a:r>
            <a:r>
              <a:rPr lang="fr-FR" sz="1200" dirty="0" err="1" smtClean="0"/>
              <a:t>vez</a:t>
            </a:r>
            <a:r>
              <a:rPr lang="fr-FR" sz="1200" dirty="0" smtClean="0"/>
              <a:t> ma </a:t>
            </a:r>
            <a:r>
              <a:rPr lang="fr-FR" sz="1200" dirty="0" err="1" smtClean="0"/>
              <a:t>zouj</a:t>
            </a:r>
            <a:r>
              <a:rPr lang="fr-FR" sz="1200" dirty="0" smtClean="0"/>
              <a:t> an </a:t>
            </a:r>
            <a:r>
              <a:rPr lang="fr-FR" sz="1200" dirty="0" err="1" smtClean="0"/>
              <a:t>diviz</a:t>
            </a:r>
            <a:r>
              <a:rPr lang="fr-FR" sz="1200" dirty="0" smtClean="0"/>
              <a:t> </a:t>
            </a:r>
            <a:r>
              <a:rPr lang="fr-FR" sz="1200" dirty="0" err="1" smtClean="0"/>
              <a:t>doc’h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reolennoù</a:t>
            </a:r>
            <a:r>
              <a:rPr lang="fr-FR" sz="1200" dirty="0" smtClean="0"/>
              <a:t> </a:t>
            </a:r>
            <a:r>
              <a:rPr lang="fr-FR" sz="1200" dirty="0" err="1" smtClean="0"/>
              <a:t>prosederezh</a:t>
            </a:r>
            <a:r>
              <a:rPr lang="fr-FR" sz="1200" dirty="0" smtClean="0"/>
              <a:t>( </a:t>
            </a:r>
            <a:r>
              <a:rPr lang="fr-FR" sz="1200" dirty="0" err="1" smtClean="0"/>
              <a:t>hollad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reolennoù</a:t>
            </a:r>
            <a:r>
              <a:rPr lang="fr-FR" sz="1200" dirty="0" smtClean="0"/>
              <a:t> a </a:t>
            </a:r>
            <a:r>
              <a:rPr lang="fr-FR" sz="1200" dirty="0" err="1" smtClean="0"/>
              <a:t>rank</a:t>
            </a:r>
            <a:r>
              <a:rPr lang="fr-FR" sz="1200" dirty="0" smtClean="0"/>
              <a:t> </a:t>
            </a:r>
            <a:r>
              <a:rPr lang="fr-FR" sz="1200" dirty="0" err="1" smtClean="0"/>
              <a:t>doujiñ</a:t>
            </a:r>
            <a:r>
              <a:rPr lang="fr-FR" sz="1200" dirty="0" smtClean="0"/>
              <a:t> mont en-</a:t>
            </a:r>
            <a:r>
              <a:rPr lang="fr-FR" sz="1200" dirty="0" err="1" smtClean="0"/>
              <a:t>dro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prosez</a:t>
            </a:r>
            <a:r>
              <a:rPr lang="fr-FR" sz="1200" dirty="0" smtClean="0"/>
              <a:t>).Ne </a:t>
            </a:r>
            <a:r>
              <a:rPr lang="fr-FR" sz="1200" dirty="0" err="1" smtClean="0"/>
              <a:t>vez</a:t>
            </a:r>
            <a:r>
              <a:rPr lang="fr-FR" sz="1200" dirty="0" smtClean="0"/>
              <a:t> ket </a:t>
            </a:r>
            <a:r>
              <a:rPr lang="fr-FR" sz="1200" dirty="0" err="1" smtClean="0"/>
              <a:t>barnet</a:t>
            </a:r>
            <a:r>
              <a:rPr lang="fr-FR" sz="1200" dirty="0" smtClean="0"/>
              <a:t> en-</a:t>
            </a:r>
            <a:r>
              <a:rPr lang="fr-FR" sz="1200" dirty="0" err="1" smtClean="0"/>
              <a:t>dro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fedoù</a:t>
            </a:r>
            <a:r>
              <a:rPr lang="fr-FR" sz="1200" dirty="0" smtClean="0"/>
              <a:t>. E-pad </a:t>
            </a:r>
            <a:r>
              <a:rPr lang="fr-FR" sz="1200" dirty="0" err="1" smtClean="0"/>
              <a:t>azgalv</a:t>
            </a:r>
            <a:r>
              <a:rPr lang="fr-FR" sz="1200" dirty="0" smtClean="0"/>
              <a:t> </a:t>
            </a:r>
            <a:r>
              <a:rPr lang="fr-FR" sz="1200" dirty="0" err="1" smtClean="0"/>
              <a:t>terriñ</a:t>
            </a:r>
            <a:r>
              <a:rPr lang="fr-FR" sz="1200" dirty="0" smtClean="0"/>
              <a:t> e </a:t>
            </a:r>
            <a:r>
              <a:rPr lang="fr-FR" sz="1200" dirty="0" err="1" smtClean="0"/>
              <a:t>vez</a:t>
            </a:r>
            <a:r>
              <a:rPr lang="fr-FR" sz="1200" dirty="0" smtClean="0"/>
              <a:t> </a:t>
            </a:r>
            <a:r>
              <a:rPr lang="fr-FR" sz="1200" dirty="0" err="1" smtClean="0"/>
              <a:t>kadarnaet</a:t>
            </a:r>
            <a:r>
              <a:rPr lang="fr-FR" sz="1200" dirty="0" smtClean="0"/>
              <a:t> </a:t>
            </a:r>
            <a:r>
              <a:rPr lang="fr-FR" sz="1200" dirty="0" err="1" smtClean="0"/>
              <a:t>pe</a:t>
            </a:r>
            <a:r>
              <a:rPr lang="fr-FR" sz="1200" dirty="0" smtClean="0"/>
              <a:t> </a:t>
            </a:r>
            <a:r>
              <a:rPr lang="fr-FR" sz="1200" dirty="0" err="1" smtClean="0"/>
              <a:t>torret</a:t>
            </a:r>
            <a:r>
              <a:rPr lang="fr-FR" sz="1200" dirty="0" smtClean="0"/>
              <a:t> an </a:t>
            </a:r>
            <a:r>
              <a:rPr lang="fr-FR" sz="1200" dirty="0" err="1" smtClean="0"/>
              <a:t>diviz</a:t>
            </a:r>
            <a:r>
              <a:rPr lang="fr-FR" sz="1200" dirty="0" smtClean="0"/>
              <a:t> </a:t>
            </a:r>
            <a:r>
              <a:rPr lang="fr-FR" sz="1200" dirty="0" err="1" smtClean="0"/>
              <a:t>nagennet</a:t>
            </a:r>
            <a:r>
              <a:rPr lang="fr-FR" sz="1200" dirty="0" smtClean="0"/>
              <a:t>(</a:t>
            </a:r>
            <a:r>
              <a:rPr lang="fr-FR" sz="1200" dirty="0" err="1" smtClean="0"/>
              <a:t>kontestet</a:t>
            </a:r>
            <a:r>
              <a:rPr lang="fr-FR" sz="1200" dirty="0" smtClean="0"/>
              <a:t>). Ma </a:t>
            </a:r>
            <a:r>
              <a:rPr lang="fr-FR" sz="1200" dirty="0" err="1" smtClean="0"/>
              <a:t>z’eo</a:t>
            </a:r>
            <a:r>
              <a:rPr lang="fr-FR" sz="1200" dirty="0" smtClean="0"/>
              <a:t> </a:t>
            </a:r>
            <a:r>
              <a:rPr lang="fr-FR" sz="1200" dirty="0" err="1" smtClean="0"/>
              <a:t>divizet</a:t>
            </a:r>
            <a:r>
              <a:rPr lang="fr-FR" sz="1200" dirty="0" smtClean="0"/>
              <a:t> </a:t>
            </a:r>
            <a:r>
              <a:rPr lang="fr-FR" sz="1200" dirty="0" err="1" smtClean="0"/>
              <a:t>terriñ</a:t>
            </a:r>
            <a:r>
              <a:rPr lang="fr-FR" sz="1200" dirty="0" smtClean="0"/>
              <a:t> an </a:t>
            </a:r>
            <a:r>
              <a:rPr lang="fr-FR" sz="1200" dirty="0" err="1" smtClean="0"/>
              <a:t>diviz</a:t>
            </a:r>
            <a:r>
              <a:rPr lang="fr-FR" sz="1200" dirty="0" smtClean="0"/>
              <a:t> </a:t>
            </a:r>
            <a:r>
              <a:rPr lang="fr-FR" sz="1200" dirty="0" err="1" smtClean="0"/>
              <a:t>nagennet</a:t>
            </a:r>
            <a:r>
              <a:rPr lang="fr-FR" sz="1200" dirty="0" smtClean="0"/>
              <a:t> e vo </a:t>
            </a:r>
            <a:r>
              <a:rPr lang="fr-FR" sz="1200" dirty="0" err="1" smtClean="0"/>
              <a:t>kaset</a:t>
            </a:r>
            <a:r>
              <a:rPr lang="fr-FR" sz="1200" dirty="0" smtClean="0"/>
              <a:t> an </a:t>
            </a:r>
            <a:r>
              <a:rPr lang="fr-FR" sz="1200" dirty="0" err="1" smtClean="0"/>
              <a:t>afer</a:t>
            </a:r>
            <a:r>
              <a:rPr lang="fr-FR" sz="1200" dirty="0" smtClean="0"/>
              <a:t> </a:t>
            </a:r>
            <a:r>
              <a:rPr lang="fr-FR" sz="1200" dirty="0" err="1" smtClean="0"/>
              <a:t>dirak</a:t>
            </a:r>
            <a:r>
              <a:rPr lang="fr-FR" sz="1200" dirty="0" smtClean="0"/>
              <a:t> </a:t>
            </a:r>
            <a:r>
              <a:rPr lang="fr-FR" sz="1200" b="1" u="sng" dirty="0" err="1" smtClean="0"/>
              <a:t>ur</a:t>
            </a:r>
            <a:r>
              <a:rPr lang="fr-FR" sz="1200" b="1" u="sng" dirty="0" smtClean="0"/>
              <a:t> lez- </a:t>
            </a:r>
            <a:r>
              <a:rPr lang="fr-FR" sz="1200" b="1" u="sng" dirty="0" err="1" smtClean="0"/>
              <a:t>galv</a:t>
            </a:r>
            <a:r>
              <a:rPr lang="fr-FR" sz="1200" b="1" u="sng" dirty="0" smtClean="0"/>
              <a:t>.</a:t>
            </a:r>
          </a:p>
          <a:p>
            <a:r>
              <a:rPr lang="fr-FR" sz="1200" dirty="0" smtClean="0"/>
              <a:t>Ma n’</a:t>
            </a:r>
            <a:r>
              <a:rPr lang="fr-FR" sz="1200" dirty="0" err="1" smtClean="0"/>
              <a:t>emañ</a:t>
            </a:r>
            <a:r>
              <a:rPr lang="fr-FR" sz="1200" dirty="0" smtClean="0"/>
              <a:t> ket </a:t>
            </a:r>
            <a:r>
              <a:rPr lang="fr-FR" sz="1200" dirty="0" err="1" smtClean="0"/>
              <a:t>a-du</a:t>
            </a:r>
            <a:r>
              <a:rPr lang="fr-FR" sz="1200" dirty="0" smtClean="0"/>
              <a:t> </a:t>
            </a:r>
            <a:r>
              <a:rPr lang="fr-FR" sz="1200" dirty="0" err="1" smtClean="0"/>
              <a:t>get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varnedigezh</a:t>
            </a:r>
            <a:r>
              <a:rPr lang="fr-FR" sz="1200" dirty="0"/>
              <a:t> </a:t>
            </a:r>
            <a:r>
              <a:rPr lang="fr-FR" sz="1200" dirty="0" err="1" smtClean="0"/>
              <a:t>ez</a:t>
            </a:r>
            <a:r>
              <a:rPr lang="fr-FR" sz="1200" dirty="0" smtClean="0"/>
              <a:t> eus </a:t>
            </a:r>
            <a:r>
              <a:rPr lang="fr-FR" sz="1200" dirty="0" err="1" smtClean="0"/>
              <a:t>daou</a:t>
            </a:r>
            <a:r>
              <a:rPr lang="fr-FR" sz="1200" dirty="0" smtClean="0"/>
              <a:t> c’</a:t>
            </a:r>
            <a:r>
              <a:rPr lang="fr-FR" sz="1200" dirty="0" err="1" smtClean="0"/>
              <a:t>halv</a:t>
            </a:r>
            <a:r>
              <a:rPr lang="fr-FR" sz="1200" dirty="0" smtClean="0"/>
              <a:t> </a:t>
            </a:r>
            <a:r>
              <a:rPr lang="fr-FR" sz="1200" dirty="0" err="1" smtClean="0"/>
              <a:t>arall</a:t>
            </a:r>
            <a:r>
              <a:rPr lang="fr-FR" sz="1200" dirty="0" smtClean="0"/>
              <a:t>:</a:t>
            </a:r>
          </a:p>
          <a:p>
            <a:r>
              <a:rPr lang="fr-FR" sz="1200" dirty="0" smtClean="0"/>
              <a:t>*</a:t>
            </a:r>
            <a:r>
              <a:rPr lang="fr-FR" sz="1200" dirty="0" err="1" smtClean="0"/>
              <a:t>Digastiziiñ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prezidant</a:t>
            </a:r>
            <a:r>
              <a:rPr lang="fr-FR" sz="1200" dirty="0" smtClean="0"/>
              <a:t> : </a:t>
            </a:r>
            <a:r>
              <a:rPr lang="fr-FR" sz="1200" dirty="0" err="1" smtClean="0"/>
              <a:t>aotreet</a:t>
            </a:r>
            <a:r>
              <a:rPr lang="fr-FR" sz="1200" dirty="0" smtClean="0"/>
              <a:t> </a:t>
            </a:r>
            <a:r>
              <a:rPr lang="fr-FR" sz="1200" dirty="0" err="1" smtClean="0"/>
              <a:t>get</a:t>
            </a:r>
            <a:r>
              <a:rPr lang="fr-FR" sz="1200" dirty="0" smtClean="0"/>
              <a:t> </a:t>
            </a:r>
            <a:r>
              <a:rPr lang="fr-FR" sz="1200" dirty="0" err="1" smtClean="0"/>
              <a:t>prezidant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Republik</a:t>
            </a:r>
            <a:r>
              <a:rPr lang="fr-FR" sz="1200" dirty="0" smtClean="0"/>
              <a:t> a </a:t>
            </a:r>
            <a:r>
              <a:rPr lang="fr-FR" sz="1200" dirty="0" err="1" smtClean="0"/>
              <a:t>ziskarg</a:t>
            </a:r>
            <a:r>
              <a:rPr lang="fr-FR" sz="1200" dirty="0" smtClean="0"/>
              <a:t> an den da  </a:t>
            </a:r>
            <a:r>
              <a:rPr lang="fr-FR" sz="1200" dirty="0" err="1" smtClean="0"/>
              <a:t>gas</a:t>
            </a:r>
            <a:r>
              <a:rPr lang="fr-FR" sz="1200" dirty="0" smtClean="0"/>
              <a:t> da </a:t>
            </a:r>
            <a:r>
              <a:rPr lang="fr-FR" sz="1200" dirty="0" err="1" smtClean="0"/>
              <a:t>benn</a:t>
            </a:r>
            <a:r>
              <a:rPr lang="fr-FR" sz="1200" dirty="0" smtClean="0"/>
              <a:t> e </a:t>
            </a:r>
            <a:r>
              <a:rPr lang="fr-FR" sz="1200" dirty="0" err="1" smtClean="0"/>
              <a:t>gastiz</a:t>
            </a:r>
            <a:r>
              <a:rPr lang="fr-FR" sz="1200" dirty="0" smtClean="0"/>
              <a:t> met ne </a:t>
            </a:r>
            <a:r>
              <a:rPr lang="fr-FR" sz="1200" dirty="0" err="1" smtClean="0"/>
              <a:t>denn</a:t>
            </a:r>
            <a:r>
              <a:rPr lang="fr-FR" sz="1200" dirty="0" smtClean="0"/>
              <a:t> ket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gondaonidigezh</a:t>
            </a:r>
            <a:r>
              <a:rPr lang="fr-FR" sz="1200" dirty="0" smtClean="0"/>
              <a:t>.</a:t>
            </a:r>
          </a:p>
          <a:p>
            <a:r>
              <a:rPr lang="fr-FR" sz="1200" dirty="0" smtClean="0"/>
              <a:t>*</a:t>
            </a:r>
            <a:r>
              <a:rPr lang="fr-FR" sz="1200" dirty="0" err="1" smtClean="0"/>
              <a:t>goulenn</a:t>
            </a:r>
            <a:r>
              <a:rPr lang="fr-FR" sz="1200" dirty="0" smtClean="0"/>
              <a:t> </a:t>
            </a:r>
            <a:r>
              <a:rPr lang="fr-FR" sz="1200" dirty="0" err="1" smtClean="0"/>
              <a:t>get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Lez-</a:t>
            </a:r>
            <a:r>
              <a:rPr lang="fr-FR" sz="1200" dirty="0" err="1" smtClean="0"/>
              <a:t>varn</a:t>
            </a:r>
            <a:r>
              <a:rPr lang="fr-FR" sz="1200" dirty="0" smtClean="0"/>
              <a:t> Europa </a:t>
            </a:r>
            <a:r>
              <a:rPr lang="fr-FR" sz="1200" dirty="0" err="1" smtClean="0"/>
              <a:t>gwirioù</a:t>
            </a:r>
            <a:r>
              <a:rPr lang="fr-FR" sz="1200" dirty="0" smtClean="0"/>
              <a:t> mab-den </a:t>
            </a:r>
            <a:r>
              <a:rPr lang="fr-FR" sz="1200" dirty="0" err="1" smtClean="0"/>
              <a:t>hag</a:t>
            </a:r>
            <a:r>
              <a:rPr lang="fr-FR" sz="1200" dirty="0" smtClean="0"/>
              <a:t> a c’</a:t>
            </a:r>
            <a:r>
              <a:rPr lang="fr-FR" sz="1200" dirty="0" err="1" smtClean="0"/>
              <a:t>hell</a:t>
            </a:r>
            <a:r>
              <a:rPr lang="fr-FR" sz="1200" dirty="0" smtClean="0"/>
              <a:t> </a:t>
            </a:r>
            <a:r>
              <a:rPr lang="fr-FR" sz="1200" dirty="0" err="1" smtClean="0"/>
              <a:t>goulenn</a:t>
            </a:r>
            <a:r>
              <a:rPr lang="fr-FR" sz="1200" dirty="0" smtClean="0"/>
              <a:t> </a:t>
            </a:r>
            <a:r>
              <a:rPr lang="fr-FR" sz="1200" dirty="0" err="1" smtClean="0"/>
              <a:t>get</a:t>
            </a:r>
            <a:r>
              <a:rPr lang="fr-FR" sz="1200" dirty="0" smtClean="0"/>
              <a:t> </a:t>
            </a:r>
            <a:r>
              <a:rPr lang="fr-FR" sz="1200" dirty="0" err="1" smtClean="0"/>
              <a:t>ur</a:t>
            </a:r>
            <a:r>
              <a:rPr lang="fr-FR" sz="1200" dirty="0" smtClean="0"/>
              <a:t> </a:t>
            </a:r>
            <a:r>
              <a:rPr lang="fr-FR" sz="1200" dirty="0" err="1" smtClean="0"/>
              <a:t>barnour</a:t>
            </a:r>
            <a:r>
              <a:rPr lang="fr-FR" sz="1200" dirty="0" smtClean="0"/>
              <a:t> </a:t>
            </a:r>
            <a:r>
              <a:rPr lang="fr-FR" sz="1200" dirty="0" err="1" smtClean="0"/>
              <a:t>gall</a:t>
            </a:r>
            <a:r>
              <a:rPr lang="fr-FR" sz="1200" dirty="0" smtClean="0"/>
              <a:t> </a:t>
            </a:r>
            <a:r>
              <a:rPr lang="fr-FR" sz="1200" dirty="0" err="1" smtClean="0"/>
              <a:t>sellet</a:t>
            </a:r>
            <a:r>
              <a:rPr lang="fr-FR" sz="1200" dirty="0" smtClean="0"/>
              <a:t> en-</a:t>
            </a:r>
            <a:r>
              <a:rPr lang="fr-FR" sz="1200" dirty="0" err="1" smtClean="0"/>
              <a:t>dro</a:t>
            </a:r>
            <a:r>
              <a:rPr lang="fr-FR" sz="1200" dirty="0" smtClean="0"/>
              <a:t> an </a:t>
            </a:r>
            <a:r>
              <a:rPr lang="fr-FR" sz="1200" dirty="0" err="1" smtClean="0"/>
              <a:t>diviz</a:t>
            </a:r>
            <a:r>
              <a:rPr lang="fr-FR" sz="1200" dirty="0" smtClean="0"/>
              <a:t> </a:t>
            </a:r>
            <a:r>
              <a:rPr lang="fr-FR" sz="1200" dirty="0" err="1" smtClean="0"/>
              <a:t>diwezhañ</a:t>
            </a:r>
            <a:r>
              <a:rPr lang="fr-FR" sz="1200" dirty="0" smtClean="0"/>
              <a:t>.</a:t>
            </a:r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17322" y="2468769"/>
            <a:ext cx="297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1. </a:t>
            </a:r>
            <a:r>
              <a:rPr lang="fr-FR" sz="1200" dirty="0" err="1" smtClean="0"/>
              <a:t>Leunnit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brastres</a:t>
            </a:r>
            <a:r>
              <a:rPr lang="fr-FR" sz="1200" dirty="0" smtClean="0"/>
              <a:t> </a:t>
            </a:r>
            <a:r>
              <a:rPr lang="fr-FR" sz="1200" dirty="0" err="1" smtClean="0"/>
              <a:t>goude</a:t>
            </a:r>
            <a:r>
              <a:rPr lang="fr-FR" sz="1200" dirty="0" smtClean="0"/>
              <a:t> bout </a:t>
            </a:r>
            <a:r>
              <a:rPr lang="fr-FR" sz="1200" dirty="0" err="1" smtClean="0"/>
              <a:t>lennet</a:t>
            </a:r>
            <a:r>
              <a:rPr lang="fr-FR" sz="1200" dirty="0" smtClean="0"/>
              <a:t> an </a:t>
            </a:r>
            <a:r>
              <a:rPr lang="fr-FR" sz="1200" dirty="0" err="1" smtClean="0"/>
              <a:t>diell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3717032" y="2555776"/>
            <a:ext cx="237626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717032" y="3059832"/>
            <a:ext cx="237626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717032" y="3563888"/>
            <a:ext cx="237626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717032" y="4067944"/>
            <a:ext cx="237626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Flèche vers le bas 10"/>
          <p:cNvSpPr/>
          <p:nvPr/>
        </p:nvSpPr>
        <p:spPr>
          <a:xfrm flipH="1" flipV="1">
            <a:off x="4742920" y="3429164"/>
            <a:ext cx="91452" cy="209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 flipH="1" flipV="1">
            <a:off x="4742920" y="3953039"/>
            <a:ext cx="164005" cy="1800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 flipH="1" flipV="1">
            <a:off x="4742920" y="2889314"/>
            <a:ext cx="85152" cy="225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645024" y="3886233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err="1" smtClean="0">
                <a:solidFill>
                  <a:srgbClr val="FF0000"/>
                </a:solidFill>
              </a:rPr>
              <a:t>galv</a:t>
            </a:r>
            <a:endParaRPr lang="fr-FR" sz="900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717032" y="3405138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err="1" smtClean="0">
                <a:solidFill>
                  <a:srgbClr val="FF0000"/>
                </a:solidFill>
              </a:rPr>
              <a:t>azgalv</a:t>
            </a:r>
            <a:endParaRPr lang="fr-FR" sz="900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717032" y="2889314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 smtClean="0">
                <a:solidFill>
                  <a:srgbClr val="FF0000"/>
                </a:solidFill>
              </a:rPr>
              <a:t>sezisañs</a:t>
            </a:r>
            <a:endParaRPr lang="fr-FR" sz="105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89040" y="4117065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Lez-</a:t>
            </a:r>
            <a:r>
              <a:rPr lang="fr-FR" sz="1200" b="1" dirty="0" err="1" smtClean="0"/>
              <a:t>varn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ar</a:t>
            </a:r>
            <a:r>
              <a:rPr lang="fr-FR" sz="1200" b="1" dirty="0" smtClean="0"/>
              <a:t> c’</a:t>
            </a:r>
            <a:r>
              <a:rPr lang="fr-FR" sz="1200" b="1" dirty="0" err="1" smtClean="0"/>
              <a:t>hastiz</a:t>
            </a:r>
            <a:r>
              <a:rPr lang="fr-FR" sz="1200" b="1" dirty="0" smtClean="0"/>
              <a:t>, an </a:t>
            </a:r>
            <a:r>
              <a:rPr lang="fr-FR" sz="1200" b="1" dirty="0" err="1" smtClean="0"/>
              <a:t>asizoù</a:t>
            </a:r>
            <a:endParaRPr lang="fr-FR" sz="1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375" y="4677920"/>
            <a:ext cx="1385474" cy="12824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24830" y="3162121"/>
            <a:ext cx="3631654" cy="30315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u="sng" dirty="0" err="1" smtClean="0"/>
              <a:t>Diell</a:t>
            </a:r>
            <a:r>
              <a:rPr lang="fr-FR" sz="1100" b="1" u="sng" dirty="0" smtClean="0"/>
              <a:t> 2: un </a:t>
            </a:r>
            <a:r>
              <a:rPr lang="fr-FR" sz="1100" b="1" u="sng" dirty="0" err="1" smtClean="0"/>
              <a:t>azgalv</a:t>
            </a:r>
            <a:r>
              <a:rPr lang="fr-FR" sz="1100" b="1" u="sng" dirty="0" smtClean="0"/>
              <a:t> </a:t>
            </a:r>
            <a:r>
              <a:rPr lang="fr-FR" sz="1100" b="1" u="sng" dirty="0" err="1" smtClean="0"/>
              <a:t>dirak</a:t>
            </a:r>
            <a:r>
              <a:rPr lang="fr-FR" sz="1100" b="1" u="sng" dirty="0" smtClean="0"/>
              <a:t> al lez-</a:t>
            </a:r>
            <a:r>
              <a:rPr lang="fr-FR" sz="1100" b="1" u="sng" dirty="0" err="1" smtClean="0"/>
              <a:t>varn</a:t>
            </a:r>
            <a:r>
              <a:rPr lang="fr-FR" sz="1100" b="1" u="sng" dirty="0" smtClean="0"/>
              <a:t> </a:t>
            </a:r>
            <a:r>
              <a:rPr lang="fr-FR" sz="1100" b="1" u="sng" dirty="0" err="1" smtClean="0"/>
              <a:t>terriñ</a:t>
            </a:r>
            <a:r>
              <a:rPr lang="fr-FR" sz="1100" b="1" u="sng" dirty="0" smtClean="0"/>
              <a:t> </a:t>
            </a:r>
            <a:r>
              <a:rPr lang="fr-FR" sz="1100" b="1" u="sng" dirty="0" err="1" smtClean="0"/>
              <a:t>evit</a:t>
            </a:r>
            <a:r>
              <a:rPr lang="fr-FR" sz="1100" b="1" u="sng" dirty="0" smtClean="0"/>
              <a:t> an </a:t>
            </a:r>
            <a:r>
              <a:rPr lang="fr-FR" sz="1100" b="1" u="sng" dirty="0" err="1" smtClean="0"/>
              <a:t>afer</a:t>
            </a:r>
            <a:r>
              <a:rPr lang="fr-FR" sz="1100" b="1" u="sng" dirty="0" smtClean="0"/>
              <a:t> </a:t>
            </a:r>
            <a:r>
              <a:rPr lang="fr-FR" sz="1100" b="1" u="sng" dirty="0" err="1" smtClean="0"/>
              <a:t>Erignac</a:t>
            </a:r>
            <a:endParaRPr lang="fr-FR" sz="1100" b="1" u="sng" dirty="0" smtClean="0"/>
          </a:p>
          <a:p>
            <a:r>
              <a:rPr lang="fr-FR" sz="1200" dirty="0" smtClean="0"/>
              <a:t>13/12/2007: </a:t>
            </a:r>
            <a:r>
              <a:rPr lang="fr-FR" sz="1200" dirty="0" err="1" smtClean="0"/>
              <a:t>kondaonet</a:t>
            </a:r>
            <a:r>
              <a:rPr lang="fr-FR" sz="1200" dirty="0" smtClean="0"/>
              <a:t> </a:t>
            </a:r>
            <a:r>
              <a:rPr lang="fr-FR" sz="1200" dirty="0" err="1" smtClean="0"/>
              <a:t>eo</a:t>
            </a:r>
            <a:r>
              <a:rPr lang="fr-FR" sz="1200" dirty="0" smtClean="0"/>
              <a:t> </a:t>
            </a:r>
            <a:r>
              <a:rPr lang="fr-FR" sz="1200" dirty="0" err="1" smtClean="0"/>
              <a:t>bet</a:t>
            </a:r>
            <a:r>
              <a:rPr lang="fr-FR" sz="1200" dirty="0" smtClean="0"/>
              <a:t> Colonna d’an  </a:t>
            </a:r>
            <a:r>
              <a:rPr lang="fr-FR" sz="1200" dirty="0" err="1" smtClean="0"/>
              <a:t>toull-bac’h</a:t>
            </a:r>
            <a:r>
              <a:rPr lang="fr-FR" sz="1200" dirty="0" smtClean="0"/>
              <a:t> a </a:t>
            </a:r>
            <a:r>
              <a:rPr lang="fr-FR" sz="1200" dirty="0" err="1" smtClean="0"/>
              <a:t>vuhez</a:t>
            </a:r>
            <a:r>
              <a:rPr lang="fr-FR" sz="1200" dirty="0" smtClean="0"/>
              <a:t>-pad </a:t>
            </a:r>
            <a:r>
              <a:rPr lang="fr-FR" sz="1200" dirty="0" err="1" smtClean="0"/>
              <a:t>get</a:t>
            </a:r>
            <a:r>
              <a:rPr lang="fr-FR" sz="1200" dirty="0" smtClean="0"/>
              <a:t> 22  d’an </a:t>
            </a:r>
            <a:r>
              <a:rPr lang="fr-FR" sz="1200" dirty="0" err="1" smtClean="0"/>
              <a:t>nebeutañ</a:t>
            </a:r>
            <a:r>
              <a:rPr lang="fr-FR" sz="1200" dirty="0" smtClean="0"/>
              <a:t> </a:t>
            </a:r>
            <a:r>
              <a:rPr lang="fr-FR" sz="1200" dirty="0" err="1" smtClean="0"/>
              <a:t>toull-bac’het</a:t>
            </a:r>
            <a:r>
              <a:rPr lang="fr-FR" sz="1200" dirty="0" smtClean="0"/>
              <a:t> </a:t>
            </a:r>
            <a:r>
              <a:rPr lang="fr-FR" sz="1200" dirty="0" err="1" smtClean="0"/>
              <a:t>evit</a:t>
            </a:r>
            <a:r>
              <a:rPr lang="fr-FR" sz="1200" dirty="0" smtClean="0"/>
              <a:t> </a:t>
            </a:r>
            <a:r>
              <a:rPr lang="fr-FR" sz="1200" dirty="0" err="1" smtClean="0"/>
              <a:t>lazhadeg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</a:t>
            </a:r>
            <a:r>
              <a:rPr lang="fr-FR" sz="1200" dirty="0" err="1" smtClean="0"/>
              <a:t>prefed</a:t>
            </a:r>
            <a:r>
              <a:rPr lang="fr-FR" sz="1200" dirty="0" smtClean="0"/>
              <a:t> </a:t>
            </a:r>
            <a:r>
              <a:rPr lang="fr-FR" sz="1200" dirty="0" err="1" smtClean="0"/>
              <a:t>Korsika</a:t>
            </a:r>
            <a:r>
              <a:rPr lang="fr-FR" sz="1200" dirty="0" smtClean="0"/>
              <a:t>, C. </a:t>
            </a:r>
            <a:r>
              <a:rPr lang="fr-FR" sz="1200" dirty="0" err="1" smtClean="0"/>
              <a:t>Erignac</a:t>
            </a:r>
            <a:r>
              <a:rPr lang="fr-FR" sz="1200" dirty="0" smtClean="0"/>
              <a:t> e 1998 </a:t>
            </a:r>
            <a:r>
              <a:rPr lang="fr-FR" sz="1200" dirty="0" err="1" smtClean="0"/>
              <a:t>get</a:t>
            </a:r>
            <a:r>
              <a:rPr lang="fr-FR" sz="1200" dirty="0" smtClean="0"/>
              <a:t> lez-</a:t>
            </a:r>
            <a:r>
              <a:rPr lang="fr-FR" sz="1200" dirty="0" err="1" smtClean="0"/>
              <a:t>varn</a:t>
            </a:r>
            <a:r>
              <a:rPr lang="fr-FR" sz="1200" dirty="0" smtClean="0"/>
              <a:t> an </a:t>
            </a:r>
            <a:r>
              <a:rPr lang="fr-FR" sz="1200" dirty="0" err="1" smtClean="0"/>
              <a:t>Asizoù</a:t>
            </a:r>
            <a:r>
              <a:rPr lang="fr-FR" sz="1200" dirty="0" smtClean="0"/>
              <a:t> e </a:t>
            </a:r>
            <a:r>
              <a:rPr lang="fr-FR" sz="1200" dirty="0" err="1" smtClean="0"/>
              <a:t>Pariz</a:t>
            </a:r>
            <a:r>
              <a:rPr lang="fr-FR" sz="1200" dirty="0" smtClean="0"/>
              <a:t>.</a:t>
            </a:r>
          </a:p>
          <a:p>
            <a:r>
              <a:rPr lang="fr-FR" sz="1200" dirty="0" err="1" smtClean="0"/>
              <a:t>Sevel</a:t>
            </a:r>
            <a:r>
              <a:rPr lang="fr-FR" sz="1200" dirty="0" smtClean="0"/>
              <a:t> a ra </a:t>
            </a:r>
            <a:r>
              <a:rPr lang="fr-FR" sz="1200" dirty="0" err="1" smtClean="0"/>
              <a:t>ur</a:t>
            </a:r>
            <a:r>
              <a:rPr lang="fr-FR" sz="1200" dirty="0" smtClean="0"/>
              <a:t> </a:t>
            </a:r>
            <a:r>
              <a:rPr lang="fr-FR" sz="1200" dirty="0" err="1" smtClean="0"/>
              <a:t>galv</a:t>
            </a:r>
            <a:r>
              <a:rPr lang="fr-FR" sz="1200" dirty="0" smtClean="0"/>
              <a:t> </a:t>
            </a:r>
            <a:r>
              <a:rPr lang="fr-FR" sz="1200" dirty="0" err="1" smtClean="0"/>
              <a:t>dirak</a:t>
            </a:r>
            <a:r>
              <a:rPr lang="fr-FR" sz="1200" dirty="0" smtClean="0"/>
              <a:t> </a:t>
            </a:r>
            <a:r>
              <a:rPr lang="fr-FR" sz="1200" dirty="0" err="1" smtClean="0"/>
              <a:t>ar</a:t>
            </a:r>
            <a:r>
              <a:rPr lang="fr-FR" sz="1200" dirty="0" smtClean="0"/>
              <a:t> lez-</a:t>
            </a:r>
            <a:r>
              <a:rPr lang="fr-FR" sz="1200" dirty="0" err="1" smtClean="0"/>
              <a:t>galv</a:t>
            </a:r>
            <a:r>
              <a:rPr lang="fr-FR" sz="1200" dirty="0" smtClean="0"/>
              <a:t>.</a:t>
            </a:r>
          </a:p>
          <a:p>
            <a:r>
              <a:rPr lang="fr-FR" sz="1200" dirty="0" smtClean="0"/>
              <a:t>27/03/2009: </a:t>
            </a:r>
            <a:r>
              <a:rPr lang="fr-FR" sz="1200" dirty="0" err="1" smtClean="0"/>
              <a:t>kondaonet</a:t>
            </a:r>
            <a:r>
              <a:rPr lang="fr-FR" sz="1200" dirty="0" smtClean="0"/>
              <a:t> </a:t>
            </a:r>
            <a:r>
              <a:rPr lang="fr-FR" sz="1200" dirty="0" err="1" smtClean="0"/>
              <a:t>eo</a:t>
            </a:r>
            <a:r>
              <a:rPr lang="fr-FR" sz="1200" dirty="0" smtClean="0"/>
              <a:t> en-</a:t>
            </a:r>
            <a:r>
              <a:rPr lang="fr-FR" sz="1200" dirty="0" err="1" smtClean="0"/>
              <a:t>dro</a:t>
            </a:r>
            <a:r>
              <a:rPr lang="fr-FR" sz="1200" dirty="0" smtClean="0"/>
              <a:t> Colonna d’an </a:t>
            </a:r>
            <a:r>
              <a:rPr lang="fr-FR" sz="1200" dirty="0" err="1" smtClean="0"/>
              <a:t>toull</a:t>
            </a:r>
            <a:r>
              <a:rPr lang="fr-FR" sz="1200" dirty="0" smtClean="0"/>
              <a:t> </a:t>
            </a:r>
            <a:r>
              <a:rPr lang="fr-FR" sz="1200" dirty="0" err="1" smtClean="0"/>
              <a:t>bac’h</a:t>
            </a:r>
            <a:r>
              <a:rPr lang="fr-FR" sz="1200" dirty="0" smtClean="0"/>
              <a:t> a </a:t>
            </a:r>
            <a:r>
              <a:rPr lang="fr-FR" sz="1200" dirty="0" err="1" smtClean="0"/>
              <a:t>vuhez</a:t>
            </a:r>
            <a:r>
              <a:rPr lang="fr-FR" sz="1200" dirty="0" smtClean="0"/>
              <a:t>-pad </a:t>
            </a:r>
            <a:r>
              <a:rPr lang="fr-FR" sz="1200" dirty="0" err="1" smtClean="0"/>
              <a:t>get</a:t>
            </a:r>
            <a:r>
              <a:rPr lang="fr-FR" sz="1200" dirty="0" smtClean="0"/>
              <a:t> </a:t>
            </a:r>
            <a:r>
              <a:rPr lang="fr-FR" sz="1200" dirty="0" err="1" smtClean="0"/>
              <a:t>nebeutañ</a:t>
            </a:r>
            <a:r>
              <a:rPr lang="fr-FR" sz="1200" dirty="0" smtClean="0"/>
              <a:t> 22 </a:t>
            </a:r>
            <a:r>
              <a:rPr lang="fr-FR" sz="1200" dirty="0" err="1" smtClean="0"/>
              <a:t>vlez</a:t>
            </a:r>
            <a:r>
              <a:rPr lang="fr-FR" sz="1200" dirty="0" smtClean="0"/>
              <a:t> </a:t>
            </a:r>
            <a:r>
              <a:rPr lang="fr-FR" sz="1200" dirty="0" err="1" smtClean="0"/>
              <a:t>toull-bac’het</a:t>
            </a:r>
            <a:r>
              <a:rPr lang="fr-FR" sz="1200" dirty="0" smtClean="0"/>
              <a:t> </a:t>
            </a:r>
            <a:r>
              <a:rPr lang="fr-FR" sz="1200" dirty="0" err="1" smtClean="0"/>
              <a:t>get</a:t>
            </a:r>
            <a:r>
              <a:rPr lang="fr-FR" sz="1200" dirty="0" smtClean="0"/>
              <a:t> </a:t>
            </a:r>
            <a:r>
              <a:rPr lang="fr-FR" sz="1200" dirty="0" err="1" smtClean="0"/>
              <a:t>ur</a:t>
            </a:r>
            <a:r>
              <a:rPr lang="fr-FR" sz="1200" dirty="0" smtClean="0"/>
              <a:t> lez-</a:t>
            </a:r>
            <a:r>
              <a:rPr lang="fr-FR" sz="1200" dirty="0" err="1" smtClean="0"/>
              <a:t>varn</a:t>
            </a:r>
            <a:r>
              <a:rPr lang="fr-FR" sz="1200" dirty="0" smtClean="0"/>
              <a:t> an </a:t>
            </a:r>
            <a:r>
              <a:rPr lang="fr-FR" sz="1200" dirty="0" err="1" smtClean="0"/>
              <a:t>asizoù</a:t>
            </a:r>
            <a:r>
              <a:rPr lang="fr-FR" sz="1200" dirty="0" smtClean="0"/>
              <a:t> </a:t>
            </a:r>
            <a:r>
              <a:rPr lang="fr-FR" sz="1200" dirty="0" err="1" smtClean="0"/>
              <a:t>ispisial</a:t>
            </a:r>
            <a:r>
              <a:rPr lang="fr-FR" sz="1200" dirty="0" smtClean="0"/>
              <a:t> e </a:t>
            </a:r>
            <a:r>
              <a:rPr lang="fr-FR" sz="1200" dirty="0" err="1" smtClean="0"/>
              <a:t>Pariz</a:t>
            </a:r>
            <a:r>
              <a:rPr lang="fr-FR" sz="1200" dirty="0" smtClean="0"/>
              <a:t>.</a:t>
            </a:r>
          </a:p>
          <a:p>
            <a:r>
              <a:rPr lang="fr-FR" sz="1200" dirty="0" smtClean="0"/>
              <a:t>30/06/2010: </a:t>
            </a:r>
            <a:r>
              <a:rPr lang="fr-FR" sz="1200" dirty="0" err="1" smtClean="0"/>
              <a:t>ar</a:t>
            </a:r>
            <a:r>
              <a:rPr lang="fr-FR" sz="1200" dirty="0" smtClean="0"/>
              <a:t> lez-</a:t>
            </a:r>
            <a:r>
              <a:rPr lang="fr-FR" sz="1200" dirty="0" err="1" smtClean="0"/>
              <a:t>terriñ</a:t>
            </a:r>
            <a:r>
              <a:rPr lang="fr-FR" sz="1200" dirty="0" smtClean="0"/>
              <a:t> en deus </a:t>
            </a:r>
            <a:r>
              <a:rPr lang="fr-FR" sz="1200" dirty="0" err="1" smtClean="0"/>
              <a:t>torret</a:t>
            </a:r>
            <a:r>
              <a:rPr lang="fr-FR" sz="1200" dirty="0" smtClean="0"/>
              <a:t> </a:t>
            </a:r>
            <a:r>
              <a:rPr lang="fr-FR" sz="1200" dirty="0" err="1" smtClean="0"/>
              <a:t>diviz</a:t>
            </a:r>
            <a:r>
              <a:rPr lang="fr-FR" sz="1200" dirty="0" smtClean="0"/>
              <a:t> an 27 a </a:t>
            </a:r>
            <a:r>
              <a:rPr lang="fr-FR" sz="1200" dirty="0" err="1" smtClean="0"/>
              <a:t>viz</a:t>
            </a:r>
            <a:r>
              <a:rPr lang="fr-FR" sz="1200" dirty="0" smtClean="0"/>
              <a:t> </a:t>
            </a:r>
            <a:r>
              <a:rPr lang="fr-FR" sz="1200" dirty="0" err="1" smtClean="0"/>
              <a:t>Meurzh</a:t>
            </a:r>
            <a:r>
              <a:rPr lang="fr-FR" sz="1200" dirty="0" smtClean="0"/>
              <a:t> 2009.</a:t>
            </a:r>
          </a:p>
          <a:p>
            <a:r>
              <a:rPr lang="fr-FR" sz="1200" dirty="0" smtClean="0"/>
              <a:t>12/05/2011: 3vet </a:t>
            </a:r>
            <a:r>
              <a:rPr lang="fr-FR" sz="1200" dirty="0" err="1" smtClean="0"/>
              <a:t>prosez</a:t>
            </a:r>
            <a:r>
              <a:rPr lang="fr-FR" sz="1200" dirty="0" smtClean="0"/>
              <a:t> </a:t>
            </a:r>
            <a:r>
              <a:rPr lang="fr-FR" sz="1200" dirty="0" err="1" smtClean="0"/>
              <a:t>dirak</a:t>
            </a:r>
            <a:r>
              <a:rPr lang="fr-FR" sz="1200" dirty="0" smtClean="0"/>
              <a:t> lez-</a:t>
            </a:r>
            <a:r>
              <a:rPr lang="fr-FR" sz="1200" dirty="0" err="1" smtClean="0"/>
              <a:t>varn</a:t>
            </a:r>
            <a:r>
              <a:rPr lang="fr-FR" sz="1200" dirty="0" smtClean="0"/>
              <a:t> an </a:t>
            </a:r>
            <a:r>
              <a:rPr lang="fr-FR" sz="1200" dirty="0" err="1" smtClean="0"/>
              <a:t>asizoù</a:t>
            </a:r>
            <a:r>
              <a:rPr lang="fr-FR" sz="1200" dirty="0" smtClean="0"/>
              <a:t> e </a:t>
            </a:r>
            <a:r>
              <a:rPr lang="fr-FR" sz="1200" dirty="0" err="1" smtClean="0"/>
              <a:t>Pariz</a:t>
            </a:r>
            <a:r>
              <a:rPr lang="fr-FR" sz="1200" dirty="0" smtClean="0"/>
              <a:t>.</a:t>
            </a:r>
          </a:p>
          <a:p>
            <a:r>
              <a:rPr lang="fr-FR" sz="1200" dirty="0" smtClean="0"/>
              <a:t>30/06/2011:kondaonet d’an </a:t>
            </a:r>
            <a:r>
              <a:rPr lang="fr-FR" sz="1200" dirty="0" err="1" smtClean="0"/>
              <a:t>toull-bac’h</a:t>
            </a:r>
            <a:r>
              <a:rPr lang="fr-FR" sz="1200" dirty="0" smtClean="0"/>
              <a:t> a </a:t>
            </a:r>
            <a:r>
              <a:rPr lang="fr-FR" sz="1200" dirty="0" err="1" smtClean="0"/>
              <a:t>vuhez</a:t>
            </a:r>
            <a:r>
              <a:rPr lang="fr-FR" sz="1200" dirty="0" smtClean="0"/>
              <a:t>-pad.</a:t>
            </a:r>
          </a:p>
          <a:p>
            <a:r>
              <a:rPr lang="fr-FR" sz="1200" dirty="0" err="1" smtClean="0"/>
              <a:t>Goulennet</a:t>
            </a:r>
            <a:r>
              <a:rPr lang="fr-FR" sz="1200" dirty="0" smtClean="0"/>
              <a:t> en deus an </a:t>
            </a:r>
            <a:r>
              <a:rPr lang="fr-FR" sz="1200" dirty="0" err="1" smtClean="0"/>
              <a:t>difennerezh</a:t>
            </a:r>
            <a:r>
              <a:rPr lang="fr-FR" sz="1200" dirty="0" smtClean="0"/>
              <a:t> an </a:t>
            </a:r>
            <a:r>
              <a:rPr lang="fr-FR" sz="1200" dirty="0" err="1" smtClean="0"/>
              <a:t>azgalv</a:t>
            </a:r>
            <a:r>
              <a:rPr lang="fr-FR" sz="1200" dirty="0"/>
              <a:t> </a:t>
            </a:r>
            <a:r>
              <a:rPr lang="fr-FR" sz="1200" dirty="0" err="1" smtClean="0"/>
              <a:t>dirak</a:t>
            </a:r>
            <a:r>
              <a:rPr lang="fr-FR" sz="1200" dirty="0" smtClean="0"/>
              <a:t> al lez-</a:t>
            </a:r>
            <a:r>
              <a:rPr lang="fr-FR" sz="1200" dirty="0" err="1" smtClean="0"/>
              <a:t>varn</a:t>
            </a:r>
            <a:r>
              <a:rPr lang="fr-FR" sz="1200" dirty="0" smtClean="0"/>
              <a:t> </a:t>
            </a:r>
            <a:r>
              <a:rPr lang="fr-FR" sz="1200" dirty="0" err="1" smtClean="0"/>
              <a:t>uhelañ</a:t>
            </a:r>
            <a:r>
              <a:rPr lang="fr-FR" sz="1200" dirty="0" smtClean="0"/>
              <a:t>.</a:t>
            </a:r>
            <a:endParaRPr lang="fr-FR" sz="1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7322" y="6300192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2. </a:t>
            </a:r>
            <a:r>
              <a:rPr lang="fr-FR" sz="1200" dirty="0" err="1" smtClean="0"/>
              <a:t>Evit</a:t>
            </a:r>
            <a:r>
              <a:rPr lang="fr-FR" sz="1200" dirty="0" smtClean="0"/>
              <a:t> </a:t>
            </a:r>
            <a:r>
              <a:rPr lang="fr-FR" sz="1200" dirty="0" err="1" smtClean="0"/>
              <a:t>petra</a:t>
            </a:r>
            <a:r>
              <a:rPr lang="fr-FR" sz="1200" dirty="0" smtClean="0"/>
              <a:t> e c’</a:t>
            </a:r>
            <a:r>
              <a:rPr lang="fr-FR" sz="1200" dirty="0" err="1" smtClean="0"/>
              <a:t>hell</a:t>
            </a:r>
            <a:r>
              <a:rPr lang="fr-FR" sz="1200" dirty="0" smtClean="0"/>
              <a:t> an den </a:t>
            </a:r>
            <a:r>
              <a:rPr lang="fr-FR" sz="1200" dirty="0" err="1" smtClean="0"/>
              <a:t>sevel</a:t>
            </a:r>
            <a:r>
              <a:rPr lang="fr-FR" sz="1200" dirty="0" smtClean="0"/>
              <a:t> </a:t>
            </a:r>
            <a:r>
              <a:rPr lang="fr-FR" sz="1200" dirty="0" err="1" smtClean="0"/>
              <a:t>ur</a:t>
            </a:r>
            <a:r>
              <a:rPr lang="fr-FR" sz="1200" dirty="0" smtClean="0"/>
              <a:t> </a:t>
            </a:r>
            <a:r>
              <a:rPr lang="fr-FR" sz="1200" dirty="0" err="1" smtClean="0"/>
              <a:t>sezisañs</a:t>
            </a:r>
            <a:r>
              <a:rPr lang="fr-FR" sz="1200" dirty="0" smtClean="0"/>
              <a:t> </a:t>
            </a:r>
            <a:r>
              <a:rPr lang="fr-FR" sz="1200" dirty="0" err="1" smtClean="0"/>
              <a:t>dirak</a:t>
            </a:r>
            <a:r>
              <a:rPr lang="fr-FR" sz="1200" dirty="0" smtClean="0"/>
              <a:t> Lez-</a:t>
            </a:r>
            <a:r>
              <a:rPr lang="fr-FR" sz="1200" dirty="0" err="1" smtClean="0"/>
              <a:t>varn</a:t>
            </a:r>
            <a:r>
              <a:rPr lang="fr-FR" sz="1200" dirty="0" smtClean="0"/>
              <a:t> Europa </a:t>
            </a:r>
            <a:r>
              <a:rPr lang="fr-FR" sz="1200" dirty="0" err="1" smtClean="0"/>
              <a:t>gwirioù</a:t>
            </a:r>
            <a:r>
              <a:rPr lang="fr-FR" sz="1200" dirty="0" smtClean="0"/>
              <a:t> mab-den?</a:t>
            </a:r>
          </a:p>
          <a:p>
            <a:r>
              <a:rPr lang="fr-FR" sz="12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200" dirty="0" smtClean="0"/>
              <a:t>3. </a:t>
            </a:r>
            <a:r>
              <a:rPr lang="fr-FR" sz="1200" dirty="0" err="1" smtClean="0"/>
              <a:t>Peseurt</a:t>
            </a:r>
            <a:r>
              <a:rPr lang="fr-FR" sz="1200" dirty="0" smtClean="0"/>
              <a:t> </a:t>
            </a:r>
            <a:r>
              <a:rPr lang="fr-FR" sz="1200" dirty="0" err="1" smtClean="0"/>
              <a:t>sevel</a:t>
            </a:r>
            <a:r>
              <a:rPr lang="fr-FR" sz="1200" dirty="0" smtClean="0"/>
              <a:t> </a:t>
            </a:r>
            <a:r>
              <a:rPr lang="fr-FR" sz="1200" dirty="0" err="1" smtClean="0"/>
              <a:t>amoug</a:t>
            </a:r>
            <a:r>
              <a:rPr lang="fr-FR" sz="1200" dirty="0" smtClean="0"/>
              <a:t> en deus </a:t>
            </a:r>
            <a:r>
              <a:rPr lang="fr-FR" sz="1200" dirty="0" err="1" smtClean="0"/>
              <a:t>dija</a:t>
            </a:r>
            <a:r>
              <a:rPr lang="fr-FR" sz="1200" dirty="0" smtClean="0"/>
              <a:t> </a:t>
            </a:r>
            <a:r>
              <a:rPr lang="fr-FR" sz="1200" dirty="0" err="1" smtClean="0"/>
              <a:t>implijet</a:t>
            </a:r>
            <a:r>
              <a:rPr lang="fr-FR" sz="1200" dirty="0" smtClean="0"/>
              <a:t> Colonna? </a:t>
            </a:r>
            <a:r>
              <a:rPr lang="fr-FR" sz="1200" dirty="0" err="1" smtClean="0"/>
              <a:t>Peseurt</a:t>
            </a:r>
            <a:r>
              <a:rPr lang="fr-FR" sz="1200" dirty="0" smtClean="0"/>
              <a:t> </a:t>
            </a:r>
            <a:r>
              <a:rPr lang="fr-FR" sz="1200" dirty="0" err="1" smtClean="0"/>
              <a:t>hani</a:t>
            </a:r>
            <a:r>
              <a:rPr lang="fr-FR" sz="1200" dirty="0" smtClean="0"/>
              <a:t> e c’</a:t>
            </a:r>
            <a:r>
              <a:rPr lang="fr-FR" sz="1200" dirty="0" err="1" smtClean="0"/>
              <a:t>hell</a:t>
            </a:r>
            <a:r>
              <a:rPr lang="fr-FR" sz="1200" dirty="0" smtClean="0"/>
              <a:t> c’</a:t>
            </a:r>
            <a:r>
              <a:rPr lang="fr-FR" sz="1200" dirty="0" err="1" smtClean="0"/>
              <a:t>hoazh</a:t>
            </a:r>
            <a:r>
              <a:rPr lang="fr-FR" sz="1200" dirty="0" smtClean="0"/>
              <a:t> </a:t>
            </a:r>
            <a:r>
              <a:rPr lang="fr-FR" sz="1200" dirty="0" err="1" smtClean="0"/>
              <a:t>implij</a:t>
            </a:r>
            <a:r>
              <a:rPr lang="fr-FR" sz="1200" dirty="0" smtClean="0"/>
              <a:t>?</a:t>
            </a:r>
          </a:p>
          <a:p>
            <a:r>
              <a:rPr lang="fr-FR" sz="1200" dirty="0" smtClean="0"/>
              <a:t>……………………………………………………………………………………………………………………………………………………..</a:t>
            </a:r>
          </a:p>
          <a:p>
            <a:r>
              <a:rPr lang="fr-FR" sz="1200" dirty="0" smtClean="0"/>
              <a:t>………………………………………………………………………………………………………………………………….</a:t>
            </a:r>
          </a:p>
          <a:p>
            <a:r>
              <a:rPr lang="fr-FR" sz="1200" dirty="0" smtClean="0"/>
              <a:t>……………………………………………………………………………………………………………………………………………….</a:t>
            </a:r>
          </a:p>
          <a:p>
            <a:endParaRPr lang="fr-FR" sz="1200" dirty="0"/>
          </a:p>
        </p:txBody>
      </p:sp>
      <p:sp>
        <p:nvSpPr>
          <p:cNvPr id="20" name="Rectangle 19"/>
          <p:cNvSpPr/>
          <p:nvPr/>
        </p:nvSpPr>
        <p:spPr>
          <a:xfrm>
            <a:off x="5129849" y="4788024"/>
            <a:ext cx="172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 smtClean="0"/>
              <a:t>Brastres</a:t>
            </a:r>
            <a:r>
              <a:rPr lang="fr-FR" sz="1200" dirty="0" smtClean="0"/>
              <a:t> Yvan Colonna er lez-</a:t>
            </a:r>
            <a:r>
              <a:rPr lang="fr-FR" sz="1200" dirty="0" err="1" smtClean="0"/>
              <a:t>varn</a:t>
            </a:r>
            <a:endParaRPr lang="fr-FR" sz="1200" dirty="0" smtClean="0"/>
          </a:p>
          <a:p>
            <a:r>
              <a:rPr lang="fr-FR" sz="1200" dirty="0" smtClean="0"/>
              <a:t>lexpress.fr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0417057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2129</Words>
  <Application>Microsoft Office PowerPoint</Application>
  <PresentationFormat>Affichage à l'écran (4:3)</PresentationFormat>
  <Paragraphs>303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</dc:creator>
  <cp:lastModifiedBy>Val</cp:lastModifiedBy>
  <cp:revision>2</cp:revision>
  <dcterms:created xsi:type="dcterms:W3CDTF">2012-02-23T00:10:22Z</dcterms:created>
  <dcterms:modified xsi:type="dcterms:W3CDTF">2012-04-05T19:08:27Z</dcterms:modified>
</cp:coreProperties>
</file>