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6858000" cy="9144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8" d="100"/>
          <a:sy n="38" d="100"/>
        </p:scale>
        <p:origin x="-2502" y="-10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68"/>
            <a:ext cx="5829300" cy="1960033"/>
          </a:xfrm>
        </p:spPr>
        <p:txBody>
          <a:bodyPr/>
          <a:lstStyle/>
          <a:p>
            <a:r>
              <a:rPr lang="fr-FR" smtClean="0"/>
              <a:t>Modifiez le style du titre</a:t>
            </a:r>
            <a:endParaRPr lang="fr-FR"/>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CD6AFEB6-23EC-46AA-852E-FC6A903AA362}" type="datetimeFigureOut">
              <a:rPr lang="fr-FR" smtClean="0"/>
              <a:t>23/02/2012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B77572C-478D-4C60-8CD0-9D974C788667}" type="slidenum">
              <a:rPr lang="fr-FR" smtClean="0"/>
              <a:t>‹N°›</a:t>
            </a:fld>
            <a:endParaRPr lang="fr-FR"/>
          </a:p>
        </p:txBody>
      </p:sp>
    </p:spTree>
    <p:extLst>
      <p:ext uri="{BB962C8B-B14F-4D97-AF65-F5344CB8AC3E}">
        <p14:creationId xmlns:p14="http://schemas.microsoft.com/office/powerpoint/2010/main" val="763453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D6AFEB6-23EC-46AA-852E-FC6A903AA362}" type="datetimeFigureOut">
              <a:rPr lang="fr-FR" smtClean="0"/>
              <a:t>23/02/2012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B77572C-478D-4C60-8CD0-9D974C788667}" type="slidenum">
              <a:rPr lang="fr-FR" smtClean="0"/>
              <a:t>‹N°›</a:t>
            </a:fld>
            <a:endParaRPr lang="fr-FR"/>
          </a:p>
        </p:txBody>
      </p:sp>
    </p:spTree>
    <p:extLst>
      <p:ext uri="{BB962C8B-B14F-4D97-AF65-F5344CB8AC3E}">
        <p14:creationId xmlns:p14="http://schemas.microsoft.com/office/powerpoint/2010/main" val="2587087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3729037" y="488951"/>
            <a:ext cx="1157288" cy="10401300"/>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257175" y="488951"/>
            <a:ext cx="3357563" cy="1040130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D6AFEB6-23EC-46AA-852E-FC6A903AA362}" type="datetimeFigureOut">
              <a:rPr lang="fr-FR" smtClean="0"/>
              <a:t>23/02/2012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B77572C-478D-4C60-8CD0-9D974C788667}" type="slidenum">
              <a:rPr lang="fr-FR" smtClean="0"/>
              <a:t>‹N°›</a:t>
            </a:fld>
            <a:endParaRPr lang="fr-FR"/>
          </a:p>
        </p:txBody>
      </p:sp>
    </p:spTree>
    <p:extLst>
      <p:ext uri="{BB962C8B-B14F-4D97-AF65-F5344CB8AC3E}">
        <p14:creationId xmlns:p14="http://schemas.microsoft.com/office/powerpoint/2010/main" val="2082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D6AFEB6-23EC-46AA-852E-FC6A903AA362}" type="datetimeFigureOut">
              <a:rPr lang="fr-FR" smtClean="0"/>
              <a:t>23/02/2012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B77572C-478D-4C60-8CD0-9D974C788667}" type="slidenum">
              <a:rPr lang="fr-FR" smtClean="0"/>
              <a:t>‹N°›</a:t>
            </a:fld>
            <a:endParaRPr lang="fr-FR"/>
          </a:p>
        </p:txBody>
      </p:sp>
    </p:spTree>
    <p:extLst>
      <p:ext uri="{BB962C8B-B14F-4D97-AF65-F5344CB8AC3E}">
        <p14:creationId xmlns:p14="http://schemas.microsoft.com/office/powerpoint/2010/main" val="270719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5875867"/>
            <a:ext cx="5829300" cy="1816100"/>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CD6AFEB6-23EC-46AA-852E-FC6A903AA362}" type="datetimeFigureOut">
              <a:rPr lang="fr-FR" smtClean="0"/>
              <a:t>23/02/2012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B77572C-478D-4C60-8CD0-9D974C788667}" type="slidenum">
              <a:rPr lang="fr-FR" smtClean="0"/>
              <a:t>‹N°›</a:t>
            </a:fld>
            <a:endParaRPr lang="fr-FR"/>
          </a:p>
        </p:txBody>
      </p:sp>
    </p:spTree>
    <p:extLst>
      <p:ext uri="{BB962C8B-B14F-4D97-AF65-F5344CB8AC3E}">
        <p14:creationId xmlns:p14="http://schemas.microsoft.com/office/powerpoint/2010/main" val="4036762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D6AFEB6-23EC-46AA-852E-FC6A903AA362}" type="datetimeFigureOut">
              <a:rPr lang="fr-FR" smtClean="0"/>
              <a:t>23/02/2012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B77572C-478D-4C60-8CD0-9D974C788667}" type="slidenum">
              <a:rPr lang="fr-FR" smtClean="0"/>
              <a:t>‹N°›</a:t>
            </a:fld>
            <a:endParaRPr lang="fr-FR"/>
          </a:p>
        </p:txBody>
      </p:sp>
    </p:spTree>
    <p:extLst>
      <p:ext uri="{BB962C8B-B14F-4D97-AF65-F5344CB8AC3E}">
        <p14:creationId xmlns:p14="http://schemas.microsoft.com/office/powerpoint/2010/main" val="2148362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0" y="366184"/>
            <a:ext cx="6172200" cy="152400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D6AFEB6-23EC-46AA-852E-FC6A903AA362}" type="datetimeFigureOut">
              <a:rPr lang="fr-FR" smtClean="0"/>
              <a:t>23/02/2012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B77572C-478D-4C60-8CD0-9D974C788667}" type="slidenum">
              <a:rPr lang="fr-FR" smtClean="0"/>
              <a:t>‹N°›</a:t>
            </a:fld>
            <a:endParaRPr lang="fr-FR"/>
          </a:p>
        </p:txBody>
      </p:sp>
    </p:spTree>
    <p:extLst>
      <p:ext uri="{BB962C8B-B14F-4D97-AF65-F5344CB8AC3E}">
        <p14:creationId xmlns:p14="http://schemas.microsoft.com/office/powerpoint/2010/main" val="577334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CD6AFEB6-23EC-46AA-852E-FC6A903AA362}" type="datetimeFigureOut">
              <a:rPr lang="fr-FR" smtClean="0"/>
              <a:t>23/02/2012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B77572C-478D-4C60-8CD0-9D974C788667}" type="slidenum">
              <a:rPr lang="fr-FR" smtClean="0"/>
              <a:t>‹N°›</a:t>
            </a:fld>
            <a:endParaRPr lang="fr-FR"/>
          </a:p>
        </p:txBody>
      </p:sp>
    </p:spTree>
    <p:extLst>
      <p:ext uri="{BB962C8B-B14F-4D97-AF65-F5344CB8AC3E}">
        <p14:creationId xmlns:p14="http://schemas.microsoft.com/office/powerpoint/2010/main" val="24231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D6AFEB6-23EC-46AA-852E-FC6A903AA362}" type="datetimeFigureOut">
              <a:rPr lang="fr-FR" smtClean="0"/>
              <a:t>23/02/2012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B77572C-478D-4C60-8CD0-9D974C788667}" type="slidenum">
              <a:rPr lang="fr-FR" smtClean="0"/>
              <a:t>‹N°›</a:t>
            </a:fld>
            <a:endParaRPr lang="fr-FR"/>
          </a:p>
        </p:txBody>
      </p:sp>
    </p:spTree>
    <p:extLst>
      <p:ext uri="{BB962C8B-B14F-4D97-AF65-F5344CB8AC3E}">
        <p14:creationId xmlns:p14="http://schemas.microsoft.com/office/powerpoint/2010/main" val="89646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64067"/>
            <a:ext cx="2256235" cy="154940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D6AFEB6-23EC-46AA-852E-FC6A903AA362}" type="datetimeFigureOut">
              <a:rPr lang="fr-FR" smtClean="0"/>
              <a:t>23/02/2012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B77572C-478D-4C60-8CD0-9D974C788667}" type="slidenum">
              <a:rPr lang="fr-FR" smtClean="0"/>
              <a:t>‹N°›</a:t>
            </a:fld>
            <a:endParaRPr lang="fr-FR"/>
          </a:p>
        </p:txBody>
      </p:sp>
    </p:spTree>
    <p:extLst>
      <p:ext uri="{BB962C8B-B14F-4D97-AF65-F5344CB8AC3E}">
        <p14:creationId xmlns:p14="http://schemas.microsoft.com/office/powerpoint/2010/main" val="871957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0"/>
            <a:ext cx="4114800" cy="755651"/>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D6AFEB6-23EC-46AA-852E-FC6A903AA362}" type="datetimeFigureOut">
              <a:rPr lang="fr-FR" smtClean="0"/>
              <a:t>23/02/2012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B77572C-478D-4C60-8CD0-9D974C788667}" type="slidenum">
              <a:rPr lang="fr-FR" smtClean="0"/>
              <a:t>‹N°›</a:t>
            </a:fld>
            <a:endParaRPr lang="fr-FR"/>
          </a:p>
        </p:txBody>
      </p:sp>
    </p:spTree>
    <p:extLst>
      <p:ext uri="{BB962C8B-B14F-4D97-AF65-F5344CB8AC3E}">
        <p14:creationId xmlns:p14="http://schemas.microsoft.com/office/powerpoint/2010/main" val="1508516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CD6AFEB6-23EC-46AA-852E-FC6A903AA362}" type="datetimeFigureOut">
              <a:rPr lang="fr-FR" smtClean="0"/>
              <a:t>23/02/2012</a:t>
            </a:fld>
            <a:endParaRPr lang="fr-FR"/>
          </a:p>
        </p:txBody>
      </p:sp>
      <p:sp>
        <p:nvSpPr>
          <p:cNvPr id="5" name="Espace réservé du pied de page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3B77572C-478D-4C60-8CD0-9D974C788667}" type="slidenum">
              <a:rPr lang="fr-FR" smtClean="0"/>
              <a:t>‹N°›</a:t>
            </a:fld>
            <a:endParaRPr lang="fr-FR"/>
          </a:p>
        </p:txBody>
      </p:sp>
    </p:spTree>
    <p:extLst>
      <p:ext uri="{BB962C8B-B14F-4D97-AF65-F5344CB8AC3E}">
        <p14:creationId xmlns:p14="http://schemas.microsoft.com/office/powerpoint/2010/main" val="1295614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340768" y="0"/>
            <a:ext cx="3672408" cy="307777"/>
          </a:xfrm>
          <a:prstGeom prst="rect">
            <a:avLst/>
          </a:prstGeom>
          <a:noFill/>
        </p:spPr>
        <p:txBody>
          <a:bodyPr wrap="square" rtlCol="0">
            <a:spAutoFit/>
          </a:bodyPr>
          <a:lstStyle/>
          <a:p>
            <a:pPr algn="ctr"/>
            <a:r>
              <a:rPr lang="fr-FR" sz="1400" b="1" dirty="0" smtClean="0"/>
              <a:t>Tem 3: </a:t>
            </a:r>
            <a:r>
              <a:rPr lang="fr-FR" sz="1400" b="1" dirty="0" err="1" smtClean="0"/>
              <a:t>ar</a:t>
            </a:r>
            <a:r>
              <a:rPr lang="fr-FR" sz="1400" b="1" dirty="0" smtClean="0"/>
              <a:t> </a:t>
            </a:r>
            <a:r>
              <a:rPr lang="fr-FR" sz="1400" b="1" dirty="0" err="1" smtClean="0"/>
              <a:t>justis</a:t>
            </a:r>
            <a:r>
              <a:rPr lang="fr-FR" sz="1400" b="1" dirty="0" smtClean="0"/>
              <a:t> </a:t>
            </a:r>
            <a:r>
              <a:rPr lang="fr-FR" sz="1400" b="1" dirty="0" err="1" smtClean="0"/>
              <a:t>evit</a:t>
            </a:r>
            <a:r>
              <a:rPr lang="fr-FR" sz="1400" b="1" dirty="0" smtClean="0"/>
              <a:t> </a:t>
            </a:r>
            <a:r>
              <a:rPr lang="fr-FR" sz="1400" b="1" dirty="0" err="1" smtClean="0"/>
              <a:t>ar</a:t>
            </a:r>
            <a:r>
              <a:rPr lang="fr-FR" sz="1400" b="1" dirty="0" smtClean="0"/>
              <a:t> </a:t>
            </a:r>
            <a:r>
              <a:rPr lang="fr-FR" sz="1400" b="1" dirty="0" err="1" smtClean="0"/>
              <a:t>vinored</a:t>
            </a:r>
            <a:r>
              <a:rPr lang="fr-FR" sz="1400" b="1" dirty="0" smtClean="0"/>
              <a:t>*</a:t>
            </a:r>
            <a:endParaRPr lang="fr-FR" sz="1400" b="1" dirty="0"/>
          </a:p>
        </p:txBody>
      </p:sp>
      <p:sp>
        <p:nvSpPr>
          <p:cNvPr id="5" name="ZoneTexte 4"/>
          <p:cNvSpPr txBox="1"/>
          <p:nvPr/>
        </p:nvSpPr>
        <p:spPr>
          <a:xfrm>
            <a:off x="0" y="307777"/>
            <a:ext cx="6858000" cy="307777"/>
          </a:xfrm>
          <a:prstGeom prst="rect">
            <a:avLst/>
          </a:prstGeom>
          <a:noFill/>
        </p:spPr>
        <p:txBody>
          <a:bodyPr wrap="square" rtlCol="0">
            <a:spAutoFit/>
          </a:bodyPr>
          <a:lstStyle/>
          <a:p>
            <a:r>
              <a:rPr lang="fr-FR" sz="1400" b="1" dirty="0" err="1" smtClean="0"/>
              <a:t>Minor</a:t>
            </a:r>
            <a:r>
              <a:rPr lang="fr-FR" sz="1400" b="1" dirty="0" smtClean="0"/>
              <a:t>: un den </a:t>
            </a:r>
            <a:r>
              <a:rPr lang="fr-FR" sz="1400" b="1" dirty="0" err="1" smtClean="0"/>
              <a:t>edan</a:t>
            </a:r>
            <a:r>
              <a:rPr lang="fr-FR" sz="1400" b="1" dirty="0" smtClean="0"/>
              <a:t> 18 </a:t>
            </a:r>
            <a:r>
              <a:rPr lang="fr-FR" sz="1400" b="1" dirty="0" err="1" smtClean="0"/>
              <a:t>vlez</a:t>
            </a:r>
            <a:endParaRPr lang="fr-FR" sz="1400" b="1" dirty="0"/>
          </a:p>
        </p:txBody>
      </p:sp>
      <p:sp>
        <p:nvSpPr>
          <p:cNvPr id="6" name="ZoneTexte 5"/>
          <p:cNvSpPr txBox="1"/>
          <p:nvPr/>
        </p:nvSpPr>
        <p:spPr>
          <a:xfrm>
            <a:off x="0" y="615554"/>
            <a:ext cx="6858000" cy="646331"/>
          </a:xfrm>
          <a:prstGeom prst="rect">
            <a:avLst/>
          </a:prstGeom>
          <a:noFill/>
        </p:spPr>
        <p:txBody>
          <a:bodyPr wrap="square" rtlCol="0">
            <a:spAutoFit/>
          </a:bodyPr>
          <a:lstStyle/>
          <a:p>
            <a:r>
              <a:rPr lang="fr-FR" sz="1200" dirty="0" smtClean="0"/>
              <a:t>Pep </a:t>
            </a:r>
            <a:r>
              <a:rPr lang="fr-FR" sz="1200" dirty="0" err="1" smtClean="0"/>
              <a:t>blezad</a:t>
            </a:r>
            <a:r>
              <a:rPr lang="fr-FR" sz="1200" dirty="0" smtClean="0"/>
              <a:t> </a:t>
            </a:r>
            <a:r>
              <a:rPr lang="fr-FR" sz="1200" dirty="0" err="1" smtClean="0"/>
              <a:t>ez</a:t>
            </a:r>
            <a:r>
              <a:rPr lang="fr-FR" sz="1200" dirty="0" smtClean="0"/>
              <a:t> eus 383 000 </a:t>
            </a:r>
            <a:r>
              <a:rPr lang="fr-FR" sz="1200" dirty="0" err="1" smtClean="0"/>
              <a:t>minor</a:t>
            </a:r>
            <a:r>
              <a:rPr lang="fr-FR" sz="1200" dirty="0" smtClean="0"/>
              <a:t> a ra </a:t>
            </a:r>
            <a:r>
              <a:rPr lang="fr-FR" sz="1200" dirty="0" err="1" smtClean="0"/>
              <a:t>get</a:t>
            </a:r>
            <a:r>
              <a:rPr lang="fr-FR" sz="1200" dirty="0" smtClean="0"/>
              <a:t> </a:t>
            </a:r>
            <a:r>
              <a:rPr lang="fr-FR" sz="1200" dirty="0" err="1" smtClean="0"/>
              <a:t>ar</a:t>
            </a:r>
            <a:r>
              <a:rPr lang="fr-FR" sz="1200" dirty="0" smtClean="0"/>
              <a:t> </a:t>
            </a:r>
            <a:r>
              <a:rPr lang="fr-FR" sz="1200" dirty="0" err="1" smtClean="0"/>
              <a:t>justis</a:t>
            </a:r>
            <a:r>
              <a:rPr lang="fr-FR" sz="1200" dirty="0" smtClean="0"/>
              <a:t>. Ur </a:t>
            </a:r>
            <a:r>
              <a:rPr lang="fr-FR" sz="1200" dirty="0" err="1" smtClean="0"/>
              <a:t>justis</a:t>
            </a:r>
            <a:r>
              <a:rPr lang="fr-FR" sz="1200" dirty="0" smtClean="0"/>
              <a:t> </a:t>
            </a:r>
            <a:r>
              <a:rPr lang="fr-FR" sz="1200" dirty="0" err="1" smtClean="0"/>
              <a:t>arbennik</a:t>
            </a:r>
            <a:r>
              <a:rPr lang="fr-FR" sz="1200" dirty="0" smtClean="0"/>
              <a:t> </a:t>
            </a:r>
            <a:r>
              <a:rPr lang="fr-FR" sz="1200" dirty="0" err="1" smtClean="0"/>
              <a:t>eo</a:t>
            </a:r>
            <a:r>
              <a:rPr lang="fr-FR" sz="1200" dirty="0" smtClean="0"/>
              <a:t> </a:t>
            </a:r>
            <a:r>
              <a:rPr lang="fr-FR" sz="1200" dirty="0" err="1" smtClean="0"/>
              <a:t>ar</a:t>
            </a:r>
            <a:r>
              <a:rPr lang="fr-FR" sz="1200" dirty="0" smtClean="0"/>
              <a:t> </a:t>
            </a:r>
            <a:r>
              <a:rPr lang="fr-FR" sz="1200" dirty="0" err="1" smtClean="0"/>
              <a:t>justis</a:t>
            </a:r>
            <a:r>
              <a:rPr lang="fr-FR" sz="1200" dirty="0" smtClean="0"/>
              <a:t> </a:t>
            </a:r>
            <a:r>
              <a:rPr lang="fr-FR" sz="1200" dirty="0" err="1" smtClean="0"/>
              <a:t>evit</a:t>
            </a:r>
            <a:r>
              <a:rPr lang="fr-FR" sz="1200" dirty="0" smtClean="0"/>
              <a:t> </a:t>
            </a:r>
            <a:r>
              <a:rPr lang="fr-FR" sz="1200" dirty="0" err="1" smtClean="0"/>
              <a:t>ar</a:t>
            </a:r>
            <a:r>
              <a:rPr lang="fr-FR" sz="1200" dirty="0" smtClean="0"/>
              <a:t> </a:t>
            </a:r>
            <a:r>
              <a:rPr lang="fr-FR" sz="1200" dirty="0" err="1" smtClean="0"/>
              <a:t>re</a:t>
            </a:r>
            <a:r>
              <a:rPr lang="fr-FR" sz="1200" dirty="0" smtClean="0"/>
              <a:t> </a:t>
            </a:r>
            <a:r>
              <a:rPr lang="fr-FR" sz="1200" dirty="0" err="1" smtClean="0"/>
              <a:t>edan</a:t>
            </a:r>
            <a:r>
              <a:rPr lang="fr-FR" sz="1200" dirty="0" smtClean="0"/>
              <a:t> 18 </a:t>
            </a:r>
            <a:r>
              <a:rPr lang="fr-FR" sz="1200" dirty="0" err="1" smtClean="0"/>
              <a:t>vlez</a:t>
            </a:r>
            <a:r>
              <a:rPr lang="fr-FR" sz="1200" dirty="0" smtClean="0"/>
              <a:t>: </a:t>
            </a:r>
            <a:r>
              <a:rPr lang="fr-FR" sz="1200" dirty="0" err="1" smtClean="0"/>
              <a:t>ur</a:t>
            </a:r>
            <a:r>
              <a:rPr lang="fr-FR" sz="1200" dirty="0" smtClean="0"/>
              <a:t> </a:t>
            </a:r>
            <a:r>
              <a:rPr lang="fr-FR" sz="1200" dirty="0" err="1" smtClean="0"/>
              <a:t>justis</a:t>
            </a:r>
            <a:r>
              <a:rPr lang="fr-FR" sz="1200" dirty="0" smtClean="0"/>
              <a:t> a </a:t>
            </a:r>
            <a:r>
              <a:rPr lang="fr-FR" sz="1200" dirty="0" err="1" smtClean="0"/>
              <a:t>warez</a:t>
            </a:r>
            <a:r>
              <a:rPr lang="fr-FR" sz="1200" dirty="0" smtClean="0"/>
              <a:t> </a:t>
            </a:r>
            <a:r>
              <a:rPr lang="fr-FR" sz="1200" dirty="0" err="1" smtClean="0"/>
              <a:t>hag</a:t>
            </a:r>
            <a:r>
              <a:rPr lang="fr-FR" sz="1200" dirty="0" smtClean="0"/>
              <a:t> a </a:t>
            </a:r>
            <a:r>
              <a:rPr lang="fr-FR" sz="1200" dirty="0" err="1" smtClean="0"/>
              <a:t>gastiz</a:t>
            </a:r>
            <a:r>
              <a:rPr lang="fr-FR" sz="1200" dirty="0" smtClean="0"/>
              <a:t>.</a:t>
            </a:r>
          </a:p>
          <a:p>
            <a:r>
              <a:rPr lang="fr-FR" sz="1200" dirty="0" smtClean="0"/>
              <a:t>Petra </a:t>
            </a:r>
            <a:r>
              <a:rPr lang="fr-FR" sz="1200" dirty="0" err="1" smtClean="0"/>
              <a:t>eo</a:t>
            </a:r>
            <a:r>
              <a:rPr lang="fr-FR" sz="1200" dirty="0" smtClean="0"/>
              <a:t> </a:t>
            </a:r>
            <a:r>
              <a:rPr lang="fr-FR" sz="1200" dirty="0" err="1" smtClean="0"/>
              <a:t>dezverkoù</a:t>
            </a:r>
            <a:r>
              <a:rPr lang="fr-FR" sz="1200" dirty="0" smtClean="0"/>
              <a:t> ha </a:t>
            </a:r>
            <a:r>
              <a:rPr lang="fr-FR" sz="1200" dirty="0" err="1" smtClean="0"/>
              <a:t>kefridioù</a:t>
            </a:r>
            <a:r>
              <a:rPr lang="fr-FR" sz="1200" dirty="0" smtClean="0"/>
              <a:t> </a:t>
            </a:r>
            <a:r>
              <a:rPr lang="fr-FR" sz="1200" dirty="0" err="1" smtClean="0"/>
              <a:t>ar</a:t>
            </a:r>
            <a:r>
              <a:rPr lang="fr-FR" sz="1200" dirty="0" smtClean="0"/>
              <a:t> </a:t>
            </a:r>
            <a:r>
              <a:rPr lang="fr-FR" sz="1200" dirty="0" err="1" smtClean="0"/>
              <a:t>justis</a:t>
            </a:r>
            <a:r>
              <a:rPr lang="fr-FR" sz="1200" dirty="0" smtClean="0"/>
              <a:t> </a:t>
            </a:r>
            <a:r>
              <a:rPr lang="fr-FR" sz="1200" dirty="0" err="1" smtClean="0"/>
              <a:t>ar</a:t>
            </a:r>
            <a:r>
              <a:rPr lang="fr-FR" sz="1200" dirty="0" smtClean="0"/>
              <a:t> </a:t>
            </a:r>
            <a:r>
              <a:rPr lang="fr-FR" sz="1200" dirty="0" err="1" smtClean="0"/>
              <a:t>vinored</a:t>
            </a:r>
            <a:r>
              <a:rPr lang="fr-FR" sz="1200" dirty="0" smtClean="0"/>
              <a:t>?</a:t>
            </a:r>
            <a:endParaRPr lang="fr-FR" sz="1200" dirty="0"/>
          </a:p>
        </p:txBody>
      </p:sp>
      <p:sp>
        <p:nvSpPr>
          <p:cNvPr id="7" name="ZoneTexte 6"/>
          <p:cNvSpPr txBox="1"/>
          <p:nvPr/>
        </p:nvSpPr>
        <p:spPr>
          <a:xfrm>
            <a:off x="0" y="1261885"/>
            <a:ext cx="6858000" cy="307777"/>
          </a:xfrm>
          <a:prstGeom prst="rect">
            <a:avLst/>
          </a:prstGeom>
          <a:noFill/>
        </p:spPr>
        <p:txBody>
          <a:bodyPr wrap="square" rtlCol="0">
            <a:spAutoFit/>
          </a:bodyPr>
          <a:lstStyle/>
          <a:p>
            <a:pPr marL="400050" indent="-400050">
              <a:buAutoNum type="romanUcPeriod"/>
            </a:pPr>
            <a:r>
              <a:rPr lang="fr-FR" sz="1400" b="1" u="sng" dirty="0" smtClean="0"/>
              <a:t>Ur </a:t>
            </a:r>
            <a:r>
              <a:rPr lang="fr-FR" sz="1400" b="1" u="sng" dirty="0" err="1" smtClean="0"/>
              <a:t>justis</a:t>
            </a:r>
            <a:r>
              <a:rPr lang="fr-FR" sz="1400" b="1" u="sng" dirty="0" smtClean="0"/>
              <a:t> </a:t>
            </a:r>
            <a:r>
              <a:rPr lang="fr-FR" sz="1400" b="1" u="sng" dirty="0" err="1" smtClean="0"/>
              <a:t>arbennik:ur</a:t>
            </a:r>
            <a:r>
              <a:rPr lang="fr-FR" sz="1400" b="1" u="sng" dirty="0" smtClean="0"/>
              <a:t> </a:t>
            </a:r>
            <a:r>
              <a:rPr lang="fr-FR" sz="1400" b="1" u="sng" dirty="0" err="1" smtClean="0"/>
              <a:t>statud</a:t>
            </a:r>
            <a:r>
              <a:rPr lang="fr-FR" sz="1400" b="1" u="sng" dirty="0" smtClean="0"/>
              <a:t> </a:t>
            </a:r>
            <a:r>
              <a:rPr lang="fr-FR" sz="1400" b="1" u="sng" dirty="0" err="1" smtClean="0"/>
              <a:t>arbennik</a:t>
            </a:r>
            <a:r>
              <a:rPr lang="fr-FR" sz="1400" b="1" u="sng" dirty="0" smtClean="0"/>
              <a:t> </a:t>
            </a:r>
            <a:r>
              <a:rPr lang="fr-FR" sz="1400" b="1" u="sng" dirty="0" err="1" smtClean="0"/>
              <a:t>evit</a:t>
            </a:r>
            <a:r>
              <a:rPr lang="fr-FR" sz="1400" b="1" u="sng" dirty="0" smtClean="0"/>
              <a:t> </a:t>
            </a:r>
            <a:r>
              <a:rPr lang="fr-FR" sz="1400" b="1" u="sng" dirty="0" err="1" smtClean="0"/>
              <a:t>ar</a:t>
            </a:r>
            <a:r>
              <a:rPr lang="fr-FR" sz="1400" b="1" u="sng" dirty="0" smtClean="0"/>
              <a:t> </a:t>
            </a:r>
            <a:r>
              <a:rPr lang="fr-FR" sz="1400" b="1" u="sng" dirty="0" err="1" smtClean="0"/>
              <a:t>vinored</a:t>
            </a:r>
            <a:endParaRPr lang="fr-FR" sz="1400" b="1" u="sng"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692" y="1915179"/>
            <a:ext cx="1402854" cy="230068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p:cNvSpPr/>
          <p:nvPr/>
        </p:nvSpPr>
        <p:spPr>
          <a:xfrm>
            <a:off x="0" y="1569662"/>
            <a:ext cx="4653136" cy="307777"/>
          </a:xfrm>
          <a:prstGeom prst="rect">
            <a:avLst/>
          </a:prstGeom>
        </p:spPr>
        <p:txBody>
          <a:bodyPr wrap="square">
            <a:spAutoFit/>
          </a:bodyPr>
          <a:lstStyle/>
          <a:p>
            <a:pPr marL="342900" lvl="0" indent="-342900">
              <a:buFontTx/>
              <a:buAutoNum type="alphaUcPeriod"/>
            </a:pPr>
            <a:r>
              <a:rPr lang="fr-FR" sz="1400" b="1" u="sng" dirty="0">
                <a:solidFill>
                  <a:prstClr val="black"/>
                </a:solidFill>
              </a:rPr>
              <a:t>Un c’</a:t>
            </a:r>
            <a:r>
              <a:rPr lang="fr-FR" sz="1400" b="1" u="sng" dirty="0" err="1">
                <a:solidFill>
                  <a:prstClr val="black"/>
                </a:solidFill>
              </a:rPr>
              <a:t>hemmoù</a:t>
            </a:r>
            <a:r>
              <a:rPr lang="fr-FR" sz="1400" b="1" u="sng" dirty="0">
                <a:solidFill>
                  <a:prstClr val="black"/>
                </a:solidFill>
              </a:rPr>
              <a:t> a-</a:t>
            </a:r>
            <a:r>
              <a:rPr lang="fr-FR" sz="1400" b="1" u="sng" dirty="0" err="1">
                <a:solidFill>
                  <a:prstClr val="black"/>
                </a:solidFill>
              </a:rPr>
              <a:t>hed</a:t>
            </a:r>
            <a:r>
              <a:rPr lang="fr-FR" sz="1400" b="1" u="sng" dirty="0">
                <a:solidFill>
                  <a:prstClr val="black"/>
                </a:solidFill>
              </a:rPr>
              <a:t> </a:t>
            </a:r>
            <a:r>
              <a:rPr lang="fr-FR" sz="1400" b="1" u="sng" dirty="0" err="1">
                <a:solidFill>
                  <a:prstClr val="black"/>
                </a:solidFill>
              </a:rPr>
              <a:t>ar</a:t>
            </a:r>
            <a:r>
              <a:rPr lang="fr-FR" sz="1400" b="1" u="sng" dirty="0">
                <a:solidFill>
                  <a:prstClr val="black"/>
                </a:solidFill>
              </a:rPr>
              <a:t> </a:t>
            </a:r>
            <a:r>
              <a:rPr lang="fr-FR" sz="1400" b="1" u="sng" dirty="0" err="1">
                <a:solidFill>
                  <a:prstClr val="black"/>
                </a:solidFill>
              </a:rPr>
              <a:t>blezadoù</a:t>
            </a:r>
            <a:endParaRPr lang="fr-FR" sz="1400" b="1" u="sng" dirty="0">
              <a:solidFill>
                <a:prstClr val="black"/>
              </a:solidFill>
            </a:endParaRPr>
          </a:p>
        </p:txBody>
      </p:sp>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546" y="1992964"/>
            <a:ext cx="5410455" cy="106686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1447546" y="3083234"/>
            <a:ext cx="5410454" cy="1384995"/>
          </a:xfrm>
          <a:prstGeom prst="rect">
            <a:avLst/>
          </a:prstGeom>
          <a:ln>
            <a:solidFill>
              <a:schemeClr val="accent1"/>
            </a:solidFill>
          </a:ln>
        </p:spPr>
        <p:txBody>
          <a:bodyPr wrap="square">
            <a:spAutoFit/>
          </a:bodyPr>
          <a:lstStyle/>
          <a:p>
            <a:pPr algn="just"/>
            <a:r>
              <a:rPr lang="fr-FR" sz="1400" b="1" u="sng" dirty="0" err="1" smtClean="0"/>
              <a:t>Ensavadur</a:t>
            </a:r>
            <a:r>
              <a:rPr lang="fr-FR" sz="1400" b="1" u="sng" dirty="0" smtClean="0"/>
              <a:t> </a:t>
            </a:r>
            <a:r>
              <a:rPr lang="fr-FR" sz="1400" b="1" u="sng" dirty="0" err="1" smtClean="0"/>
              <a:t>àr</a:t>
            </a:r>
            <a:r>
              <a:rPr lang="fr-FR" sz="1400" b="1" u="sng" dirty="0" smtClean="0"/>
              <a:t> an </a:t>
            </a:r>
            <a:r>
              <a:rPr lang="fr-FR" sz="1400" b="1" u="sng" dirty="0" err="1" smtClean="0"/>
              <a:t>enezenn</a:t>
            </a:r>
            <a:r>
              <a:rPr lang="fr-FR" sz="1400" b="1" u="sng" dirty="0" smtClean="0"/>
              <a:t> </a:t>
            </a:r>
            <a:r>
              <a:rPr lang="fr-FR" sz="1400" b="1" u="sng" dirty="0" err="1" smtClean="0">
                <a:effectLst/>
              </a:rPr>
              <a:t>Enez</a:t>
            </a:r>
            <a:r>
              <a:rPr lang="fr-FR" sz="1400" b="1" u="sng" dirty="0" smtClean="0">
                <a:effectLst/>
              </a:rPr>
              <a:t> </a:t>
            </a:r>
            <a:r>
              <a:rPr lang="fr-FR" sz="1400" b="1" u="sng" dirty="0" err="1" smtClean="0">
                <a:effectLst/>
              </a:rPr>
              <a:t>Wezel</a:t>
            </a:r>
            <a:r>
              <a:rPr lang="fr-FR" sz="1400" b="1" u="sng" dirty="0" smtClean="0">
                <a:effectLst/>
              </a:rPr>
              <a:t>(Belle-Ile)</a:t>
            </a:r>
            <a:r>
              <a:rPr lang="fr-FR" sz="1400" b="1" u="sng" dirty="0" smtClean="0"/>
              <a:t> </a:t>
            </a:r>
            <a:r>
              <a:rPr lang="fr-FR" sz="1400" dirty="0" err="1" smtClean="0"/>
              <a:t>anvet</a:t>
            </a:r>
            <a:r>
              <a:rPr lang="fr-FR" sz="1400" dirty="0" smtClean="0"/>
              <a:t> "Haute Boulogne", </a:t>
            </a:r>
            <a:r>
              <a:rPr lang="fr-FR" sz="1400" dirty="0" err="1" smtClean="0"/>
              <a:t>eo</a:t>
            </a:r>
            <a:r>
              <a:rPr lang="fr-FR" sz="1400" dirty="0" smtClean="0"/>
              <a:t> un </a:t>
            </a:r>
            <a:r>
              <a:rPr lang="fr-FR" sz="1400" dirty="0" err="1" smtClean="0"/>
              <a:t>trevadenn</a:t>
            </a:r>
            <a:r>
              <a:rPr lang="fr-FR" sz="1400" dirty="0"/>
              <a:t> </a:t>
            </a:r>
            <a:r>
              <a:rPr lang="fr-FR" sz="1400" dirty="0" err="1" smtClean="0"/>
              <a:t>gozh</a:t>
            </a:r>
            <a:r>
              <a:rPr lang="fr-FR" sz="1400" dirty="0" smtClean="0"/>
              <a:t> labour-douar ha mor </a:t>
            </a:r>
            <a:r>
              <a:rPr lang="fr-FR" sz="1400" dirty="0" err="1" smtClean="0"/>
              <a:t>savet</a:t>
            </a:r>
            <a:r>
              <a:rPr lang="fr-FR" sz="1400" dirty="0" smtClean="0"/>
              <a:t> e 1880. Serret e </a:t>
            </a:r>
            <a:r>
              <a:rPr lang="fr-FR" sz="1400" dirty="0" err="1" smtClean="0"/>
              <a:t>voe</a:t>
            </a:r>
            <a:r>
              <a:rPr lang="fr-FR" sz="1400" dirty="0" smtClean="0"/>
              <a:t> e 1977 </a:t>
            </a:r>
            <a:r>
              <a:rPr lang="fr-FR" sz="1400" dirty="0" err="1" smtClean="0"/>
              <a:t>get</a:t>
            </a:r>
            <a:r>
              <a:rPr lang="fr-FR" sz="1400" dirty="0" smtClean="0"/>
              <a:t> 320 </a:t>
            </a:r>
            <a:r>
              <a:rPr lang="fr-FR" sz="1400" dirty="0" err="1" smtClean="0"/>
              <a:t>diabarzhad</a:t>
            </a:r>
            <a:r>
              <a:rPr lang="fr-FR" sz="1400" dirty="0"/>
              <a:t> </a:t>
            </a:r>
            <a:r>
              <a:rPr lang="fr-FR" sz="1400" dirty="0" smtClean="0"/>
              <a:t>a-dal 13 </a:t>
            </a:r>
            <a:r>
              <a:rPr lang="fr-FR" sz="1400" dirty="0" err="1" smtClean="0"/>
              <a:t>vlez</a:t>
            </a:r>
            <a:r>
              <a:rPr lang="fr-FR" sz="1400" dirty="0" smtClean="0"/>
              <a:t>.</a:t>
            </a:r>
          </a:p>
          <a:p>
            <a:pPr algn="just"/>
            <a:r>
              <a:rPr lang="fr-FR" sz="1400" dirty="0" err="1" smtClean="0"/>
              <a:t>Hervez</a:t>
            </a:r>
            <a:r>
              <a:rPr lang="fr-FR" sz="1400" dirty="0" smtClean="0"/>
              <a:t> Marie </a:t>
            </a:r>
            <a:r>
              <a:rPr lang="fr-FR" sz="1400" dirty="0" err="1" smtClean="0"/>
              <a:t>Rouanet</a:t>
            </a:r>
            <a:r>
              <a:rPr lang="fr-FR" sz="1400" dirty="0"/>
              <a:t> </a:t>
            </a:r>
            <a:r>
              <a:rPr lang="fr-FR" sz="1400" dirty="0" smtClean="0"/>
              <a:t>e </a:t>
            </a:r>
            <a:r>
              <a:rPr lang="fr-FR" sz="1400" dirty="0" err="1" smtClean="0"/>
              <a:t>oa</a:t>
            </a:r>
            <a:r>
              <a:rPr lang="fr-FR" sz="1400" dirty="0" smtClean="0"/>
              <a:t> </a:t>
            </a:r>
            <a:r>
              <a:rPr lang="fr-FR" sz="1400" dirty="0" err="1" smtClean="0"/>
              <a:t>kaset</a:t>
            </a:r>
            <a:r>
              <a:rPr lang="fr-FR" sz="1400" dirty="0" smtClean="0"/>
              <a:t> </a:t>
            </a:r>
            <a:r>
              <a:rPr lang="fr-FR" sz="1400" dirty="0" err="1" smtClean="0"/>
              <a:t>bugale</a:t>
            </a:r>
            <a:r>
              <a:rPr lang="fr-FR" sz="1400" dirty="0" smtClean="0"/>
              <a:t> </a:t>
            </a:r>
            <a:r>
              <a:rPr lang="fr-FR" sz="1400" dirty="0" err="1" smtClean="0"/>
              <a:t>get</a:t>
            </a:r>
            <a:r>
              <a:rPr lang="fr-FR" sz="1400" dirty="0" smtClean="0"/>
              <a:t> </a:t>
            </a:r>
            <a:r>
              <a:rPr lang="fr-FR" sz="1400" dirty="0" err="1" smtClean="0"/>
              <a:t>felladennoù</a:t>
            </a:r>
            <a:r>
              <a:rPr lang="fr-FR" sz="1400" dirty="0" smtClean="0"/>
              <a:t> </a:t>
            </a:r>
            <a:r>
              <a:rPr lang="fr-FR" sz="1400" dirty="0" err="1" smtClean="0"/>
              <a:t>bihan</a:t>
            </a:r>
            <a:r>
              <a:rPr lang="fr-FR" sz="1400" dirty="0" smtClean="0"/>
              <a:t> (</a:t>
            </a:r>
            <a:r>
              <a:rPr lang="fr-FR" sz="1400" dirty="0" err="1" smtClean="0"/>
              <a:t>laeroñsi</a:t>
            </a:r>
            <a:r>
              <a:rPr lang="fr-FR" sz="1400" dirty="0" smtClean="0"/>
              <a:t>..), </a:t>
            </a:r>
            <a:r>
              <a:rPr lang="fr-FR" sz="1400" dirty="0" err="1" smtClean="0"/>
              <a:t>bugale</a:t>
            </a:r>
            <a:r>
              <a:rPr lang="fr-FR" sz="1400" dirty="0" smtClean="0"/>
              <a:t> disent. </a:t>
            </a:r>
            <a:r>
              <a:rPr lang="fr-FR" sz="1400" dirty="0" err="1" smtClean="0"/>
              <a:t>Goude</a:t>
            </a:r>
            <a:r>
              <a:rPr lang="fr-FR" sz="1400" dirty="0" smtClean="0"/>
              <a:t> </a:t>
            </a:r>
            <a:r>
              <a:rPr lang="fr-FR" sz="1400" dirty="0" err="1" smtClean="0"/>
              <a:t>ur</a:t>
            </a:r>
            <a:r>
              <a:rPr lang="fr-FR" sz="1400" dirty="0" smtClean="0"/>
              <a:t> c’</a:t>
            </a:r>
            <a:r>
              <a:rPr lang="fr-FR" sz="1400" dirty="0" err="1" smtClean="0"/>
              <a:t>hlemm</a:t>
            </a:r>
            <a:r>
              <a:rPr lang="fr-FR" sz="1400" dirty="0" smtClean="0"/>
              <a:t> </a:t>
            </a:r>
            <a:r>
              <a:rPr lang="fr-FR" sz="1400" dirty="0" err="1" smtClean="0"/>
              <a:t>kaset</a:t>
            </a:r>
            <a:r>
              <a:rPr lang="fr-FR" sz="1400" dirty="0" smtClean="0"/>
              <a:t> </a:t>
            </a:r>
            <a:r>
              <a:rPr lang="fr-FR" sz="1400" dirty="0" err="1" smtClean="0"/>
              <a:t>get</a:t>
            </a:r>
            <a:r>
              <a:rPr lang="fr-FR" sz="1400" dirty="0" smtClean="0"/>
              <a:t> </a:t>
            </a:r>
            <a:r>
              <a:rPr lang="fr-FR" sz="1400" dirty="0" err="1" smtClean="0"/>
              <a:t>ur</a:t>
            </a:r>
            <a:r>
              <a:rPr lang="fr-FR" sz="1400" dirty="0" smtClean="0"/>
              <a:t> </a:t>
            </a:r>
            <a:r>
              <a:rPr lang="fr-FR" sz="1400" dirty="0" err="1" smtClean="0"/>
              <a:t>amezeg</a:t>
            </a:r>
            <a:r>
              <a:rPr lang="fr-FR" sz="1400" dirty="0" smtClean="0"/>
              <a:t> e c’</a:t>
            </a:r>
            <a:r>
              <a:rPr lang="fr-FR" sz="1400" dirty="0" err="1" smtClean="0"/>
              <a:t>helle</a:t>
            </a:r>
            <a:r>
              <a:rPr lang="fr-FR" sz="1400" dirty="0" smtClean="0"/>
              <a:t> </a:t>
            </a:r>
            <a:r>
              <a:rPr lang="fr-FR" sz="1400" dirty="0" err="1" smtClean="0"/>
              <a:t>ur</a:t>
            </a:r>
            <a:r>
              <a:rPr lang="fr-FR" sz="1400" dirty="0" smtClean="0"/>
              <a:t> </a:t>
            </a:r>
            <a:r>
              <a:rPr lang="fr-FR" sz="1400" dirty="0" err="1" smtClean="0"/>
              <a:t>bugel</a:t>
            </a:r>
            <a:r>
              <a:rPr lang="fr-FR" sz="1400" dirty="0" smtClean="0"/>
              <a:t> </a:t>
            </a:r>
            <a:r>
              <a:rPr lang="fr-FR" sz="1400" dirty="0" err="1" smtClean="0"/>
              <a:t>kaset</a:t>
            </a:r>
            <a:r>
              <a:rPr lang="fr-FR" sz="1400" dirty="0" smtClean="0"/>
              <a:t> en </a:t>
            </a:r>
            <a:r>
              <a:rPr lang="fr-FR" sz="1400" dirty="0" err="1" smtClean="0"/>
              <a:t>ensavadur</a:t>
            </a:r>
            <a:r>
              <a:rPr lang="fr-FR" sz="1400" dirty="0" smtClean="0"/>
              <a:t> </a:t>
            </a:r>
            <a:r>
              <a:rPr lang="fr-FR" sz="1400" dirty="0" err="1" smtClean="0"/>
              <a:t>evit</a:t>
            </a:r>
            <a:r>
              <a:rPr lang="fr-FR" sz="1400" dirty="0" smtClean="0"/>
              <a:t> </a:t>
            </a:r>
            <a:r>
              <a:rPr lang="fr-FR" sz="1400" dirty="0" err="1" smtClean="0"/>
              <a:t>pevar</a:t>
            </a:r>
            <a:r>
              <a:rPr lang="fr-FR" sz="1400" dirty="0" smtClean="0"/>
              <a:t> </a:t>
            </a:r>
            <a:r>
              <a:rPr lang="fr-FR" sz="1400" dirty="0" err="1" smtClean="0"/>
              <a:t>blez</a:t>
            </a:r>
            <a:r>
              <a:rPr lang="fr-FR" sz="1400" dirty="0" smtClean="0"/>
              <a:t>.</a:t>
            </a:r>
            <a:endParaRPr lang="fr-FR" sz="1400" dirty="0"/>
          </a:p>
        </p:txBody>
      </p:sp>
      <p:pic>
        <p:nvPicPr>
          <p:cNvPr id="12" name="Imag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16" y="5908596"/>
            <a:ext cx="6854084" cy="363099"/>
          </a:xfrm>
          <a:prstGeom prst="rect">
            <a:avLst/>
          </a:prstGeom>
          <a:ln>
            <a:solidFill>
              <a:schemeClr val="accent1"/>
            </a:solidFill>
          </a:ln>
        </p:spPr>
      </p:pic>
      <p:sp>
        <p:nvSpPr>
          <p:cNvPr id="14" name="ZoneTexte 13"/>
          <p:cNvSpPr txBox="1"/>
          <p:nvPr/>
        </p:nvSpPr>
        <p:spPr>
          <a:xfrm>
            <a:off x="0" y="4215859"/>
            <a:ext cx="1628800" cy="307777"/>
          </a:xfrm>
          <a:prstGeom prst="rect">
            <a:avLst/>
          </a:prstGeom>
          <a:noFill/>
        </p:spPr>
        <p:txBody>
          <a:bodyPr wrap="square" rtlCol="0">
            <a:spAutoFit/>
          </a:bodyPr>
          <a:lstStyle/>
          <a:p>
            <a:r>
              <a:rPr lang="fr-FR" sz="1400" b="1" u="sng" dirty="0" err="1" smtClean="0"/>
              <a:t>Diell</a:t>
            </a:r>
            <a:r>
              <a:rPr lang="fr-FR" sz="1400" b="1" u="sng" dirty="0" smtClean="0"/>
              <a:t> 1: </a:t>
            </a:r>
            <a:r>
              <a:rPr lang="fr-FR" sz="1400" b="1" u="sng" dirty="0" err="1" smtClean="0"/>
              <a:t>ar</a:t>
            </a:r>
            <a:r>
              <a:rPr lang="fr-FR" sz="1400" b="1" u="sng" dirty="0" smtClean="0"/>
              <a:t> </a:t>
            </a:r>
            <a:r>
              <a:rPr lang="fr-FR" sz="1400" b="1" u="sng" dirty="0" err="1" smtClean="0"/>
              <a:t>galeoù</a:t>
            </a:r>
            <a:r>
              <a:rPr lang="fr-FR" sz="1400" b="1" u="sng" dirty="0" smtClean="0"/>
              <a:t> </a:t>
            </a:r>
            <a:endParaRPr lang="fr-FR" sz="1400" b="1" u="sng" dirty="0"/>
          </a:p>
        </p:txBody>
      </p:sp>
      <p:sp>
        <p:nvSpPr>
          <p:cNvPr id="15" name="ZoneTexte 14"/>
          <p:cNvSpPr txBox="1"/>
          <p:nvPr/>
        </p:nvSpPr>
        <p:spPr>
          <a:xfrm>
            <a:off x="0" y="4644008"/>
            <a:ext cx="5733256" cy="307777"/>
          </a:xfrm>
          <a:prstGeom prst="rect">
            <a:avLst/>
          </a:prstGeom>
          <a:noFill/>
        </p:spPr>
        <p:txBody>
          <a:bodyPr wrap="square" rtlCol="0">
            <a:spAutoFit/>
          </a:bodyPr>
          <a:lstStyle/>
          <a:p>
            <a:r>
              <a:rPr lang="fr-FR" sz="1400" b="1" dirty="0" err="1" smtClean="0"/>
              <a:t>Diell</a:t>
            </a:r>
            <a:r>
              <a:rPr lang="fr-FR" sz="1400" b="1" dirty="0" smtClean="0"/>
              <a:t> 2: </a:t>
            </a:r>
            <a:r>
              <a:rPr lang="fr-FR" sz="1400" b="1" dirty="0" err="1" smtClean="0"/>
              <a:t>emdroadur</a:t>
            </a:r>
            <a:r>
              <a:rPr lang="fr-FR" sz="1400" b="1" dirty="0" smtClean="0"/>
              <a:t> al </a:t>
            </a:r>
            <a:r>
              <a:rPr lang="fr-FR" sz="1400" b="1" dirty="0" err="1" smtClean="0"/>
              <a:t>lezennoù</a:t>
            </a:r>
            <a:r>
              <a:rPr lang="fr-FR" sz="1400" b="1" dirty="0" smtClean="0"/>
              <a:t> </a:t>
            </a:r>
            <a:endParaRPr lang="fr-FR" sz="1400" b="1" dirty="0"/>
          </a:p>
        </p:txBody>
      </p:sp>
      <p:sp>
        <p:nvSpPr>
          <p:cNvPr id="16" name="ZoneTexte 15"/>
          <p:cNvSpPr txBox="1"/>
          <p:nvPr/>
        </p:nvSpPr>
        <p:spPr>
          <a:xfrm>
            <a:off x="107922" y="6472645"/>
            <a:ext cx="5184508" cy="307777"/>
          </a:xfrm>
          <a:prstGeom prst="rect">
            <a:avLst/>
          </a:prstGeom>
          <a:noFill/>
          <a:ln>
            <a:solidFill>
              <a:schemeClr val="accent1"/>
            </a:solidFill>
          </a:ln>
        </p:spPr>
        <p:txBody>
          <a:bodyPr wrap="square" rtlCol="0">
            <a:spAutoFit/>
          </a:bodyPr>
          <a:lstStyle/>
          <a:p>
            <a:r>
              <a:rPr lang="fr-FR" sz="1400" b="1" dirty="0" smtClean="0"/>
              <a:t>An </a:t>
            </a:r>
            <a:r>
              <a:rPr lang="fr-FR" sz="1400" b="1" dirty="0" err="1" smtClean="0"/>
              <a:t>tad</a:t>
            </a:r>
            <a:r>
              <a:rPr lang="fr-FR" sz="1400" b="1" dirty="0" smtClean="0"/>
              <a:t> a c’</a:t>
            </a:r>
            <a:r>
              <a:rPr lang="fr-FR" sz="1400" b="1" dirty="0" err="1" smtClean="0"/>
              <a:t>hell</a:t>
            </a:r>
            <a:r>
              <a:rPr lang="fr-FR" sz="1400" b="1" dirty="0" smtClean="0"/>
              <a:t> </a:t>
            </a:r>
            <a:r>
              <a:rPr lang="fr-FR" sz="1400" b="1" dirty="0" err="1" smtClean="0"/>
              <a:t>goulenn</a:t>
            </a:r>
            <a:r>
              <a:rPr lang="fr-FR" sz="1400" b="1" dirty="0" smtClean="0"/>
              <a:t> </a:t>
            </a:r>
            <a:r>
              <a:rPr lang="fr-FR" sz="1400" b="1" dirty="0" err="1" smtClean="0"/>
              <a:t>toull-bac’hiñ</a:t>
            </a:r>
            <a:r>
              <a:rPr lang="fr-FR" sz="1400" b="1" dirty="0" smtClean="0"/>
              <a:t> e </a:t>
            </a:r>
            <a:r>
              <a:rPr lang="fr-FR" sz="1400" b="1" dirty="0" err="1" smtClean="0"/>
              <a:t>vugel</a:t>
            </a:r>
            <a:endParaRPr lang="fr-FR" sz="1400" b="1" dirty="0"/>
          </a:p>
        </p:txBody>
      </p:sp>
      <p:cxnSp>
        <p:nvCxnSpPr>
          <p:cNvPr id="18" name="Connecteur droit avec flèche 17"/>
          <p:cNvCxnSpPr>
            <a:stCxn id="16" idx="1"/>
          </p:cNvCxnSpPr>
          <p:nvPr/>
        </p:nvCxnSpPr>
        <p:spPr>
          <a:xfrm flipV="1">
            <a:off x="107922" y="6211216"/>
            <a:ext cx="215956" cy="4153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ZoneTexte 18"/>
          <p:cNvSpPr txBox="1"/>
          <p:nvPr/>
        </p:nvSpPr>
        <p:spPr>
          <a:xfrm>
            <a:off x="44692" y="4934005"/>
            <a:ext cx="6088755" cy="276999"/>
          </a:xfrm>
          <a:prstGeom prst="rect">
            <a:avLst/>
          </a:prstGeom>
          <a:noFill/>
          <a:ln>
            <a:solidFill>
              <a:schemeClr val="accent1"/>
            </a:solidFill>
          </a:ln>
        </p:spPr>
        <p:txBody>
          <a:bodyPr wrap="square" rtlCol="0">
            <a:spAutoFit/>
          </a:bodyPr>
          <a:lstStyle/>
          <a:p>
            <a:r>
              <a:rPr lang="fr-FR" sz="1200" b="1" dirty="0" err="1" smtClean="0"/>
              <a:t>Krouidigezh</a:t>
            </a:r>
            <a:r>
              <a:rPr lang="fr-FR" sz="1200" b="1" dirty="0" smtClean="0"/>
              <a:t> </a:t>
            </a:r>
            <a:r>
              <a:rPr lang="fr-FR" sz="1200" b="1" dirty="0" err="1" smtClean="0"/>
              <a:t>galeoù</a:t>
            </a:r>
            <a:r>
              <a:rPr lang="fr-FR" sz="1200" b="1" dirty="0" smtClean="0"/>
              <a:t> </a:t>
            </a:r>
            <a:r>
              <a:rPr lang="fr-FR" sz="1200" b="1" dirty="0" err="1" smtClean="0"/>
              <a:t>evit</a:t>
            </a:r>
            <a:r>
              <a:rPr lang="fr-FR" sz="1200" b="1" dirty="0" smtClean="0"/>
              <a:t> </a:t>
            </a:r>
            <a:r>
              <a:rPr lang="fr-FR" sz="1200" b="1" dirty="0" err="1" smtClean="0"/>
              <a:t>ar</a:t>
            </a:r>
            <a:r>
              <a:rPr lang="fr-FR" sz="1200" b="1" dirty="0" smtClean="0"/>
              <a:t> </a:t>
            </a:r>
            <a:r>
              <a:rPr lang="fr-FR" sz="1200" b="1" dirty="0" err="1" smtClean="0"/>
              <a:t>vugale</a:t>
            </a:r>
            <a:r>
              <a:rPr lang="fr-FR" sz="1200" b="1" dirty="0" smtClean="0"/>
              <a:t> </a:t>
            </a:r>
            <a:r>
              <a:rPr lang="fr-FR" sz="1200" b="1" dirty="0" err="1" smtClean="0"/>
              <a:t>evit</a:t>
            </a:r>
            <a:r>
              <a:rPr lang="fr-FR" sz="1200" b="1" dirty="0" smtClean="0"/>
              <a:t> </a:t>
            </a:r>
            <a:r>
              <a:rPr lang="fr-FR" sz="1200" b="1" dirty="0" err="1" smtClean="0"/>
              <a:t>serriñ</a:t>
            </a:r>
            <a:r>
              <a:rPr lang="fr-FR" sz="1200" b="1" dirty="0" smtClean="0"/>
              <a:t> </a:t>
            </a:r>
            <a:r>
              <a:rPr lang="fr-FR" sz="1200" b="1" dirty="0" err="1" smtClean="0"/>
              <a:t>ar</a:t>
            </a:r>
            <a:r>
              <a:rPr lang="fr-FR" sz="1200" b="1" dirty="0" smtClean="0"/>
              <a:t> </a:t>
            </a:r>
            <a:r>
              <a:rPr lang="fr-FR" sz="1200" b="1" dirty="0" err="1" smtClean="0"/>
              <a:t>vinored</a:t>
            </a:r>
            <a:r>
              <a:rPr lang="fr-FR" sz="1200" b="1" dirty="0" smtClean="0"/>
              <a:t> </a:t>
            </a:r>
            <a:r>
              <a:rPr lang="fr-FR" sz="1200" b="1" dirty="0" err="1" smtClean="0"/>
              <a:t>hag</a:t>
            </a:r>
            <a:r>
              <a:rPr lang="fr-FR" sz="1200" b="1" dirty="0" smtClean="0"/>
              <a:t> ad-</a:t>
            </a:r>
            <a:r>
              <a:rPr lang="fr-FR" sz="1200" b="1" dirty="0" err="1" smtClean="0"/>
              <a:t>kelenn</a:t>
            </a:r>
            <a:r>
              <a:rPr lang="fr-FR" sz="1200" b="1" dirty="0" smtClean="0"/>
              <a:t> </a:t>
            </a:r>
            <a:r>
              <a:rPr lang="fr-FR" sz="1200" b="1" dirty="0" err="1" smtClean="0"/>
              <a:t>anezhe</a:t>
            </a:r>
            <a:r>
              <a:rPr lang="fr-FR" sz="1200" b="1" dirty="0" smtClean="0">
                <a:solidFill>
                  <a:schemeClr val="accent1"/>
                </a:solidFill>
              </a:rPr>
              <a:t>. </a:t>
            </a:r>
            <a:endParaRPr lang="fr-FR" sz="1200" b="1" dirty="0">
              <a:solidFill>
                <a:schemeClr val="accent1"/>
              </a:solidFill>
            </a:endParaRPr>
          </a:p>
        </p:txBody>
      </p:sp>
      <p:cxnSp>
        <p:nvCxnSpPr>
          <p:cNvPr id="21" name="Connecteur droit avec flèche 20"/>
          <p:cNvCxnSpPr/>
          <p:nvPr/>
        </p:nvCxnSpPr>
        <p:spPr>
          <a:xfrm>
            <a:off x="323878" y="5228784"/>
            <a:ext cx="1317559" cy="7962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ZoneTexte 21"/>
          <p:cNvSpPr txBox="1"/>
          <p:nvPr/>
        </p:nvSpPr>
        <p:spPr>
          <a:xfrm>
            <a:off x="814400" y="6903533"/>
            <a:ext cx="5904656" cy="276999"/>
          </a:xfrm>
          <a:prstGeom prst="rect">
            <a:avLst/>
          </a:prstGeom>
          <a:noFill/>
          <a:ln>
            <a:solidFill>
              <a:schemeClr val="accent1"/>
            </a:solidFill>
          </a:ln>
        </p:spPr>
        <p:txBody>
          <a:bodyPr wrap="square" rtlCol="0">
            <a:spAutoFit/>
          </a:bodyPr>
          <a:lstStyle/>
          <a:p>
            <a:r>
              <a:rPr lang="fr-FR" sz="1200" b="1" dirty="0" smtClean="0"/>
              <a:t>Ar </a:t>
            </a:r>
            <a:r>
              <a:rPr lang="fr-FR" sz="1200" b="1" dirty="0" err="1" smtClean="0"/>
              <a:t>vinored</a:t>
            </a:r>
            <a:r>
              <a:rPr lang="fr-FR" sz="1200" b="1" dirty="0" smtClean="0"/>
              <a:t> </a:t>
            </a:r>
            <a:r>
              <a:rPr lang="fr-FR" sz="1200" b="1" dirty="0" err="1" smtClean="0"/>
              <a:t>etre</a:t>
            </a:r>
            <a:r>
              <a:rPr lang="fr-FR" sz="1200" b="1" dirty="0" smtClean="0"/>
              <a:t> 13 ha 18 </a:t>
            </a:r>
            <a:r>
              <a:rPr lang="fr-FR" sz="1200" b="1" dirty="0" err="1" smtClean="0"/>
              <a:t>vlez</a:t>
            </a:r>
            <a:r>
              <a:rPr lang="fr-FR" sz="1200" b="1" dirty="0" smtClean="0"/>
              <a:t> n’</a:t>
            </a:r>
            <a:r>
              <a:rPr lang="fr-FR" sz="1200" b="1" dirty="0" err="1" smtClean="0"/>
              <a:t>int</a:t>
            </a:r>
            <a:r>
              <a:rPr lang="fr-FR" sz="1200" b="1" dirty="0" smtClean="0"/>
              <a:t> ket </a:t>
            </a:r>
            <a:r>
              <a:rPr lang="fr-FR" sz="1200" b="1" dirty="0" err="1" smtClean="0"/>
              <a:t>ken</a:t>
            </a:r>
            <a:r>
              <a:rPr lang="fr-FR" sz="1200" b="1" dirty="0" smtClean="0"/>
              <a:t> </a:t>
            </a:r>
            <a:r>
              <a:rPr lang="fr-FR" sz="1200" b="1" dirty="0" err="1" smtClean="0"/>
              <a:t>barnet</a:t>
            </a:r>
            <a:r>
              <a:rPr lang="fr-FR" sz="1200" b="1" dirty="0" smtClean="0"/>
              <a:t> e-</a:t>
            </a:r>
            <a:r>
              <a:rPr lang="fr-FR" sz="1200" b="1" dirty="0" err="1" smtClean="0"/>
              <a:t>barzh</a:t>
            </a:r>
            <a:r>
              <a:rPr lang="fr-FR" sz="1200" b="1" dirty="0" smtClean="0"/>
              <a:t> </a:t>
            </a:r>
            <a:r>
              <a:rPr lang="fr-FR" sz="1200" b="1" dirty="0" err="1" smtClean="0"/>
              <a:t>lezioù</a:t>
            </a:r>
            <a:r>
              <a:rPr lang="fr-FR" sz="1200" b="1" dirty="0" smtClean="0"/>
              <a:t>-barn </a:t>
            </a:r>
            <a:r>
              <a:rPr lang="fr-FR" sz="1200" b="1" dirty="0" err="1" smtClean="0"/>
              <a:t>evit</a:t>
            </a:r>
            <a:r>
              <a:rPr lang="fr-FR" sz="1200" b="1" dirty="0" smtClean="0"/>
              <a:t> an </a:t>
            </a:r>
            <a:r>
              <a:rPr lang="fr-FR" sz="1200" b="1" dirty="0" err="1" smtClean="0"/>
              <a:t>dud</a:t>
            </a:r>
            <a:r>
              <a:rPr lang="fr-FR" sz="1200" b="1" dirty="0" smtClean="0"/>
              <a:t> </a:t>
            </a:r>
            <a:r>
              <a:rPr lang="fr-FR" sz="1200" b="1" dirty="0" err="1" smtClean="0"/>
              <a:t>vras</a:t>
            </a:r>
            <a:endParaRPr lang="fr-FR" sz="1200" b="1" dirty="0"/>
          </a:p>
        </p:txBody>
      </p:sp>
      <p:cxnSp>
        <p:nvCxnSpPr>
          <p:cNvPr id="24" name="Connecteur droit avec flèche 23"/>
          <p:cNvCxnSpPr>
            <a:endCxn id="12" idx="2"/>
          </p:cNvCxnSpPr>
          <p:nvPr/>
        </p:nvCxnSpPr>
        <p:spPr>
          <a:xfrm flipH="1" flipV="1">
            <a:off x="3430958" y="6271695"/>
            <a:ext cx="3218362" cy="6318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ZoneTexte 27"/>
          <p:cNvSpPr txBox="1"/>
          <p:nvPr/>
        </p:nvSpPr>
        <p:spPr>
          <a:xfrm>
            <a:off x="1009467" y="5271598"/>
            <a:ext cx="3381418" cy="276999"/>
          </a:xfrm>
          <a:prstGeom prst="rect">
            <a:avLst/>
          </a:prstGeom>
          <a:noFill/>
          <a:ln>
            <a:solidFill>
              <a:schemeClr val="accent1"/>
            </a:solidFill>
          </a:ln>
        </p:spPr>
        <p:txBody>
          <a:bodyPr wrap="square" rtlCol="0">
            <a:spAutoFit/>
          </a:bodyPr>
          <a:lstStyle/>
          <a:p>
            <a:pPr algn="ctr"/>
            <a:r>
              <a:rPr lang="fr-FR" sz="1200" b="1" dirty="0" err="1" smtClean="0"/>
              <a:t>Serradur</a:t>
            </a:r>
            <a:r>
              <a:rPr lang="fr-FR" sz="1200" b="1" dirty="0" smtClean="0"/>
              <a:t> </a:t>
            </a:r>
            <a:r>
              <a:rPr lang="fr-FR" sz="1200" b="1" dirty="0" err="1" smtClean="0"/>
              <a:t>galeoù</a:t>
            </a:r>
            <a:r>
              <a:rPr lang="fr-FR" sz="1200" b="1" dirty="0" smtClean="0"/>
              <a:t> </a:t>
            </a:r>
            <a:r>
              <a:rPr lang="fr-FR" sz="1200" b="1" dirty="0" err="1" smtClean="0"/>
              <a:t>ar</a:t>
            </a:r>
            <a:r>
              <a:rPr lang="fr-FR" sz="1200" b="1" dirty="0" smtClean="0"/>
              <a:t> </a:t>
            </a:r>
            <a:r>
              <a:rPr lang="fr-FR" sz="1200" b="1" dirty="0" err="1" smtClean="0"/>
              <a:t>vugale</a:t>
            </a:r>
            <a:endParaRPr lang="fr-FR" sz="1200" b="1" dirty="0"/>
          </a:p>
        </p:txBody>
      </p:sp>
      <p:cxnSp>
        <p:nvCxnSpPr>
          <p:cNvPr id="30" name="Connecteur droit avec flèche 29"/>
          <p:cNvCxnSpPr/>
          <p:nvPr/>
        </p:nvCxnSpPr>
        <p:spPr>
          <a:xfrm>
            <a:off x="3720286" y="5548597"/>
            <a:ext cx="432487" cy="3599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ZoneTexte 34"/>
          <p:cNvSpPr txBox="1"/>
          <p:nvPr/>
        </p:nvSpPr>
        <p:spPr>
          <a:xfrm>
            <a:off x="107922" y="7345665"/>
            <a:ext cx="6541398" cy="276999"/>
          </a:xfrm>
          <a:prstGeom prst="rect">
            <a:avLst/>
          </a:prstGeom>
          <a:noFill/>
          <a:ln>
            <a:solidFill>
              <a:schemeClr val="accent1"/>
            </a:solidFill>
          </a:ln>
        </p:spPr>
        <p:txBody>
          <a:bodyPr wrap="square" rtlCol="0">
            <a:spAutoFit/>
          </a:bodyPr>
          <a:lstStyle/>
          <a:p>
            <a:r>
              <a:rPr lang="fr-FR" sz="1200" b="1" dirty="0" err="1" smtClean="0"/>
              <a:t>Krouidigezh</a:t>
            </a:r>
            <a:r>
              <a:rPr lang="fr-FR" sz="1200" b="1" dirty="0" smtClean="0"/>
              <a:t> </a:t>
            </a:r>
            <a:r>
              <a:rPr lang="fr-FR" sz="1200" b="1" dirty="0" err="1" smtClean="0"/>
              <a:t>digarez</a:t>
            </a:r>
            <a:r>
              <a:rPr lang="fr-FR" sz="1200" b="1" dirty="0" smtClean="0"/>
              <a:t> an </a:t>
            </a:r>
            <a:r>
              <a:rPr lang="fr-FR" sz="1200" b="1" dirty="0" err="1" smtClean="0"/>
              <a:t>oad</a:t>
            </a:r>
            <a:r>
              <a:rPr lang="fr-FR" sz="1200" b="1" dirty="0" smtClean="0"/>
              <a:t> </a:t>
            </a:r>
            <a:r>
              <a:rPr lang="fr-FR" sz="1200" b="1" dirty="0" err="1" smtClean="0"/>
              <a:t>pe</a:t>
            </a:r>
            <a:r>
              <a:rPr lang="fr-FR" sz="1200" b="1" dirty="0" smtClean="0"/>
              <a:t> e </a:t>
            </a:r>
            <a:r>
              <a:rPr lang="fr-FR" sz="1200" b="1" dirty="0" err="1" smtClean="0"/>
              <a:t>vez</a:t>
            </a:r>
            <a:r>
              <a:rPr lang="fr-FR" sz="1200" b="1" dirty="0" smtClean="0"/>
              <a:t> </a:t>
            </a:r>
            <a:r>
              <a:rPr lang="fr-FR" sz="1200" b="1" dirty="0" err="1" smtClean="0"/>
              <a:t>rannet</a:t>
            </a:r>
            <a:r>
              <a:rPr lang="fr-FR" sz="1200" b="1" dirty="0" smtClean="0"/>
              <a:t> </a:t>
            </a:r>
            <a:r>
              <a:rPr lang="fr-FR" sz="1200" b="1" dirty="0" err="1" smtClean="0"/>
              <a:t>dre</a:t>
            </a:r>
            <a:r>
              <a:rPr lang="fr-FR" sz="1200" b="1" dirty="0" smtClean="0"/>
              <a:t> </a:t>
            </a:r>
            <a:r>
              <a:rPr lang="fr-FR" sz="1200" b="1" dirty="0" err="1" smtClean="0"/>
              <a:t>daou</a:t>
            </a:r>
            <a:r>
              <a:rPr lang="fr-FR" sz="1200" b="1" dirty="0" smtClean="0"/>
              <a:t>  </a:t>
            </a:r>
            <a:r>
              <a:rPr lang="fr-FR" sz="1200" b="1" dirty="0" err="1" smtClean="0"/>
              <a:t>kastiz</a:t>
            </a:r>
            <a:r>
              <a:rPr lang="fr-FR" sz="1200" b="1" dirty="0" smtClean="0"/>
              <a:t> </a:t>
            </a:r>
            <a:r>
              <a:rPr lang="fr-FR" sz="1200" b="1" dirty="0" err="1" smtClean="0"/>
              <a:t>evit</a:t>
            </a:r>
            <a:r>
              <a:rPr lang="fr-FR" sz="1200" b="1" dirty="0" smtClean="0"/>
              <a:t> </a:t>
            </a:r>
            <a:r>
              <a:rPr lang="fr-FR" sz="1200" b="1" dirty="0" err="1" smtClean="0"/>
              <a:t>ar</a:t>
            </a:r>
            <a:r>
              <a:rPr lang="fr-FR" sz="1200" b="1" dirty="0" smtClean="0"/>
              <a:t> </a:t>
            </a:r>
            <a:r>
              <a:rPr lang="fr-FR" sz="1200" b="1" dirty="0" err="1" smtClean="0"/>
              <a:t>vinored</a:t>
            </a:r>
            <a:r>
              <a:rPr lang="fr-FR" sz="1200" b="1" dirty="0" smtClean="0"/>
              <a:t> da </a:t>
            </a:r>
            <a:r>
              <a:rPr lang="fr-FR" sz="1200" b="1" dirty="0" err="1" smtClean="0"/>
              <a:t>geñver</a:t>
            </a:r>
            <a:r>
              <a:rPr lang="fr-FR" sz="1200" b="1" dirty="0" smtClean="0"/>
              <a:t> an </a:t>
            </a:r>
            <a:r>
              <a:rPr lang="fr-FR" sz="1200" b="1" dirty="0" err="1" smtClean="0"/>
              <a:t>dud</a:t>
            </a:r>
            <a:r>
              <a:rPr lang="fr-FR" sz="1200" b="1" dirty="0" smtClean="0"/>
              <a:t> </a:t>
            </a:r>
            <a:r>
              <a:rPr lang="fr-FR" sz="1200" b="1" dirty="0" err="1" smtClean="0"/>
              <a:t>vras</a:t>
            </a:r>
            <a:r>
              <a:rPr lang="fr-FR" sz="1200" b="1" dirty="0" smtClean="0"/>
              <a:t> </a:t>
            </a:r>
            <a:endParaRPr lang="fr-FR" sz="1200" b="1" dirty="0"/>
          </a:p>
        </p:txBody>
      </p:sp>
      <p:cxnSp>
        <p:nvCxnSpPr>
          <p:cNvPr id="37" name="Connecteur droit avec flèche 36"/>
          <p:cNvCxnSpPr/>
          <p:nvPr/>
        </p:nvCxnSpPr>
        <p:spPr>
          <a:xfrm flipH="1" flipV="1">
            <a:off x="4797152" y="6211216"/>
            <a:ext cx="1852168" cy="124110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8" name="ZoneTexte 37"/>
          <p:cNvSpPr txBox="1"/>
          <p:nvPr/>
        </p:nvSpPr>
        <p:spPr>
          <a:xfrm>
            <a:off x="3936528" y="5488411"/>
            <a:ext cx="2921472" cy="276999"/>
          </a:xfrm>
          <a:prstGeom prst="rect">
            <a:avLst/>
          </a:prstGeom>
          <a:noFill/>
          <a:ln>
            <a:solidFill>
              <a:schemeClr val="accent1"/>
            </a:solidFill>
          </a:ln>
        </p:spPr>
        <p:txBody>
          <a:bodyPr wrap="square" rtlCol="0">
            <a:spAutoFit/>
          </a:bodyPr>
          <a:lstStyle/>
          <a:p>
            <a:pPr algn="r"/>
            <a:r>
              <a:rPr lang="fr-FR" sz="1200" b="1" dirty="0" smtClean="0"/>
              <a:t>Roll lez-</a:t>
            </a:r>
            <a:r>
              <a:rPr lang="fr-FR" sz="1200" b="1" dirty="0" err="1" smtClean="0"/>
              <a:t>varn</a:t>
            </a:r>
            <a:r>
              <a:rPr lang="fr-FR" sz="1200" b="1" dirty="0" smtClean="0"/>
              <a:t> </a:t>
            </a:r>
            <a:r>
              <a:rPr lang="fr-FR" sz="1200" b="1" dirty="0" err="1" smtClean="0"/>
              <a:t>ar</a:t>
            </a:r>
            <a:r>
              <a:rPr lang="fr-FR" sz="1200" b="1" dirty="0" smtClean="0"/>
              <a:t> </a:t>
            </a:r>
            <a:r>
              <a:rPr lang="fr-FR" sz="1200" b="1" dirty="0" err="1" smtClean="0"/>
              <a:t>vinored</a:t>
            </a:r>
            <a:r>
              <a:rPr lang="fr-FR" sz="1200" b="1" dirty="0" smtClean="0"/>
              <a:t> </a:t>
            </a:r>
            <a:r>
              <a:rPr lang="fr-FR" sz="1200" b="1" dirty="0" err="1" smtClean="0"/>
              <a:t>diverket</a:t>
            </a:r>
            <a:r>
              <a:rPr lang="fr-FR" sz="1200" b="1" dirty="0" smtClean="0"/>
              <a:t> da 18 </a:t>
            </a:r>
            <a:r>
              <a:rPr lang="fr-FR" sz="1200" b="1" dirty="0" err="1" smtClean="0"/>
              <a:t>vlez</a:t>
            </a:r>
            <a:endParaRPr lang="fr-FR" sz="1200" b="1" dirty="0"/>
          </a:p>
        </p:txBody>
      </p:sp>
      <p:cxnSp>
        <p:nvCxnSpPr>
          <p:cNvPr id="40" name="Connecteur droit avec flèche 39"/>
          <p:cNvCxnSpPr/>
          <p:nvPr/>
        </p:nvCxnSpPr>
        <p:spPr>
          <a:xfrm flipH="1">
            <a:off x="5723236" y="5773657"/>
            <a:ext cx="82028" cy="15924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7" name="ZoneTexte 46"/>
          <p:cNvSpPr txBox="1"/>
          <p:nvPr/>
        </p:nvSpPr>
        <p:spPr>
          <a:xfrm>
            <a:off x="3645022" y="7919932"/>
            <a:ext cx="3051841" cy="276999"/>
          </a:xfrm>
          <a:prstGeom prst="rect">
            <a:avLst/>
          </a:prstGeom>
          <a:noFill/>
          <a:ln>
            <a:solidFill>
              <a:schemeClr val="accent1"/>
            </a:solidFill>
          </a:ln>
        </p:spPr>
        <p:txBody>
          <a:bodyPr wrap="square" rtlCol="0">
            <a:spAutoFit/>
          </a:bodyPr>
          <a:lstStyle/>
          <a:p>
            <a:pPr algn="r"/>
            <a:r>
              <a:rPr lang="fr-FR" sz="1200" b="1" dirty="0" err="1" smtClean="0"/>
              <a:t>Krouidigezh</a:t>
            </a:r>
            <a:r>
              <a:rPr lang="fr-FR" sz="1200" b="1" dirty="0" smtClean="0"/>
              <a:t> </a:t>
            </a:r>
            <a:r>
              <a:rPr lang="fr-FR" sz="1200" b="1" dirty="0" err="1" smtClean="0"/>
              <a:t>kreizennoù</a:t>
            </a:r>
            <a:r>
              <a:rPr lang="fr-FR" sz="1200" b="1" dirty="0" smtClean="0"/>
              <a:t> </a:t>
            </a:r>
            <a:r>
              <a:rPr lang="fr-FR" sz="1200" b="1" dirty="0" err="1" smtClean="0"/>
              <a:t>desaverezh</a:t>
            </a:r>
            <a:r>
              <a:rPr lang="fr-FR" sz="1200" b="1" dirty="0" smtClean="0"/>
              <a:t> </a:t>
            </a:r>
            <a:r>
              <a:rPr lang="fr-FR" sz="1200" b="1" dirty="0" err="1" smtClean="0"/>
              <a:t>kloz</a:t>
            </a:r>
            <a:endParaRPr lang="fr-FR" sz="1200" b="1" dirty="0"/>
          </a:p>
        </p:txBody>
      </p:sp>
      <p:cxnSp>
        <p:nvCxnSpPr>
          <p:cNvPr id="49" name="Connecteur droit avec flèche 48"/>
          <p:cNvCxnSpPr/>
          <p:nvPr/>
        </p:nvCxnSpPr>
        <p:spPr>
          <a:xfrm flipH="1" flipV="1">
            <a:off x="6696864" y="6271695"/>
            <a:ext cx="22192" cy="18951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50" name="Image 4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a:off x="107922" y="7721809"/>
            <a:ext cx="715617" cy="1349765"/>
          </a:xfrm>
          <a:prstGeom prst="rect">
            <a:avLst/>
          </a:prstGeom>
          <a:ln>
            <a:solidFill>
              <a:schemeClr val="accent1"/>
            </a:solidFill>
          </a:ln>
        </p:spPr>
      </p:pic>
      <p:sp>
        <p:nvSpPr>
          <p:cNvPr id="51" name="ZoneTexte 50"/>
          <p:cNvSpPr txBox="1"/>
          <p:nvPr/>
        </p:nvSpPr>
        <p:spPr>
          <a:xfrm>
            <a:off x="840849" y="8396691"/>
            <a:ext cx="1876636" cy="646331"/>
          </a:xfrm>
          <a:prstGeom prst="rect">
            <a:avLst/>
          </a:prstGeom>
          <a:noFill/>
          <a:ln>
            <a:solidFill>
              <a:schemeClr val="accent1"/>
            </a:solidFill>
          </a:ln>
        </p:spPr>
        <p:txBody>
          <a:bodyPr wrap="square" rtlCol="0">
            <a:spAutoFit/>
          </a:bodyPr>
          <a:lstStyle/>
          <a:p>
            <a:r>
              <a:rPr lang="fr-FR" sz="1200" dirty="0" err="1" smtClean="0"/>
              <a:t>Lezenn</a:t>
            </a:r>
            <a:r>
              <a:rPr lang="fr-FR" sz="1200" dirty="0" smtClean="0"/>
              <a:t> 1993: </a:t>
            </a:r>
            <a:r>
              <a:rPr lang="fr-FR" sz="1200" dirty="0" err="1" smtClean="0"/>
              <a:t>gwir</a:t>
            </a:r>
            <a:r>
              <a:rPr lang="fr-FR" sz="1200" dirty="0" smtClean="0"/>
              <a:t> </a:t>
            </a:r>
            <a:r>
              <a:rPr lang="fr-FR" sz="1200" dirty="0" err="1" smtClean="0"/>
              <a:t>kaout</a:t>
            </a:r>
            <a:r>
              <a:rPr lang="fr-FR" sz="1200" dirty="0" smtClean="0"/>
              <a:t> </a:t>
            </a:r>
            <a:r>
              <a:rPr lang="fr-FR" sz="1200" dirty="0" err="1" smtClean="0"/>
              <a:t>ur</a:t>
            </a:r>
            <a:r>
              <a:rPr lang="fr-FR" sz="1200" dirty="0" smtClean="0"/>
              <a:t> </a:t>
            </a:r>
            <a:r>
              <a:rPr lang="fr-FR" sz="1200" dirty="0" err="1" smtClean="0"/>
              <a:t>breutaer</a:t>
            </a:r>
            <a:r>
              <a:rPr lang="fr-FR" sz="1200" dirty="0" smtClean="0"/>
              <a:t> </a:t>
            </a:r>
            <a:r>
              <a:rPr lang="fr-FR" sz="1200" dirty="0" err="1" smtClean="0"/>
              <a:t>digoust</a:t>
            </a:r>
            <a:r>
              <a:rPr lang="fr-FR" sz="1200" dirty="0" smtClean="0"/>
              <a:t> ha </a:t>
            </a:r>
            <a:r>
              <a:rPr lang="fr-FR" sz="1200" dirty="0" err="1" smtClean="0"/>
              <a:t>kuzhat</a:t>
            </a:r>
            <a:r>
              <a:rPr lang="fr-FR" sz="1200" dirty="0" smtClean="0"/>
              <a:t> ma ‘z </a:t>
            </a:r>
            <a:r>
              <a:rPr lang="fr-FR" sz="1200" dirty="0" err="1" smtClean="0"/>
              <a:t>eo</a:t>
            </a:r>
            <a:r>
              <a:rPr lang="fr-FR" sz="1200" dirty="0" smtClean="0"/>
              <a:t> </a:t>
            </a:r>
            <a:r>
              <a:rPr lang="fr-FR" sz="1200" dirty="0" err="1" smtClean="0"/>
              <a:t>kaset</a:t>
            </a:r>
            <a:r>
              <a:rPr lang="fr-FR" sz="1200" dirty="0" smtClean="0"/>
              <a:t> </a:t>
            </a:r>
            <a:r>
              <a:rPr lang="fr-FR" sz="1200" dirty="0" err="1" smtClean="0"/>
              <a:t>d’ar</a:t>
            </a:r>
            <a:r>
              <a:rPr lang="fr-FR" sz="1200" dirty="0" smtClean="0"/>
              <a:t> lez-</a:t>
            </a:r>
            <a:r>
              <a:rPr lang="fr-FR" sz="1200" dirty="0" err="1" smtClean="0"/>
              <a:t>varn</a:t>
            </a:r>
            <a:endParaRPr lang="fr-FR" sz="1200" dirty="0"/>
          </a:p>
        </p:txBody>
      </p:sp>
    </p:spTree>
    <p:extLst>
      <p:ext uri="{BB962C8B-B14F-4D97-AF65-F5344CB8AC3E}">
        <p14:creationId xmlns:p14="http://schemas.microsoft.com/office/powerpoint/2010/main" val="3345586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692696" y="539551"/>
            <a:ext cx="4171196" cy="7867525"/>
          </a:xfrm>
          <a:prstGeom prst="rect">
            <a:avLst/>
          </a:prstGeom>
        </p:spPr>
      </p:pic>
    </p:spTree>
    <p:extLst>
      <p:ext uri="{BB962C8B-B14F-4D97-AF65-F5344CB8AC3E}">
        <p14:creationId xmlns:p14="http://schemas.microsoft.com/office/powerpoint/2010/main" val="2383347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101408" y="3648671"/>
            <a:ext cx="3429000" cy="2031325"/>
          </a:xfrm>
          <a:prstGeom prst="rect">
            <a:avLst/>
          </a:prstGeom>
        </p:spPr>
        <p:txBody>
          <a:bodyPr>
            <a:spAutoFit/>
          </a:bodyPr>
          <a:lstStyle/>
          <a:p>
            <a:r>
              <a:rPr lang="fr-FR" dirty="0" smtClean="0"/>
              <a:t>Circonstance atténuante applicable aux peines d’amende et aux peines de prison résultant du fait de la personne qui a commis une infraction est mineure. La loi, en fonction des circonstances, impose des peines moins lourdes. </a:t>
            </a:r>
            <a:endParaRPr lang="fr-FR" dirty="0"/>
          </a:p>
        </p:txBody>
      </p:sp>
      <p:sp>
        <p:nvSpPr>
          <p:cNvPr id="6" name="ZoneTexte 5"/>
          <p:cNvSpPr txBox="1"/>
          <p:nvPr/>
        </p:nvSpPr>
        <p:spPr>
          <a:xfrm>
            <a:off x="0" y="0"/>
            <a:ext cx="6858000" cy="2492990"/>
          </a:xfrm>
          <a:prstGeom prst="rect">
            <a:avLst/>
          </a:prstGeom>
          <a:noFill/>
        </p:spPr>
        <p:txBody>
          <a:bodyPr wrap="square" rtlCol="0">
            <a:spAutoFit/>
          </a:bodyPr>
          <a:lstStyle/>
          <a:p>
            <a:r>
              <a:rPr lang="fr-FR" sz="1200" dirty="0" smtClean="0"/>
              <a:t>1.Diell 2:a-dal </a:t>
            </a:r>
            <a:r>
              <a:rPr lang="fr-FR" sz="1200" dirty="0" err="1" smtClean="0"/>
              <a:t>peseurt</a:t>
            </a:r>
            <a:r>
              <a:rPr lang="fr-FR" sz="1200" dirty="0" smtClean="0"/>
              <a:t> </a:t>
            </a:r>
            <a:r>
              <a:rPr lang="fr-FR" sz="1200" dirty="0" err="1" smtClean="0"/>
              <a:t>kantved</a:t>
            </a:r>
            <a:r>
              <a:rPr lang="fr-FR" sz="1200" dirty="0" smtClean="0"/>
              <a:t> e </a:t>
            </a:r>
            <a:r>
              <a:rPr lang="fr-FR" sz="1200" dirty="0" err="1" smtClean="0"/>
              <a:t>voe</a:t>
            </a:r>
            <a:r>
              <a:rPr lang="fr-FR" sz="1200" dirty="0" smtClean="0"/>
              <a:t> </a:t>
            </a:r>
            <a:r>
              <a:rPr lang="fr-FR" sz="1200" dirty="0" err="1" smtClean="0"/>
              <a:t>kemeret</a:t>
            </a:r>
            <a:r>
              <a:rPr lang="fr-FR" sz="1200" dirty="0" smtClean="0"/>
              <a:t> </a:t>
            </a:r>
            <a:r>
              <a:rPr lang="fr-FR" sz="1200" dirty="0" err="1" smtClean="0"/>
              <a:t>kont</a:t>
            </a:r>
            <a:r>
              <a:rPr lang="fr-FR" sz="1200" dirty="0" smtClean="0"/>
              <a:t> </a:t>
            </a:r>
            <a:r>
              <a:rPr lang="fr-FR" sz="1200" dirty="0" err="1" smtClean="0"/>
              <a:t>statud</a:t>
            </a:r>
            <a:r>
              <a:rPr lang="fr-FR" sz="1200" dirty="0" smtClean="0"/>
              <a:t> </a:t>
            </a:r>
            <a:r>
              <a:rPr lang="fr-FR" sz="1200" dirty="0" err="1" smtClean="0"/>
              <a:t>ispisial</a:t>
            </a:r>
            <a:r>
              <a:rPr lang="fr-FR" sz="1200" dirty="0" smtClean="0"/>
              <a:t> </a:t>
            </a:r>
            <a:r>
              <a:rPr lang="fr-FR" sz="1200" dirty="0" err="1" smtClean="0"/>
              <a:t>ar</a:t>
            </a:r>
            <a:r>
              <a:rPr lang="fr-FR" sz="1200" dirty="0" smtClean="0"/>
              <a:t> </a:t>
            </a:r>
            <a:r>
              <a:rPr lang="fr-FR" sz="1200" dirty="0" err="1" smtClean="0"/>
              <a:t>vinored</a:t>
            </a:r>
            <a:r>
              <a:rPr lang="fr-FR" sz="1200" dirty="0" smtClean="0"/>
              <a:t>?</a:t>
            </a:r>
          </a:p>
          <a:p>
            <a:r>
              <a:rPr lang="fr-FR" sz="1200" dirty="0" smtClean="0"/>
              <a:t>………………………………………………………………………………………………………………………………………………………………………………………………………………………………………………………………………………………………………….</a:t>
            </a:r>
          </a:p>
          <a:p>
            <a:r>
              <a:rPr lang="fr-FR" sz="1200" dirty="0" smtClean="0"/>
              <a:t>2. </a:t>
            </a:r>
            <a:r>
              <a:rPr lang="fr-FR" sz="1200" dirty="0" err="1" smtClean="0"/>
              <a:t>Diell</a:t>
            </a:r>
            <a:r>
              <a:rPr lang="fr-FR" sz="1200" dirty="0" smtClean="0"/>
              <a:t> 2: </a:t>
            </a:r>
            <a:r>
              <a:rPr lang="fr-FR" sz="1200" dirty="0" err="1" smtClean="0"/>
              <a:t>Peseurt</a:t>
            </a:r>
            <a:r>
              <a:rPr lang="fr-FR" sz="1200" dirty="0" smtClean="0"/>
              <a:t>   </a:t>
            </a:r>
            <a:r>
              <a:rPr lang="fr-FR" sz="1200" dirty="0" err="1" smtClean="0"/>
              <a:t>kantved</a:t>
            </a:r>
            <a:r>
              <a:rPr lang="fr-FR" sz="1200" dirty="0" smtClean="0"/>
              <a:t> e </a:t>
            </a:r>
            <a:r>
              <a:rPr lang="fr-FR" sz="1200" dirty="0" err="1" smtClean="0"/>
              <a:t>oa</a:t>
            </a:r>
            <a:r>
              <a:rPr lang="fr-FR" sz="1200" dirty="0" smtClean="0"/>
              <a:t> </a:t>
            </a:r>
            <a:r>
              <a:rPr lang="fr-FR" sz="1200" dirty="0" err="1" smtClean="0"/>
              <a:t>ar</a:t>
            </a:r>
            <a:r>
              <a:rPr lang="fr-FR" sz="1200" dirty="0" smtClean="0"/>
              <a:t> </a:t>
            </a:r>
            <a:r>
              <a:rPr lang="fr-FR" sz="1200" dirty="0" err="1" smtClean="0"/>
              <a:t>lezennoù</a:t>
            </a:r>
            <a:r>
              <a:rPr lang="fr-FR" sz="1200" dirty="0" smtClean="0"/>
              <a:t> </a:t>
            </a:r>
            <a:r>
              <a:rPr lang="fr-FR" sz="1200" dirty="0" err="1" smtClean="0"/>
              <a:t>stenn</a:t>
            </a:r>
            <a:r>
              <a:rPr lang="fr-FR" sz="1200" dirty="0" smtClean="0"/>
              <a:t> mat </a:t>
            </a:r>
            <a:r>
              <a:rPr lang="fr-FR" sz="1200" dirty="0" err="1" smtClean="0"/>
              <a:t>evit</a:t>
            </a:r>
            <a:r>
              <a:rPr lang="fr-FR" sz="1200" dirty="0" smtClean="0"/>
              <a:t> </a:t>
            </a:r>
            <a:r>
              <a:rPr lang="fr-FR" sz="1200" dirty="0" err="1" smtClean="0"/>
              <a:t>ar</a:t>
            </a:r>
            <a:r>
              <a:rPr lang="fr-FR" sz="1200" dirty="0" smtClean="0"/>
              <a:t> </a:t>
            </a:r>
            <a:r>
              <a:rPr lang="fr-FR" sz="1200" dirty="0" err="1" smtClean="0"/>
              <a:t>vinored</a:t>
            </a:r>
            <a:r>
              <a:rPr lang="fr-FR" sz="1200" dirty="0" smtClean="0"/>
              <a:t>? </a:t>
            </a:r>
            <a:r>
              <a:rPr lang="fr-FR" sz="1200" dirty="0" err="1" smtClean="0"/>
              <a:t>Peseurt</a:t>
            </a:r>
            <a:r>
              <a:rPr lang="fr-FR" sz="1200" dirty="0" smtClean="0"/>
              <a:t> </a:t>
            </a:r>
            <a:r>
              <a:rPr lang="fr-FR" sz="1200" dirty="0" err="1" smtClean="0"/>
              <a:t>kantved</a:t>
            </a:r>
            <a:r>
              <a:rPr lang="fr-FR" sz="1200" dirty="0" smtClean="0"/>
              <a:t> e </a:t>
            </a:r>
            <a:r>
              <a:rPr lang="fr-FR" sz="1200" dirty="0" err="1" smtClean="0"/>
              <a:t>oa</a:t>
            </a:r>
            <a:r>
              <a:rPr lang="fr-FR" sz="1200" dirty="0" smtClean="0"/>
              <a:t> </a:t>
            </a:r>
            <a:r>
              <a:rPr lang="fr-FR" sz="1200" dirty="0" err="1" smtClean="0"/>
              <a:t>ar</a:t>
            </a:r>
            <a:r>
              <a:rPr lang="fr-FR" sz="1200" dirty="0" smtClean="0"/>
              <a:t> </a:t>
            </a:r>
            <a:r>
              <a:rPr lang="fr-FR" sz="1200" dirty="0" err="1" smtClean="0"/>
              <a:t>lezennoù</a:t>
            </a:r>
            <a:r>
              <a:rPr lang="fr-FR" sz="1200" dirty="0" smtClean="0"/>
              <a:t> </a:t>
            </a:r>
            <a:r>
              <a:rPr lang="fr-FR" sz="1200" dirty="0" err="1" smtClean="0"/>
              <a:t>kentoc’h</a:t>
            </a:r>
            <a:r>
              <a:rPr lang="fr-FR" sz="1200" dirty="0" smtClean="0"/>
              <a:t> </a:t>
            </a:r>
            <a:r>
              <a:rPr lang="fr-FR" sz="1200" dirty="0" err="1" smtClean="0"/>
              <a:t>evit</a:t>
            </a:r>
            <a:r>
              <a:rPr lang="fr-FR" sz="1200" dirty="0" smtClean="0"/>
              <a:t> </a:t>
            </a:r>
            <a:r>
              <a:rPr lang="fr-FR" sz="1200" dirty="0" err="1" smtClean="0"/>
              <a:t>ar</a:t>
            </a:r>
            <a:r>
              <a:rPr lang="fr-FR" sz="1200" dirty="0" smtClean="0"/>
              <a:t> </a:t>
            </a:r>
            <a:r>
              <a:rPr lang="fr-FR" sz="1200" dirty="0" err="1" smtClean="0"/>
              <a:t>vinored</a:t>
            </a:r>
            <a:r>
              <a:rPr lang="fr-FR" sz="1200" dirty="0" smtClean="0"/>
              <a:t>?</a:t>
            </a:r>
          </a:p>
          <a:p>
            <a:r>
              <a:rPr lang="fr-FR" sz="1200" dirty="0" smtClean="0"/>
              <a:t>…………………………………………………………………………………………………….</a:t>
            </a:r>
          </a:p>
          <a:p>
            <a:r>
              <a:rPr lang="fr-FR" sz="1200" dirty="0" smtClean="0"/>
              <a:t>…………………………………………………………………………………………………………..;………..</a:t>
            </a:r>
          </a:p>
          <a:p>
            <a:r>
              <a:rPr lang="fr-FR" sz="1200" dirty="0" smtClean="0"/>
              <a:t>3. </a:t>
            </a:r>
            <a:r>
              <a:rPr lang="fr-FR" sz="1200" dirty="0" err="1" smtClean="0"/>
              <a:t>Diell</a:t>
            </a:r>
            <a:r>
              <a:rPr lang="fr-FR" sz="1200" dirty="0" smtClean="0"/>
              <a:t> 2: </a:t>
            </a:r>
            <a:r>
              <a:rPr lang="fr-FR" sz="1200" dirty="0" err="1" smtClean="0"/>
              <a:t>Daoustoc’h</a:t>
            </a:r>
            <a:r>
              <a:rPr lang="fr-FR" sz="1200" dirty="0" smtClean="0"/>
              <a:t>  </a:t>
            </a:r>
            <a:r>
              <a:rPr lang="fr-FR" sz="1200" dirty="0" err="1" smtClean="0"/>
              <a:t>emañ</a:t>
            </a:r>
            <a:r>
              <a:rPr lang="fr-FR" sz="1200" dirty="0" smtClean="0"/>
              <a:t> </a:t>
            </a:r>
            <a:r>
              <a:rPr lang="fr-FR" sz="1200" dirty="0" err="1" smtClean="0"/>
              <a:t>strizhoc’h</a:t>
            </a:r>
            <a:r>
              <a:rPr lang="fr-FR" sz="1200" dirty="0" smtClean="0"/>
              <a:t> al </a:t>
            </a:r>
            <a:r>
              <a:rPr lang="fr-FR" sz="1200" dirty="0" err="1" smtClean="0"/>
              <a:t>lezennoù</a:t>
            </a:r>
            <a:r>
              <a:rPr lang="fr-FR" sz="1200" dirty="0" smtClean="0"/>
              <a:t> </a:t>
            </a:r>
            <a:r>
              <a:rPr lang="fr-FR" sz="1200" dirty="0" err="1" smtClean="0"/>
              <a:t>evit</a:t>
            </a:r>
            <a:r>
              <a:rPr lang="fr-FR" sz="1200" dirty="0" smtClean="0"/>
              <a:t> </a:t>
            </a:r>
            <a:r>
              <a:rPr lang="fr-FR" sz="1200" dirty="0" err="1" smtClean="0"/>
              <a:t>felladennerien</a:t>
            </a:r>
            <a:r>
              <a:rPr lang="fr-FR" sz="1200" dirty="0" smtClean="0"/>
              <a:t>?</a:t>
            </a:r>
          </a:p>
          <a:p>
            <a:r>
              <a:rPr lang="fr-FR" sz="1200" dirty="0" smtClean="0"/>
              <a:t>……………………………………………………………..</a:t>
            </a:r>
          </a:p>
          <a:p>
            <a:r>
              <a:rPr lang="fr-FR" sz="1200" dirty="0" smtClean="0"/>
              <a:t>……………………………………</a:t>
            </a:r>
          </a:p>
          <a:p>
            <a:r>
              <a:rPr lang="fr-FR" sz="1200" dirty="0" smtClean="0"/>
              <a:t>…………………………………</a:t>
            </a:r>
          </a:p>
          <a:p>
            <a:r>
              <a:rPr lang="fr-FR" sz="1200" dirty="0" smtClean="0"/>
              <a:t>4. </a:t>
            </a:r>
            <a:r>
              <a:rPr lang="fr-FR" sz="1200" dirty="0" err="1" smtClean="0"/>
              <a:t>Diell</a:t>
            </a:r>
            <a:r>
              <a:rPr lang="fr-FR" sz="1200" dirty="0" smtClean="0"/>
              <a:t> 2: a-dal </a:t>
            </a:r>
            <a:r>
              <a:rPr lang="fr-FR" sz="1200" dirty="0" err="1" smtClean="0"/>
              <a:t>pegoulz</a:t>
            </a:r>
            <a:r>
              <a:rPr lang="fr-FR" sz="1200" dirty="0" smtClean="0"/>
              <a:t> e </a:t>
            </a:r>
            <a:r>
              <a:rPr lang="fr-FR" sz="1200" dirty="0" err="1" smtClean="0"/>
              <a:t>voe</a:t>
            </a:r>
            <a:r>
              <a:rPr lang="fr-FR" sz="1200" dirty="0" smtClean="0"/>
              <a:t> </a:t>
            </a:r>
            <a:r>
              <a:rPr lang="fr-FR" sz="1200" dirty="0" err="1" smtClean="0"/>
              <a:t>cheñchet</a:t>
            </a:r>
            <a:r>
              <a:rPr lang="fr-FR" sz="1200" dirty="0" smtClean="0"/>
              <a:t> </a:t>
            </a:r>
            <a:r>
              <a:rPr lang="fr-FR" sz="1200" smtClean="0"/>
              <a:t>plas </a:t>
            </a:r>
            <a:r>
              <a:rPr lang="fr-FR" sz="1200" dirty="0" err="1" smtClean="0"/>
              <a:t>ar</a:t>
            </a:r>
            <a:r>
              <a:rPr lang="fr-FR" sz="1200" dirty="0" smtClean="0"/>
              <a:t> </a:t>
            </a:r>
            <a:r>
              <a:rPr lang="fr-FR" sz="1200" dirty="0" err="1" smtClean="0"/>
              <a:t>minor</a:t>
            </a:r>
            <a:r>
              <a:rPr lang="fr-FR" sz="1200" dirty="0" smtClean="0"/>
              <a:t> er </a:t>
            </a:r>
            <a:r>
              <a:rPr lang="fr-FR" sz="1200" dirty="0" err="1" smtClean="0"/>
              <a:t>sistem</a:t>
            </a:r>
            <a:r>
              <a:rPr lang="fr-FR" sz="1200" dirty="0" smtClean="0"/>
              <a:t> lez-</a:t>
            </a:r>
            <a:r>
              <a:rPr lang="fr-FR" sz="1200" dirty="0" err="1" smtClean="0"/>
              <a:t>varn</a:t>
            </a:r>
            <a:r>
              <a:rPr lang="fr-FR" sz="1200" dirty="0" smtClean="0"/>
              <a:t>?</a:t>
            </a:r>
          </a:p>
          <a:p>
            <a:endParaRPr lang="fr-FR" sz="1200" dirty="0"/>
          </a:p>
        </p:txBody>
      </p:sp>
      <p:sp>
        <p:nvSpPr>
          <p:cNvPr id="2" name="ZoneTexte 1"/>
          <p:cNvSpPr txBox="1"/>
          <p:nvPr/>
        </p:nvSpPr>
        <p:spPr>
          <a:xfrm>
            <a:off x="0" y="2339752"/>
            <a:ext cx="6741368" cy="307777"/>
          </a:xfrm>
          <a:prstGeom prst="rect">
            <a:avLst/>
          </a:prstGeom>
          <a:noFill/>
        </p:spPr>
        <p:txBody>
          <a:bodyPr wrap="square" rtlCol="0">
            <a:spAutoFit/>
          </a:bodyPr>
          <a:lstStyle/>
          <a:p>
            <a:r>
              <a:rPr lang="fr-FR" sz="1400" b="1" u="sng" dirty="0" smtClean="0"/>
              <a:t>B. Ar </a:t>
            </a:r>
            <a:r>
              <a:rPr lang="fr-FR" sz="1400" b="1" u="sng" dirty="0" err="1" smtClean="0"/>
              <a:t>reizhaouerien</a:t>
            </a:r>
            <a:r>
              <a:rPr lang="fr-FR" sz="1400" b="1" u="sng" dirty="0" smtClean="0"/>
              <a:t> </a:t>
            </a:r>
            <a:r>
              <a:rPr lang="fr-FR" sz="1400" b="1" u="sng" dirty="0" err="1" smtClean="0"/>
              <a:t>karget</a:t>
            </a:r>
            <a:r>
              <a:rPr lang="fr-FR" sz="1400" b="1" u="sng" dirty="0" smtClean="0"/>
              <a:t> da </a:t>
            </a:r>
            <a:r>
              <a:rPr lang="fr-FR" sz="1400" b="1" u="sng" dirty="0" err="1" smtClean="0"/>
              <a:t>wareziñ</a:t>
            </a:r>
            <a:r>
              <a:rPr lang="fr-FR" sz="1400" b="1" u="sng" dirty="0" smtClean="0"/>
              <a:t> </a:t>
            </a:r>
            <a:r>
              <a:rPr lang="fr-FR" sz="1400" b="1" u="sng" dirty="0" err="1" smtClean="0"/>
              <a:t>ar</a:t>
            </a:r>
            <a:r>
              <a:rPr lang="fr-FR" sz="1400" b="1" u="sng" dirty="0" smtClean="0"/>
              <a:t> </a:t>
            </a:r>
            <a:r>
              <a:rPr lang="fr-FR" sz="1400" b="1" u="sng" dirty="0" err="1" smtClean="0"/>
              <a:t>vinored</a:t>
            </a:r>
            <a:r>
              <a:rPr lang="fr-FR" sz="1400" b="1" u="sng" dirty="0" smtClean="0"/>
              <a:t>. </a:t>
            </a:r>
            <a:endParaRPr lang="fr-FR" sz="1400" b="1" u="sng" dirty="0"/>
          </a:p>
        </p:txBody>
      </p:sp>
      <p:sp>
        <p:nvSpPr>
          <p:cNvPr id="3" name="ZoneTexte 2"/>
          <p:cNvSpPr txBox="1"/>
          <p:nvPr/>
        </p:nvSpPr>
        <p:spPr>
          <a:xfrm>
            <a:off x="6021288" y="2524418"/>
            <a:ext cx="5301208" cy="307777"/>
          </a:xfrm>
          <a:prstGeom prst="rect">
            <a:avLst/>
          </a:prstGeom>
          <a:noFill/>
        </p:spPr>
        <p:txBody>
          <a:bodyPr wrap="square" rtlCol="0">
            <a:spAutoFit/>
          </a:bodyPr>
          <a:lstStyle/>
          <a:p>
            <a:r>
              <a:rPr lang="fr-FR" sz="1400" b="1" u="sng" dirty="0" smtClean="0"/>
              <a:t>B. Ar </a:t>
            </a:r>
            <a:r>
              <a:rPr lang="fr-FR" sz="1400" b="1" u="sng" dirty="0" err="1" smtClean="0"/>
              <a:t>minor</a:t>
            </a:r>
            <a:r>
              <a:rPr lang="fr-FR" sz="1400" b="1" u="sng" dirty="0"/>
              <a:t> </a:t>
            </a:r>
            <a:r>
              <a:rPr lang="fr-FR" sz="1400" b="1" u="sng" dirty="0" err="1" smtClean="0"/>
              <a:t>atebeg</a:t>
            </a:r>
            <a:r>
              <a:rPr lang="fr-FR" sz="1400" b="1" u="sng" dirty="0" smtClean="0"/>
              <a:t> ag </a:t>
            </a:r>
            <a:r>
              <a:rPr lang="fr-FR" sz="1400" b="1" u="sng" dirty="0" err="1" smtClean="0"/>
              <a:t>ar</a:t>
            </a:r>
            <a:r>
              <a:rPr lang="fr-FR" sz="1400" b="1" u="sng" dirty="0" smtClean="0"/>
              <a:t> </a:t>
            </a:r>
            <a:r>
              <a:rPr lang="fr-FR" sz="1400" b="1" u="sng" dirty="0" err="1" smtClean="0"/>
              <a:t>pezh</a:t>
            </a:r>
            <a:r>
              <a:rPr lang="fr-FR" sz="1400" b="1" u="sng" dirty="0" smtClean="0"/>
              <a:t> a ra</a:t>
            </a:r>
            <a:endParaRPr lang="fr-FR" sz="1400" b="1" u="sng" dirty="0"/>
          </a:p>
        </p:txBody>
      </p:sp>
      <p:sp>
        <p:nvSpPr>
          <p:cNvPr id="7" name="Rectangle 6"/>
          <p:cNvSpPr/>
          <p:nvPr/>
        </p:nvSpPr>
        <p:spPr>
          <a:xfrm>
            <a:off x="0" y="2687788"/>
            <a:ext cx="3429000" cy="3477875"/>
          </a:xfrm>
          <a:prstGeom prst="rect">
            <a:avLst/>
          </a:prstGeom>
          <a:ln>
            <a:solidFill>
              <a:schemeClr val="accent1"/>
            </a:solidFill>
          </a:ln>
        </p:spPr>
        <p:txBody>
          <a:bodyPr>
            <a:spAutoFit/>
          </a:bodyPr>
          <a:lstStyle/>
          <a:p>
            <a:r>
              <a:rPr lang="fr-FR" sz="1100" b="1" u="sng" dirty="0" err="1" smtClean="0"/>
              <a:t>Barnour</a:t>
            </a:r>
            <a:r>
              <a:rPr lang="fr-FR" sz="1100" b="1" u="sng" dirty="0" smtClean="0"/>
              <a:t> </a:t>
            </a:r>
            <a:r>
              <a:rPr lang="fr-FR" sz="1100" b="1" u="sng" dirty="0" err="1" smtClean="0"/>
              <a:t>ar</a:t>
            </a:r>
            <a:r>
              <a:rPr lang="fr-FR" sz="1100" b="1" u="sng" dirty="0" smtClean="0"/>
              <a:t> </a:t>
            </a:r>
            <a:r>
              <a:rPr lang="fr-FR" sz="1100" b="1" u="sng" dirty="0" err="1" smtClean="0"/>
              <a:t>vugale</a:t>
            </a:r>
            <a:endParaRPr lang="fr-FR" sz="1100" b="1" u="sng" dirty="0" smtClean="0"/>
          </a:p>
          <a:p>
            <a:r>
              <a:rPr lang="fr-FR" sz="1100" b="1" u="sng" dirty="0" err="1" smtClean="0"/>
              <a:t>Diell</a:t>
            </a:r>
            <a:r>
              <a:rPr lang="fr-FR" sz="1100" b="1" u="sng" dirty="0" smtClean="0"/>
              <a:t> 3: </a:t>
            </a:r>
          </a:p>
          <a:p>
            <a:r>
              <a:rPr lang="fr-FR" sz="1100" dirty="0" smtClean="0"/>
              <a:t>Au </a:t>
            </a:r>
            <a:r>
              <a:rPr lang="fr-FR" sz="1100" dirty="0"/>
              <a:t>tribunal, il est le spécialiste des enfants. </a:t>
            </a:r>
            <a:r>
              <a:rPr lang="fr-FR" sz="1100" b="1" dirty="0"/>
              <a:t>Ce magistrat assure la protection des mineurs en danger, mais il peut aussi prendre des sanctions à l’égard de ceux qui ont commis des actes réprimés par la loi.</a:t>
            </a:r>
            <a:r>
              <a:rPr lang="fr-FR" sz="1100" dirty="0"/>
              <a:t> Le juge des enfants intervient donc d’une part dans le domaine civil</a:t>
            </a:r>
            <a:r>
              <a:rPr lang="fr-FR" sz="1100" b="1" dirty="0"/>
              <a:t>,</a:t>
            </a:r>
            <a:r>
              <a:rPr lang="fr-FR" sz="1100" dirty="0"/>
              <a:t> en cas de danger physique ou moral menaçant l’enfant, et d’autre part dans le domaine pénal, lorsqu’il préside le tribunal pour enfants, chargé de juger les mineurs délinquants de moins de 16 ans. </a:t>
            </a:r>
            <a:br>
              <a:rPr lang="fr-FR" sz="1100" dirty="0"/>
            </a:br>
            <a:r>
              <a:rPr lang="fr-FR" sz="1100" dirty="0"/>
              <a:t/>
            </a:r>
            <a:br>
              <a:rPr lang="fr-FR" sz="1100" dirty="0"/>
            </a:br>
            <a:r>
              <a:rPr lang="fr-FR" sz="1100" dirty="0"/>
              <a:t>Quel que soit le dossier traité, </a:t>
            </a:r>
            <a:r>
              <a:rPr lang="fr-FR" sz="1100" b="1" dirty="0"/>
              <a:t>le magistrat mène une enquête, pour pouvoir prendre une décision juste et impartiale</a:t>
            </a:r>
            <a:r>
              <a:rPr lang="fr-FR" sz="1100" dirty="0"/>
              <a:t>. Il rencontre la famille du mineur, s’entretient avec des éducateurs spécialisés, des assistantes sociales, des responsables de centres médico-pédagogiques… Confronté à des cas parfois difficiles, il doit pourtant savoir garder la distance nécessaire au bon exercice de ses fonctions.</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632" y="6300192"/>
            <a:ext cx="5470849" cy="274260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ZoneTexte 7"/>
          <p:cNvSpPr txBox="1"/>
          <p:nvPr/>
        </p:nvSpPr>
        <p:spPr>
          <a:xfrm>
            <a:off x="5587481" y="6300192"/>
            <a:ext cx="1270519" cy="1384995"/>
          </a:xfrm>
          <a:prstGeom prst="rect">
            <a:avLst/>
          </a:prstGeom>
          <a:noFill/>
        </p:spPr>
        <p:txBody>
          <a:bodyPr wrap="square" rtlCol="0">
            <a:spAutoFit/>
          </a:bodyPr>
          <a:lstStyle/>
          <a:p>
            <a:r>
              <a:rPr lang="fr-FR" sz="1400" b="1" dirty="0" err="1" smtClean="0"/>
              <a:t>Diell</a:t>
            </a:r>
            <a:r>
              <a:rPr lang="fr-FR" sz="1400" b="1" dirty="0"/>
              <a:t> 4:gwarez </a:t>
            </a:r>
            <a:r>
              <a:rPr lang="fr-FR" sz="1400" b="1" dirty="0" err="1"/>
              <a:t>barnerezhel</a:t>
            </a:r>
            <a:r>
              <a:rPr lang="fr-FR" sz="1400" b="1" dirty="0"/>
              <a:t> </a:t>
            </a:r>
            <a:r>
              <a:rPr lang="fr-FR" sz="1400" b="1" dirty="0" err="1"/>
              <a:t>ar</a:t>
            </a:r>
            <a:r>
              <a:rPr lang="fr-FR" sz="1400" b="1" dirty="0"/>
              <a:t> </a:t>
            </a:r>
            <a:r>
              <a:rPr lang="fr-FR" sz="1400" b="1" dirty="0" err="1"/>
              <a:t>yaouankiz</a:t>
            </a:r>
            <a:r>
              <a:rPr lang="fr-FR" sz="1400" b="1" dirty="0"/>
              <a:t> (GBY) </a:t>
            </a:r>
            <a:endParaRPr lang="fr-FR" sz="1400" b="1" dirty="0" smtClean="0"/>
          </a:p>
          <a:p>
            <a:r>
              <a:rPr lang="fr-FR" sz="1400" b="1" dirty="0" err="1" smtClean="0"/>
              <a:t>pe</a:t>
            </a:r>
            <a:r>
              <a:rPr lang="fr-FR" sz="1400" b="1" dirty="0" smtClean="0"/>
              <a:t> DPJJ e </a:t>
            </a:r>
            <a:r>
              <a:rPr lang="fr-FR" sz="1400" b="1" dirty="0" err="1" smtClean="0"/>
              <a:t>galleg</a:t>
            </a:r>
            <a:endParaRPr lang="fr-FR" sz="1400" b="1" dirty="0"/>
          </a:p>
        </p:txBody>
      </p:sp>
      <p:sp>
        <p:nvSpPr>
          <p:cNvPr id="9" name="ZoneTexte 8"/>
          <p:cNvSpPr txBox="1"/>
          <p:nvPr/>
        </p:nvSpPr>
        <p:spPr>
          <a:xfrm>
            <a:off x="3501008" y="2687788"/>
            <a:ext cx="3024336" cy="1754326"/>
          </a:xfrm>
          <a:prstGeom prst="rect">
            <a:avLst/>
          </a:prstGeom>
          <a:noFill/>
        </p:spPr>
        <p:txBody>
          <a:bodyPr wrap="square" rtlCol="0">
            <a:spAutoFit/>
          </a:bodyPr>
          <a:lstStyle/>
          <a:p>
            <a:r>
              <a:rPr lang="fr-FR" sz="1200" dirty="0" smtClean="0"/>
              <a:t>5.Diell 3: </a:t>
            </a:r>
            <a:r>
              <a:rPr lang="fr-FR" sz="1200" dirty="0" err="1" smtClean="0"/>
              <a:t>petra</a:t>
            </a:r>
            <a:r>
              <a:rPr lang="fr-FR" sz="1200" dirty="0" smtClean="0"/>
              <a:t> </a:t>
            </a:r>
            <a:r>
              <a:rPr lang="fr-FR" sz="1200" dirty="0" err="1" smtClean="0"/>
              <a:t>eo</a:t>
            </a:r>
            <a:r>
              <a:rPr lang="fr-FR" sz="1200" dirty="0" smtClean="0"/>
              <a:t> </a:t>
            </a:r>
            <a:r>
              <a:rPr lang="fr-FR" sz="1200" dirty="0" err="1" smtClean="0"/>
              <a:t>kefridioù</a:t>
            </a:r>
            <a:r>
              <a:rPr lang="fr-FR" sz="1200" dirty="0" smtClean="0"/>
              <a:t> </a:t>
            </a:r>
            <a:r>
              <a:rPr lang="fr-FR" sz="1200" dirty="0" err="1" smtClean="0"/>
              <a:t>barnour</a:t>
            </a:r>
            <a:r>
              <a:rPr lang="fr-FR" sz="1200" dirty="0" smtClean="0"/>
              <a:t> </a:t>
            </a:r>
            <a:r>
              <a:rPr lang="fr-FR" sz="1200" dirty="0" err="1" smtClean="0"/>
              <a:t>ar</a:t>
            </a:r>
            <a:r>
              <a:rPr lang="fr-FR" sz="1200" dirty="0" smtClean="0"/>
              <a:t> </a:t>
            </a:r>
            <a:r>
              <a:rPr lang="fr-FR" sz="1200" dirty="0" err="1" smtClean="0"/>
              <a:t>vugale</a:t>
            </a:r>
            <a:r>
              <a:rPr lang="fr-FR" sz="1200" dirty="0" smtClean="0"/>
              <a:t>? An </a:t>
            </a:r>
            <a:r>
              <a:rPr lang="fr-FR" sz="1200" dirty="0" err="1" smtClean="0"/>
              <a:t>daou</a:t>
            </a:r>
            <a:r>
              <a:rPr lang="fr-FR" sz="1200" dirty="0" smtClean="0"/>
              <a:t> </a:t>
            </a:r>
            <a:r>
              <a:rPr lang="fr-FR" sz="1200" dirty="0" err="1" smtClean="0"/>
              <a:t>rol</a:t>
            </a:r>
            <a:r>
              <a:rPr lang="fr-FR" sz="1200" dirty="0" smtClean="0"/>
              <a:t> </a:t>
            </a:r>
            <a:r>
              <a:rPr lang="fr-FR" sz="1200" dirty="0" err="1" smtClean="0"/>
              <a:t>pennañ</a:t>
            </a:r>
            <a:r>
              <a:rPr lang="fr-FR" sz="1200" dirty="0" smtClean="0"/>
              <a:t>? </a:t>
            </a:r>
            <a:r>
              <a:rPr lang="fr-FR" sz="1200" dirty="0" err="1" smtClean="0"/>
              <a:t>Islinnenit</a:t>
            </a:r>
            <a:r>
              <a:rPr lang="fr-FR" sz="1200" dirty="0" smtClean="0"/>
              <a:t> e ruz</a:t>
            </a:r>
          </a:p>
          <a:p>
            <a:r>
              <a:rPr lang="fr-FR" sz="1200" dirty="0" smtClean="0"/>
              <a:t>6. Petra </a:t>
            </a:r>
            <a:r>
              <a:rPr lang="fr-FR" sz="1200" dirty="0" err="1" smtClean="0"/>
              <a:t>eo</a:t>
            </a:r>
            <a:r>
              <a:rPr lang="fr-FR" sz="1200" dirty="0" smtClean="0"/>
              <a:t> an </a:t>
            </a:r>
            <a:r>
              <a:rPr lang="fr-FR" sz="1200" dirty="0" err="1" smtClean="0"/>
              <a:t>daou</a:t>
            </a:r>
            <a:r>
              <a:rPr lang="fr-FR" sz="1200" dirty="0" smtClean="0"/>
              <a:t> </a:t>
            </a:r>
            <a:r>
              <a:rPr lang="fr-FR" sz="1200" dirty="0" err="1" smtClean="0"/>
              <a:t>damani</a:t>
            </a:r>
            <a:r>
              <a:rPr lang="fr-FR" sz="1200" dirty="0" smtClean="0"/>
              <a:t> e c’</a:t>
            </a:r>
            <a:r>
              <a:rPr lang="fr-FR" sz="1200" dirty="0" err="1" smtClean="0"/>
              <a:t>hell</a:t>
            </a:r>
            <a:r>
              <a:rPr lang="fr-FR" sz="1200" dirty="0" smtClean="0"/>
              <a:t> </a:t>
            </a:r>
            <a:r>
              <a:rPr lang="fr-FR" sz="1200" dirty="0" err="1"/>
              <a:t>ar</a:t>
            </a:r>
            <a:r>
              <a:rPr lang="fr-FR" sz="1200" dirty="0"/>
              <a:t> </a:t>
            </a:r>
            <a:r>
              <a:rPr lang="fr-FR" sz="1200" dirty="0" err="1" smtClean="0"/>
              <a:t>barnour</a:t>
            </a:r>
            <a:r>
              <a:rPr lang="fr-FR" sz="1200" dirty="0" smtClean="0"/>
              <a:t> </a:t>
            </a:r>
            <a:r>
              <a:rPr lang="fr-FR" sz="1200" dirty="0" err="1" smtClean="0"/>
              <a:t>labourat</a:t>
            </a:r>
            <a:r>
              <a:rPr lang="fr-FR" sz="1200" dirty="0" smtClean="0"/>
              <a:t>?</a:t>
            </a:r>
          </a:p>
          <a:p>
            <a:r>
              <a:rPr lang="fr-FR" sz="1200" dirty="0" smtClean="0"/>
              <a:t>7. </a:t>
            </a:r>
            <a:r>
              <a:rPr lang="fr-FR" sz="1200" dirty="0" err="1" smtClean="0"/>
              <a:t>Islinennit</a:t>
            </a:r>
            <a:r>
              <a:rPr lang="fr-FR" sz="1200" dirty="0" smtClean="0"/>
              <a:t> e </a:t>
            </a:r>
            <a:r>
              <a:rPr lang="fr-FR" sz="1200" dirty="0" err="1" smtClean="0"/>
              <a:t>gwer</a:t>
            </a:r>
            <a:r>
              <a:rPr lang="fr-FR" sz="1200" dirty="0" smtClean="0"/>
              <a:t> </a:t>
            </a:r>
            <a:r>
              <a:rPr lang="fr-FR" sz="1200" dirty="0" err="1" smtClean="0"/>
              <a:t>pegoulz</a:t>
            </a:r>
            <a:r>
              <a:rPr lang="fr-FR" sz="1200" dirty="0" smtClean="0"/>
              <a:t> e c’</a:t>
            </a:r>
            <a:r>
              <a:rPr lang="fr-FR" sz="1200" dirty="0" err="1" smtClean="0"/>
              <a:t>hell</a:t>
            </a:r>
            <a:r>
              <a:rPr lang="fr-FR" sz="1200" dirty="0" smtClean="0"/>
              <a:t> </a:t>
            </a:r>
            <a:r>
              <a:rPr lang="fr-FR" sz="1200" dirty="0" err="1" smtClean="0"/>
              <a:t>ar</a:t>
            </a:r>
            <a:r>
              <a:rPr lang="fr-FR" sz="1200" dirty="0" smtClean="0"/>
              <a:t> </a:t>
            </a:r>
            <a:r>
              <a:rPr lang="fr-FR" sz="1200" dirty="0" err="1" smtClean="0"/>
              <a:t>barnour</a:t>
            </a:r>
            <a:r>
              <a:rPr lang="fr-FR" sz="1200" dirty="0" smtClean="0"/>
              <a:t>  </a:t>
            </a:r>
            <a:r>
              <a:rPr lang="fr-FR" sz="1200" dirty="0" err="1" smtClean="0"/>
              <a:t>emellout</a:t>
            </a:r>
            <a:r>
              <a:rPr lang="fr-FR" sz="1200" dirty="0" smtClean="0"/>
              <a:t> (intervenir)?</a:t>
            </a:r>
          </a:p>
          <a:p>
            <a:r>
              <a:rPr lang="fr-FR" sz="1200" dirty="0" smtClean="0"/>
              <a:t>8. </a:t>
            </a:r>
            <a:r>
              <a:rPr lang="fr-FR" sz="1200" dirty="0" err="1" smtClean="0"/>
              <a:t>Diell</a:t>
            </a:r>
            <a:r>
              <a:rPr lang="fr-FR" sz="1200" dirty="0" smtClean="0"/>
              <a:t> 4: </a:t>
            </a:r>
            <a:r>
              <a:rPr lang="fr-FR" sz="1200" dirty="0" err="1" smtClean="0"/>
              <a:t>piv</a:t>
            </a:r>
            <a:r>
              <a:rPr lang="fr-FR" sz="1200" dirty="0" smtClean="0"/>
              <a:t> a c’</a:t>
            </a:r>
            <a:r>
              <a:rPr lang="fr-FR" sz="1200" dirty="0" err="1" smtClean="0"/>
              <a:t>hell</a:t>
            </a:r>
            <a:r>
              <a:rPr lang="fr-FR" sz="1200" dirty="0" smtClean="0"/>
              <a:t> </a:t>
            </a:r>
            <a:r>
              <a:rPr lang="fr-FR" sz="1200" dirty="0" err="1" smtClean="0"/>
              <a:t>skoazelliñ</a:t>
            </a:r>
            <a:r>
              <a:rPr lang="fr-FR" sz="1200" dirty="0" smtClean="0"/>
              <a:t> </a:t>
            </a:r>
            <a:r>
              <a:rPr lang="fr-FR" sz="1200" dirty="0" err="1" smtClean="0"/>
              <a:t>barnour</a:t>
            </a:r>
            <a:r>
              <a:rPr lang="fr-FR" sz="1200" dirty="0" smtClean="0"/>
              <a:t> </a:t>
            </a:r>
            <a:r>
              <a:rPr lang="fr-FR" sz="1200" dirty="0" err="1" smtClean="0"/>
              <a:t>ar</a:t>
            </a:r>
            <a:r>
              <a:rPr lang="fr-FR" sz="1200" dirty="0" smtClean="0"/>
              <a:t> </a:t>
            </a:r>
            <a:r>
              <a:rPr lang="fr-FR" sz="1200" dirty="0" err="1" smtClean="0"/>
              <a:t>vugale</a:t>
            </a:r>
            <a:r>
              <a:rPr lang="fr-FR" sz="1200" dirty="0" smtClean="0"/>
              <a:t>?</a:t>
            </a:r>
          </a:p>
          <a:p>
            <a:endParaRPr lang="fr-FR" sz="1200" dirty="0"/>
          </a:p>
        </p:txBody>
      </p:sp>
    </p:spTree>
    <p:extLst>
      <p:ext uri="{BB962C8B-B14F-4D97-AF65-F5344CB8AC3E}">
        <p14:creationId xmlns:p14="http://schemas.microsoft.com/office/powerpoint/2010/main" val="147675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0" y="4482808"/>
            <a:ext cx="5085184" cy="307777"/>
          </a:xfrm>
          <a:prstGeom prst="rect">
            <a:avLst/>
          </a:prstGeom>
          <a:noFill/>
        </p:spPr>
        <p:txBody>
          <a:bodyPr wrap="square" rtlCol="0">
            <a:spAutoFit/>
          </a:bodyPr>
          <a:lstStyle/>
          <a:p>
            <a:r>
              <a:rPr lang="fr-FR" sz="1400" b="1" u="sng" dirty="0" smtClean="0"/>
              <a:t>C. Bout </a:t>
            </a:r>
            <a:r>
              <a:rPr lang="fr-FR" sz="1400" b="1" u="sng" dirty="0" err="1" smtClean="0"/>
              <a:t>atebek</a:t>
            </a:r>
            <a:r>
              <a:rPr lang="fr-FR" sz="1400" b="1" u="sng" dirty="0" smtClean="0"/>
              <a:t> </a:t>
            </a:r>
            <a:r>
              <a:rPr lang="fr-FR" sz="1400" b="1" u="sng" dirty="0" err="1" smtClean="0"/>
              <a:t>tamm</a:t>
            </a:r>
            <a:r>
              <a:rPr lang="fr-FR" sz="1400" b="1" u="sng" dirty="0" smtClean="0"/>
              <a:t>-ha-</a:t>
            </a:r>
            <a:r>
              <a:rPr lang="fr-FR" sz="1400" b="1" u="sng" dirty="0" err="1" smtClean="0"/>
              <a:t>tamm</a:t>
            </a:r>
            <a:r>
              <a:rPr lang="fr-FR" sz="1400" b="1" u="sng" dirty="0" smtClean="0"/>
              <a:t> ag e </a:t>
            </a:r>
            <a:r>
              <a:rPr lang="fr-FR" sz="1400" b="1" u="sng" dirty="0" err="1" smtClean="0"/>
              <a:t>oberoù</a:t>
            </a:r>
            <a:endParaRPr lang="fr-FR" sz="1400" b="1" u="sng" dirty="0"/>
          </a:p>
        </p:txBody>
      </p:sp>
      <p:sp>
        <p:nvSpPr>
          <p:cNvPr id="8" name="ZoneTexte 7"/>
          <p:cNvSpPr txBox="1"/>
          <p:nvPr/>
        </p:nvSpPr>
        <p:spPr>
          <a:xfrm>
            <a:off x="0" y="0"/>
            <a:ext cx="3429000" cy="307777"/>
          </a:xfrm>
          <a:prstGeom prst="rect">
            <a:avLst/>
          </a:prstGeom>
          <a:noFill/>
        </p:spPr>
        <p:txBody>
          <a:bodyPr wrap="square" rtlCol="0">
            <a:spAutoFit/>
          </a:bodyPr>
          <a:lstStyle/>
          <a:p>
            <a:r>
              <a:rPr lang="fr-FR" sz="1400" b="1" u="sng" dirty="0" smtClean="0"/>
              <a:t>C. Ar </a:t>
            </a:r>
            <a:r>
              <a:rPr lang="fr-FR" sz="1400" b="1" u="sng" dirty="0" err="1" smtClean="0"/>
              <a:t>barnerezhioù</a:t>
            </a:r>
            <a:r>
              <a:rPr lang="fr-FR" sz="1400" b="1" u="sng" dirty="0" smtClean="0"/>
              <a:t> </a:t>
            </a:r>
            <a:r>
              <a:rPr lang="fr-FR" sz="1400" b="1" u="sng" dirty="0" err="1" smtClean="0"/>
              <a:t>disheñvel</a:t>
            </a:r>
            <a:r>
              <a:rPr lang="fr-FR" sz="1400" b="1" u="sng" dirty="0" smtClean="0"/>
              <a:t>  </a:t>
            </a:r>
            <a:endParaRPr lang="fr-FR" sz="1400" b="1" u="sng" dirty="0"/>
          </a:p>
        </p:txBody>
      </p:sp>
      <p:graphicFrame>
        <p:nvGraphicFramePr>
          <p:cNvPr id="9" name="Tableau 8"/>
          <p:cNvGraphicFramePr>
            <a:graphicFrameLocks noGrp="1"/>
          </p:cNvGraphicFramePr>
          <p:nvPr>
            <p:extLst>
              <p:ext uri="{D42A27DB-BD31-4B8C-83A1-F6EECF244321}">
                <p14:modId xmlns:p14="http://schemas.microsoft.com/office/powerpoint/2010/main" val="3162334081"/>
              </p:ext>
            </p:extLst>
          </p:nvPr>
        </p:nvGraphicFramePr>
        <p:xfrm>
          <a:off x="-1" y="461665"/>
          <a:ext cx="6858000" cy="457200"/>
        </p:xfrm>
        <a:graphic>
          <a:graphicData uri="http://schemas.openxmlformats.org/drawingml/2006/table">
            <a:tbl>
              <a:tblPr firstRow="1" bandRow="1">
                <a:tableStyleId>{5940675A-B579-460E-94D1-54222C63F5DA}</a:tableStyleId>
              </a:tblPr>
              <a:tblGrid>
                <a:gridCol w="3068961"/>
                <a:gridCol w="1503039"/>
                <a:gridCol w="2286000"/>
              </a:tblGrid>
              <a:tr h="370840">
                <a:tc>
                  <a:txBody>
                    <a:bodyPr/>
                    <a:lstStyle/>
                    <a:p>
                      <a:pPr algn="ctr"/>
                      <a:r>
                        <a:rPr lang="fr-FR" sz="1200" b="1" dirty="0" err="1" smtClean="0">
                          <a:solidFill>
                            <a:srgbClr val="FF0000"/>
                          </a:solidFill>
                        </a:rPr>
                        <a:t>Minor</a:t>
                      </a:r>
                      <a:r>
                        <a:rPr lang="fr-FR" sz="1200" b="1" dirty="0" smtClean="0">
                          <a:solidFill>
                            <a:srgbClr val="FF0000"/>
                          </a:solidFill>
                        </a:rPr>
                        <a:t> </a:t>
                      </a:r>
                      <a:r>
                        <a:rPr lang="fr-FR" sz="1200" b="1" dirty="0" err="1" smtClean="0">
                          <a:solidFill>
                            <a:srgbClr val="FF0000"/>
                          </a:solidFill>
                        </a:rPr>
                        <a:t>felladenner</a:t>
                      </a:r>
                      <a:endParaRPr lang="fr-FR" sz="1200" b="1" dirty="0">
                        <a:solidFill>
                          <a:srgbClr val="FF0000"/>
                        </a:solidFill>
                      </a:endParaRPr>
                    </a:p>
                  </a:txBody>
                  <a:tcPr/>
                </a:tc>
                <a:tc>
                  <a:txBody>
                    <a:bodyPr/>
                    <a:lstStyle/>
                    <a:p>
                      <a:pPr algn="ctr"/>
                      <a:r>
                        <a:rPr lang="fr-FR" sz="1200" b="1" dirty="0" err="1" smtClean="0">
                          <a:solidFill>
                            <a:srgbClr val="FF0000"/>
                          </a:solidFill>
                        </a:rPr>
                        <a:t>Minor</a:t>
                      </a:r>
                      <a:r>
                        <a:rPr lang="fr-FR" sz="1200" b="1" dirty="0" smtClean="0">
                          <a:solidFill>
                            <a:srgbClr val="FF0000"/>
                          </a:solidFill>
                        </a:rPr>
                        <a:t> en </a:t>
                      </a:r>
                      <a:r>
                        <a:rPr lang="fr-FR" sz="1200" b="1" dirty="0" err="1" smtClean="0">
                          <a:solidFill>
                            <a:srgbClr val="FF0000"/>
                          </a:solidFill>
                        </a:rPr>
                        <a:t>arvar</a:t>
                      </a:r>
                      <a:endParaRPr lang="fr-FR" sz="1200" b="1" dirty="0">
                        <a:solidFill>
                          <a:srgbClr val="FF0000"/>
                        </a:solidFill>
                      </a:endParaRPr>
                    </a:p>
                  </a:txBody>
                  <a:tcPr/>
                </a:tc>
                <a:tc>
                  <a:txBody>
                    <a:bodyPr/>
                    <a:lstStyle/>
                    <a:p>
                      <a:pPr algn="ctr"/>
                      <a:r>
                        <a:rPr lang="fr-FR" sz="1200" b="1" dirty="0" err="1" smtClean="0">
                          <a:solidFill>
                            <a:srgbClr val="FF0000"/>
                          </a:solidFill>
                        </a:rPr>
                        <a:t>Aferioù</a:t>
                      </a:r>
                      <a:r>
                        <a:rPr lang="fr-FR" sz="1200" b="1" dirty="0" smtClean="0">
                          <a:solidFill>
                            <a:srgbClr val="FF0000"/>
                          </a:solidFill>
                        </a:rPr>
                        <a:t> </a:t>
                      </a:r>
                      <a:r>
                        <a:rPr lang="fr-FR" sz="1200" b="1" dirty="0" err="1" smtClean="0">
                          <a:solidFill>
                            <a:srgbClr val="FF0000"/>
                          </a:solidFill>
                        </a:rPr>
                        <a:t>keodedel</a:t>
                      </a:r>
                      <a:r>
                        <a:rPr lang="fr-FR" sz="1200" b="1" dirty="0" smtClean="0">
                          <a:solidFill>
                            <a:srgbClr val="FF0000"/>
                          </a:solidFill>
                        </a:rPr>
                        <a:t> </a:t>
                      </a:r>
                      <a:r>
                        <a:rPr lang="fr-FR" sz="1200" b="1" dirty="0" err="1" smtClean="0">
                          <a:solidFill>
                            <a:srgbClr val="FF0000"/>
                          </a:solidFill>
                        </a:rPr>
                        <a:t>liammet</a:t>
                      </a:r>
                      <a:r>
                        <a:rPr lang="fr-FR" sz="1200" b="1" dirty="0" smtClean="0">
                          <a:solidFill>
                            <a:srgbClr val="FF0000"/>
                          </a:solidFill>
                        </a:rPr>
                        <a:t> </a:t>
                      </a:r>
                      <a:r>
                        <a:rPr lang="fr-FR" sz="1200" b="1" dirty="0" err="1" smtClean="0">
                          <a:solidFill>
                            <a:srgbClr val="FF0000"/>
                          </a:solidFill>
                        </a:rPr>
                        <a:t>get</a:t>
                      </a:r>
                      <a:r>
                        <a:rPr lang="fr-FR" sz="1200" b="1" dirty="0" smtClean="0">
                          <a:solidFill>
                            <a:srgbClr val="FF0000"/>
                          </a:solidFill>
                        </a:rPr>
                        <a:t> </a:t>
                      </a:r>
                      <a:r>
                        <a:rPr lang="fr-FR" sz="1200" b="1" dirty="0" err="1" smtClean="0">
                          <a:solidFill>
                            <a:srgbClr val="FF0000"/>
                          </a:solidFill>
                        </a:rPr>
                        <a:t>ar</a:t>
                      </a:r>
                      <a:r>
                        <a:rPr lang="fr-FR" sz="1200" b="1" dirty="0" smtClean="0">
                          <a:solidFill>
                            <a:srgbClr val="FF0000"/>
                          </a:solidFill>
                        </a:rPr>
                        <a:t> </a:t>
                      </a:r>
                      <a:r>
                        <a:rPr lang="fr-FR" sz="1200" b="1" dirty="0" err="1" smtClean="0">
                          <a:solidFill>
                            <a:srgbClr val="FF0000"/>
                          </a:solidFill>
                        </a:rPr>
                        <a:t>minor</a:t>
                      </a:r>
                      <a:endParaRPr lang="fr-FR" sz="1200" b="1" dirty="0">
                        <a:solidFill>
                          <a:srgbClr val="FF0000"/>
                        </a:solidFill>
                      </a:endParaRPr>
                    </a:p>
                  </a:txBody>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113964665"/>
              </p:ext>
            </p:extLst>
          </p:nvPr>
        </p:nvGraphicFramePr>
        <p:xfrm>
          <a:off x="0" y="899592"/>
          <a:ext cx="3068960" cy="1152128"/>
        </p:xfrm>
        <a:graphic>
          <a:graphicData uri="http://schemas.openxmlformats.org/drawingml/2006/table">
            <a:tbl>
              <a:tblPr firstRow="1" bandRow="1">
                <a:tableStyleId>{5940675A-B579-460E-94D1-54222C63F5DA}</a:tableStyleId>
              </a:tblPr>
              <a:tblGrid>
                <a:gridCol w="980728"/>
                <a:gridCol w="936104"/>
                <a:gridCol w="1152128"/>
              </a:tblGrid>
              <a:tr h="115212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000" dirty="0" err="1" smtClean="0">
                          <a:effectLst/>
                        </a:rPr>
                        <a:t>Minor</a:t>
                      </a:r>
                      <a:r>
                        <a:rPr lang="fr-FR" sz="1000" dirty="0" smtClean="0">
                          <a:effectLst/>
                        </a:rPr>
                        <a:t> </a:t>
                      </a:r>
                      <a:r>
                        <a:rPr lang="fr-FR" sz="1000" dirty="0" err="1" smtClean="0">
                          <a:effectLst/>
                        </a:rPr>
                        <a:t>edan</a:t>
                      </a:r>
                      <a:r>
                        <a:rPr lang="fr-FR" sz="1000" dirty="0" smtClean="0">
                          <a:effectLst/>
                        </a:rPr>
                        <a:t> 16 </a:t>
                      </a:r>
                      <a:r>
                        <a:rPr lang="fr-FR" sz="1000" dirty="0" err="1" smtClean="0">
                          <a:effectLst/>
                        </a:rPr>
                        <a:t>vlez</a:t>
                      </a:r>
                      <a:r>
                        <a:rPr lang="fr-FR" sz="1000" dirty="0" smtClean="0">
                          <a:effectLst/>
                        </a:rPr>
                        <a:t> </a:t>
                      </a:r>
                      <a:r>
                        <a:rPr lang="fr-FR" sz="1000" dirty="0" err="1" smtClean="0">
                          <a:effectLst/>
                        </a:rPr>
                        <a:t>kiriek</a:t>
                      </a:r>
                      <a:r>
                        <a:rPr lang="fr-FR" sz="1000" dirty="0" smtClean="0">
                          <a:effectLst/>
                        </a:rPr>
                        <a:t> da </a:t>
                      </a:r>
                      <a:r>
                        <a:rPr lang="fr-FR" sz="1000" dirty="0" err="1" smtClean="0">
                          <a:effectLst/>
                        </a:rPr>
                        <a:t>goulioù:muntr</a:t>
                      </a:r>
                      <a:r>
                        <a:rPr lang="fr-FR" sz="1000" dirty="0" smtClean="0">
                          <a:effectLst/>
                        </a:rPr>
                        <a:t>  </a:t>
                      </a:r>
                      <a:r>
                        <a:rPr lang="fr-FR" sz="1000" dirty="0" err="1" smtClean="0">
                          <a:effectLst/>
                        </a:rPr>
                        <a:t>drouklazh</a:t>
                      </a:r>
                      <a:r>
                        <a:rPr lang="fr-FR" sz="1000" dirty="0" smtClean="0">
                          <a:effectLst/>
                        </a:rPr>
                        <a:t>, </a:t>
                      </a:r>
                      <a:r>
                        <a:rPr lang="fr-FR" sz="1000" dirty="0" err="1" smtClean="0">
                          <a:effectLst/>
                        </a:rPr>
                        <a:t>gwallidigezh</a:t>
                      </a:r>
                      <a:endParaRPr lang="fr-FR" sz="900" dirty="0" smtClean="0">
                        <a:effectLst/>
                        <a:latin typeface="+mn-lt"/>
                        <a:ea typeface="Calibri"/>
                        <a:cs typeface="Times New Roman"/>
                      </a:endParaRPr>
                    </a:p>
                    <a:p>
                      <a:pPr algn="ctr"/>
                      <a:endParaRPr lang="fr-FR" sz="1200" dirty="0"/>
                    </a:p>
                  </a:txBody>
                  <a:tcPr/>
                </a:tc>
                <a:tc>
                  <a:txBody>
                    <a:bodyPr/>
                    <a:lstStyle/>
                    <a:p>
                      <a:pPr algn="ctr"/>
                      <a:r>
                        <a:rPr lang="fr-FR" sz="1000" dirty="0" err="1" smtClean="0"/>
                        <a:t>Minor</a:t>
                      </a:r>
                      <a:r>
                        <a:rPr lang="fr-FR" sz="1000" dirty="0" smtClean="0"/>
                        <a:t>(ne</a:t>
                      </a:r>
                      <a:r>
                        <a:rPr lang="fr-FR" sz="1000" baseline="0" dirty="0" smtClean="0"/>
                        <a:t> </a:t>
                      </a:r>
                      <a:r>
                        <a:rPr lang="fr-FR" sz="1000" baseline="0" dirty="0" err="1" smtClean="0"/>
                        <a:t>vern</a:t>
                      </a:r>
                      <a:r>
                        <a:rPr lang="fr-FR" sz="1000" baseline="0" dirty="0" smtClean="0"/>
                        <a:t> an </a:t>
                      </a:r>
                      <a:r>
                        <a:rPr lang="fr-FR" sz="1000" baseline="0" dirty="0" err="1" smtClean="0"/>
                        <a:t>oad</a:t>
                      </a:r>
                      <a:r>
                        <a:rPr lang="fr-FR" sz="1000" baseline="0" dirty="0" smtClean="0"/>
                        <a:t> ) </a:t>
                      </a:r>
                      <a:r>
                        <a:rPr lang="fr-FR" sz="1000" baseline="0" dirty="0" err="1" smtClean="0"/>
                        <a:t>kiriek</a:t>
                      </a:r>
                      <a:r>
                        <a:rPr lang="fr-FR" sz="1000" baseline="0" dirty="0" smtClean="0"/>
                        <a:t> da </a:t>
                      </a:r>
                      <a:r>
                        <a:rPr lang="fr-FR" sz="1000" baseline="0" dirty="0" err="1" smtClean="0"/>
                        <a:t>goulioù</a:t>
                      </a:r>
                      <a:r>
                        <a:rPr lang="fr-FR" sz="1000" baseline="0" dirty="0" smtClean="0"/>
                        <a:t> </a:t>
                      </a:r>
                      <a:r>
                        <a:rPr lang="fr-FR" sz="1000" baseline="0" dirty="0" err="1" smtClean="0"/>
                        <a:t>pe</a:t>
                      </a:r>
                      <a:r>
                        <a:rPr lang="fr-FR" sz="1000" baseline="0" dirty="0" smtClean="0"/>
                        <a:t> </a:t>
                      </a:r>
                      <a:r>
                        <a:rPr lang="fr-FR" sz="1000" baseline="0" dirty="0" err="1" smtClean="0"/>
                        <a:t>felladennoù</a:t>
                      </a:r>
                      <a:endParaRPr lang="fr-FR" sz="1000" dirty="0"/>
                    </a:p>
                  </a:txBody>
                  <a:tcPr/>
                </a:tc>
                <a:tc>
                  <a:txBody>
                    <a:bodyPr/>
                    <a:lstStyle/>
                    <a:p>
                      <a:pPr algn="ctr"/>
                      <a:r>
                        <a:rPr lang="fr-FR" sz="1000" dirty="0" err="1" smtClean="0"/>
                        <a:t>Minor</a:t>
                      </a:r>
                      <a:r>
                        <a:rPr lang="fr-FR" sz="1000" dirty="0" smtClean="0"/>
                        <a:t> </a:t>
                      </a:r>
                      <a:r>
                        <a:rPr lang="fr-FR" sz="1000" dirty="0" err="1" smtClean="0"/>
                        <a:t>edan</a:t>
                      </a:r>
                      <a:r>
                        <a:rPr lang="fr-FR" sz="1000" dirty="0" smtClean="0"/>
                        <a:t> 16 </a:t>
                      </a:r>
                      <a:r>
                        <a:rPr lang="fr-FR" sz="1000" dirty="0" err="1" smtClean="0"/>
                        <a:t>vlez</a:t>
                      </a:r>
                      <a:r>
                        <a:rPr lang="fr-FR" sz="1000" dirty="0" smtClean="0"/>
                        <a:t> </a:t>
                      </a:r>
                      <a:r>
                        <a:rPr lang="fr-FR" sz="1000" dirty="0" err="1" smtClean="0"/>
                        <a:t>kiriek</a:t>
                      </a:r>
                      <a:r>
                        <a:rPr lang="fr-FR" sz="1000" dirty="0" smtClean="0"/>
                        <a:t> da </a:t>
                      </a:r>
                      <a:r>
                        <a:rPr lang="fr-FR" sz="1000" dirty="0" err="1" smtClean="0"/>
                        <a:t>goulioù</a:t>
                      </a:r>
                      <a:r>
                        <a:rPr lang="fr-FR" sz="1000" dirty="0" smtClean="0"/>
                        <a:t> ha </a:t>
                      </a:r>
                      <a:r>
                        <a:rPr lang="fr-FR" sz="1000" dirty="0" err="1" smtClean="0"/>
                        <a:t>felladennoù</a:t>
                      </a:r>
                      <a:r>
                        <a:rPr lang="fr-FR" sz="1000" dirty="0" smtClean="0"/>
                        <a:t>(racket, </a:t>
                      </a:r>
                      <a:r>
                        <a:rPr lang="fr-FR" sz="1000" dirty="0" err="1" smtClean="0"/>
                        <a:t>trafikerezh</a:t>
                      </a:r>
                      <a:r>
                        <a:rPr lang="fr-FR" sz="1000" dirty="0" smtClean="0"/>
                        <a:t> </a:t>
                      </a:r>
                      <a:r>
                        <a:rPr lang="fr-FR" sz="1000" dirty="0" err="1" smtClean="0"/>
                        <a:t>drumm</a:t>
                      </a:r>
                      <a:r>
                        <a:rPr lang="fr-FR" sz="1000" dirty="0" smtClean="0"/>
                        <a:t>..)</a:t>
                      </a:r>
                      <a:endParaRPr lang="fr-FR" sz="1000" dirty="0"/>
                    </a:p>
                  </a:txBody>
                  <a:tcPr/>
                </a:tc>
              </a:tr>
            </a:tbl>
          </a:graphicData>
        </a:graphic>
      </p:graphicFrame>
      <p:graphicFrame>
        <p:nvGraphicFramePr>
          <p:cNvPr id="11" name="Tableau 10"/>
          <p:cNvGraphicFramePr>
            <a:graphicFrameLocks noGrp="1"/>
          </p:cNvGraphicFramePr>
          <p:nvPr>
            <p:extLst>
              <p:ext uri="{D42A27DB-BD31-4B8C-83A1-F6EECF244321}">
                <p14:modId xmlns:p14="http://schemas.microsoft.com/office/powerpoint/2010/main" val="2341233290"/>
              </p:ext>
            </p:extLst>
          </p:nvPr>
        </p:nvGraphicFramePr>
        <p:xfrm>
          <a:off x="3068959" y="899592"/>
          <a:ext cx="1512168" cy="1152128"/>
        </p:xfrm>
        <a:graphic>
          <a:graphicData uri="http://schemas.openxmlformats.org/drawingml/2006/table">
            <a:tbl>
              <a:tblPr firstRow="1" bandRow="1">
                <a:tableStyleId>{5940675A-B579-460E-94D1-54222C63F5DA}</a:tableStyleId>
              </a:tblPr>
              <a:tblGrid>
                <a:gridCol w="1512168"/>
              </a:tblGrid>
              <a:tr h="115212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dirty="0" err="1" smtClean="0">
                          <a:effectLst/>
                        </a:rPr>
                        <a:t>Minor</a:t>
                      </a:r>
                      <a:r>
                        <a:rPr lang="fr-FR" sz="1200" dirty="0" smtClean="0">
                          <a:effectLst/>
                        </a:rPr>
                        <a:t> </a:t>
                      </a:r>
                      <a:r>
                        <a:rPr lang="fr-FR" sz="1200" dirty="0" err="1" smtClean="0">
                          <a:effectLst/>
                        </a:rPr>
                        <a:t>gouzañvad</a:t>
                      </a:r>
                      <a:r>
                        <a:rPr lang="fr-FR" sz="1200" dirty="0" smtClean="0">
                          <a:effectLst/>
                        </a:rPr>
                        <a:t> </a:t>
                      </a:r>
                      <a:r>
                        <a:rPr lang="fr-FR" sz="1200" dirty="0" err="1" smtClean="0">
                          <a:effectLst/>
                        </a:rPr>
                        <a:t>gwallgas</a:t>
                      </a:r>
                      <a:endParaRPr lang="fr-FR" sz="1100" dirty="0" smtClean="0">
                        <a:effectLst/>
                        <a:latin typeface="+mn-lt"/>
                        <a:ea typeface="Calibri"/>
                        <a:cs typeface="Times New Roman"/>
                      </a:endParaRPr>
                    </a:p>
                    <a:p>
                      <a:endParaRPr lang="fr-FR" dirty="0"/>
                    </a:p>
                  </a:txBody>
                  <a:tcPr/>
                </a:tc>
              </a:tr>
            </a:tbl>
          </a:graphicData>
        </a:graphic>
      </p:graphicFrame>
      <p:graphicFrame>
        <p:nvGraphicFramePr>
          <p:cNvPr id="12" name="Tableau 11"/>
          <p:cNvGraphicFramePr>
            <a:graphicFrameLocks noGrp="1"/>
          </p:cNvGraphicFramePr>
          <p:nvPr>
            <p:extLst>
              <p:ext uri="{D42A27DB-BD31-4B8C-83A1-F6EECF244321}">
                <p14:modId xmlns:p14="http://schemas.microsoft.com/office/powerpoint/2010/main" val="3455895892"/>
              </p:ext>
            </p:extLst>
          </p:nvPr>
        </p:nvGraphicFramePr>
        <p:xfrm>
          <a:off x="4572000" y="899592"/>
          <a:ext cx="2286000" cy="1165860"/>
        </p:xfrm>
        <a:graphic>
          <a:graphicData uri="http://schemas.openxmlformats.org/drawingml/2006/table">
            <a:tbl>
              <a:tblPr firstRow="1" bandRow="1">
                <a:tableStyleId>{5940675A-B579-460E-94D1-54222C63F5DA}</a:tableStyleId>
              </a:tblPr>
              <a:tblGrid>
                <a:gridCol w="1143000"/>
                <a:gridCol w="1143000"/>
              </a:tblGrid>
              <a:tr h="1080120">
                <a:tc>
                  <a:txBody>
                    <a:bodyPr/>
                    <a:lstStyle/>
                    <a:p>
                      <a:r>
                        <a:rPr lang="fr-FR" sz="1050" dirty="0" err="1" smtClean="0"/>
                        <a:t>Kaout</a:t>
                      </a:r>
                      <a:r>
                        <a:rPr lang="fr-FR" sz="1050" dirty="0" smtClean="0"/>
                        <a:t> </a:t>
                      </a:r>
                      <a:r>
                        <a:rPr lang="fr-FR" sz="1050" dirty="0" err="1" smtClean="0"/>
                        <a:t>ar</a:t>
                      </a:r>
                      <a:r>
                        <a:rPr lang="fr-FR" sz="1050" dirty="0" smtClean="0"/>
                        <a:t> </a:t>
                      </a:r>
                      <a:r>
                        <a:rPr lang="fr-FR" sz="1050" dirty="0" err="1" smtClean="0"/>
                        <a:t>vroadelezh</a:t>
                      </a:r>
                      <a:r>
                        <a:rPr lang="fr-FR" sz="1050" dirty="0" smtClean="0"/>
                        <a:t>, </a:t>
                      </a:r>
                      <a:endParaRPr lang="fr-FR" sz="105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000" dirty="0" err="1" smtClean="0">
                          <a:effectLst/>
                        </a:rPr>
                        <a:t>Aferioù</a:t>
                      </a:r>
                      <a:r>
                        <a:rPr lang="fr-FR" sz="1000" dirty="0" smtClean="0">
                          <a:effectLst/>
                        </a:rPr>
                        <a:t> a </a:t>
                      </a:r>
                      <a:r>
                        <a:rPr lang="fr-FR" sz="1000" dirty="0" err="1" smtClean="0">
                          <a:effectLst/>
                        </a:rPr>
                        <a:t>sell</a:t>
                      </a:r>
                      <a:r>
                        <a:rPr lang="fr-FR" sz="1000" dirty="0" smtClean="0">
                          <a:effectLst/>
                        </a:rPr>
                        <a:t> </a:t>
                      </a:r>
                      <a:r>
                        <a:rPr lang="fr-FR" sz="1000" dirty="0" err="1" smtClean="0">
                          <a:effectLst/>
                        </a:rPr>
                        <a:t>doc’h</a:t>
                      </a:r>
                      <a:r>
                        <a:rPr lang="fr-FR" sz="1000" dirty="0" smtClean="0">
                          <a:effectLst/>
                        </a:rPr>
                        <a:t> </a:t>
                      </a:r>
                      <a:r>
                        <a:rPr lang="fr-FR" sz="1000" dirty="0" err="1" smtClean="0">
                          <a:effectLst/>
                        </a:rPr>
                        <a:t>bugale</a:t>
                      </a:r>
                      <a:r>
                        <a:rPr lang="fr-FR" sz="1000" dirty="0" smtClean="0">
                          <a:effectLst/>
                        </a:rPr>
                        <a:t> </a:t>
                      </a:r>
                      <a:r>
                        <a:rPr lang="fr-FR" sz="1000" dirty="0" err="1" smtClean="0">
                          <a:effectLst/>
                        </a:rPr>
                        <a:t>edan</a:t>
                      </a:r>
                      <a:r>
                        <a:rPr lang="fr-FR" sz="1000" dirty="0" smtClean="0">
                          <a:effectLst/>
                        </a:rPr>
                        <a:t> 18 </a:t>
                      </a:r>
                      <a:r>
                        <a:rPr lang="fr-FR" sz="1000" dirty="0" err="1" smtClean="0">
                          <a:effectLst/>
                        </a:rPr>
                        <a:t>vlez</a:t>
                      </a:r>
                      <a:r>
                        <a:rPr lang="fr-FR" sz="1000" dirty="0" smtClean="0">
                          <a:effectLst/>
                        </a:rPr>
                        <a:t> : </a:t>
                      </a:r>
                      <a:r>
                        <a:rPr lang="fr-FR" sz="1000" dirty="0" err="1" smtClean="0">
                          <a:effectLst/>
                        </a:rPr>
                        <a:t>disparti</a:t>
                      </a:r>
                      <a:r>
                        <a:rPr lang="fr-FR" sz="1000" dirty="0" smtClean="0">
                          <a:effectLst/>
                        </a:rPr>
                        <a:t> </a:t>
                      </a:r>
                      <a:r>
                        <a:rPr lang="fr-FR" sz="1000" dirty="0" err="1" smtClean="0">
                          <a:effectLst/>
                        </a:rPr>
                        <a:t>etre</a:t>
                      </a:r>
                      <a:r>
                        <a:rPr lang="fr-FR" sz="1000" dirty="0" smtClean="0">
                          <a:effectLst/>
                        </a:rPr>
                        <a:t> </a:t>
                      </a:r>
                      <a:r>
                        <a:rPr lang="fr-FR" sz="1000" dirty="0" err="1" smtClean="0">
                          <a:effectLst/>
                        </a:rPr>
                        <a:t>ar</a:t>
                      </a:r>
                      <a:r>
                        <a:rPr lang="fr-FR" sz="1000" dirty="0" smtClean="0">
                          <a:effectLst/>
                        </a:rPr>
                        <a:t> </a:t>
                      </a:r>
                      <a:r>
                        <a:rPr lang="fr-FR" sz="1000" dirty="0" err="1" smtClean="0">
                          <a:effectLst/>
                        </a:rPr>
                        <a:t>gerent</a:t>
                      </a:r>
                      <a:r>
                        <a:rPr lang="fr-FR" sz="1000" dirty="0" smtClean="0">
                          <a:effectLst/>
                        </a:rPr>
                        <a:t>, </a:t>
                      </a:r>
                      <a:r>
                        <a:rPr lang="fr-FR" sz="1000" dirty="0" err="1" smtClean="0">
                          <a:effectLst/>
                        </a:rPr>
                        <a:t>aotrouniezh</a:t>
                      </a:r>
                      <a:r>
                        <a:rPr lang="fr-FR" sz="1000" dirty="0" smtClean="0">
                          <a:effectLst/>
                        </a:rPr>
                        <a:t> </a:t>
                      </a:r>
                      <a:r>
                        <a:rPr lang="fr-FR" sz="1000" dirty="0" err="1" smtClean="0">
                          <a:effectLst/>
                        </a:rPr>
                        <a:t>ar</a:t>
                      </a:r>
                      <a:r>
                        <a:rPr lang="fr-FR" sz="1000" dirty="0" smtClean="0">
                          <a:effectLst/>
                        </a:rPr>
                        <a:t> </a:t>
                      </a:r>
                      <a:r>
                        <a:rPr lang="fr-FR" sz="1000" dirty="0" err="1" smtClean="0">
                          <a:effectLst/>
                        </a:rPr>
                        <a:t>gerent</a:t>
                      </a:r>
                      <a:endParaRPr lang="fr-FR" sz="900" dirty="0" smtClean="0">
                        <a:effectLst/>
                        <a:latin typeface="+mn-lt"/>
                        <a:ea typeface="Calibri"/>
                        <a:cs typeface="Times New Roman"/>
                      </a:endParaRPr>
                    </a:p>
                    <a:p>
                      <a:endParaRPr lang="fr-FR" sz="1050" dirty="0"/>
                    </a:p>
                  </a:txBody>
                  <a:tcPr/>
                </a:tc>
              </a:tr>
            </a:tbl>
          </a:graphicData>
        </a:graphic>
      </p:graphicFrame>
      <p:graphicFrame>
        <p:nvGraphicFramePr>
          <p:cNvPr id="13" name="Tableau 12"/>
          <p:cNvGraphicFramePr>
            <a:graphicFrameLocks noGrp="1"/>
          </p:cNvGraphicFramePr>
          <p:nvPr>
            <p:extLst>
              <p:ext uri="{D42A27DB-BD31-4B8C-83A1-F6EECF244321}">
                <p14:modId xmlns:p14="http://schemas.microsoft.com/office/powerpoint/2010/main" val="1916084017"/>
              </p:ext>
            </p:extLst>
          </p:nvPr>
        </p:nvGraphicFramePr>
        <p:xfrm>
          <a:off x="0" y="2339752"/>
          <a:ext cx="1916832" cy="944880"/>
        </p:xfrm>
        <a:graphic>
          <a:graphicData uri="http://schemas.openxmlformats.org/drawingml/2006/table">
            <a:tbl>
              <a:tblPr firstRow="1" bandRow="1">
                <a:tableStyleId>{5940675A-B579-460E-94D1-54222C63F5DA}</a:tableStyleId>
              </a:tblPr>
              <a:tblGrid>
                <a:gridCol w="997078"/>
                <a:gridCol w="919754"/>
              </a:tblGrid>
              <a:tr h="936104">
                <a:tc>
                  <a:txBody>
                    <a:bodyPr/>
                    <a:lstStyle/>
                    <a:p>
                      <a:pPr marL="0" indent="0" algn="ctr">
                        <a:spcAft>
                          <a:spcPts val="0"/>
                        </a:spcAft>
                      </a:pPr>
                      <a:r>
                        <a:rPr lang="fr-FR" sz="1000" b="1" dirty="0" smtClean="0">
                          <a:effectLst/>
                        </a:rPr>
                        <a:t>Lez an </a:t>
                      </a:r>
                      <a:r>
                        <a:rPr lang="fr-FR" sz="1000" b="1" dirty="0" err="1" smtClean="0">
                          <a:effectLst/>
                        </a:rPr>
                        <a:t>Asizoù</a:t>
                      </a:r>
                      <a:r>
                        <a:rPr lang="fr-FR" sz="1000" b="1" dirty="0" smtClean="0">
                          <a:effectLst/>
                        </a:rPr>
                        <a:t> </a:t>
                      </a:r>
                      <a:r>
                        <a:rPr lang="fr-FR" sz="1000" b="1" dirty="0" err="1" smtClean="0">
                          <a:effectLst/>
                        </a:rPr>
                        <a:t>evit</a:t>
                      </a:r>
                      <a:r>
                        <a:rPr lang="fr-FR" sz="1000" b="1" dirty="0" smtClean="0">
                          <a:effectLst/>
                        </a:rPr>
                        <a:t> </a:t>
                      </a:r>
                      <a:r>
                        <a:rPr lang="fr-FR" sz="1000" b="1" dirty="0" err="1" smtClean="0">
                          <a:effectLst/>
                        </a:rPr>
                        <a:t>ar</a:t>
                      </a:r>
                      <a:r>
                        <a:rPr lang="fr-FR" sz="1000" b="1" dirty="0" smtClean="0">
                          <a:effectLst/>
                        </a:rPr>
                        <a:t> </a:t>
                      </a:r>
                      <a:r>
                        <a:rPr lang="fr-FR" sz="1000" b="1" dirty="0" err="1" smtClean="0">
                          <a:effectLst/>
                        </a:rPr>
                        <a:t>vugale</a:t>
                      </a:r>
                      <a:endParaRPr lang="fr-FR" sz="900" b="1" dirty="0" smtClean="0">
                        <a:effectLst/>
                      </a:endParaRPr>
                    </a:p>
                    <a:p>
                      <a:pPr marL="0" indent="0" algn="ctr">
                        <a:spcAft>
                          <a:spcPts val="0"/>
                        </a:spcAft>
                      </a:pPr>
                      <a:r>
                        <a:rPr lang="fr-FR" sz="900" dirty="0" smtClean="0">
                          <a:effectLst/>
                        </a:rPr>
                        <a:t>(3 </a:t>
                      </a:r>
                      <a:r>
                        <a:rPr lang="fr-FR" sz="900" dirty="0" err="1" smtClean="0">
                          <a:effectLst/>
                        </a:rPr>
                        <a:t>barnour</a:t>
                      </a:r>
                      <a:r>
                        <a:rPr lang="fr-FR" sz="900" dirty="0" smtClean="0">
                          <a:effectLst/>
                        </a:rPr>
                        <a:t> ha 9 jure)</a:t>
                      </a:r>
                      <a:endParaRPr lang="fr-FR" sz="800" dirty="0" smtClean="0">
                        <a:effectLst/>
                        <a:latin typeface="+mn-lt"/>
                        <a:ea typeface="Calibri"/>
                        <a:cs typeface="Times New Roman"/>
                      </a:endParaRPr>
                    </a:p>
                    <a:p>
                      <a:endParaRPr lang="fr-F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b="1" dirty="0" smtClean="0">
                          <a:effectLst/>
                        </a:rPr>
                        <a:t>Lez-</a:t>
                      </a:r>
                      <a:r>
                        <a:rPr lang="fr-FR" sz="1100" b="1" dirty="0" err="1" smtClean="0">
                          <a:effectLst/>
                        </a:rPr>
                        <a:t>varn</a:t>
                      </a:r>
                      <a:r>
                        <a:rPr lang="fr-FR" sz="1100" b="1" dirty="0" smtClean="0">
                          <a:effectLst/>
                        </a:rPr>
                        <a:t> </a:t>
                      </a:r>
                      <a:r>
                        <a:rPr lang="fr-FR" sz="1100" b="1" dirty="0" err="1" smtClean="0">
                          <a:effectLst/>
                        </a:rPr>
                        <a:t>ar</a:t>
                      </a:r>
                      <a:r>
                        <a:rPr lang="fr-FR" sz="1100" b="1" dirty="0" smtClean="0">
                          <a:effectLst/>
                        </a:rPr>
                        <a:t> polis</a:t>
                      </a:r>
                      <a:endParaRPr lang="fr-FR" sz="1050" b="1" dirty="0" smtClean="0">
                        <a:effectLst/>
                        <a:latin typeface="+mn-lt"/>
                        <a:ea typeface="Calibri"/>
                        <a:cs typeface="Times New Roman"/>
                      </a:endParaRPr>
                    </a:p>
                    <a:p>
                      <a:endParaRPr lang="fr-FR" b="1" dirty="0"/>
                    </a:p>
                  </a:txBody>
                  <a:tcPr/>
                </a:tc>
              </a:tr>
            </a:tbl>
          </a:graphicData>
        </a:graphic>
      </p:graphicFrame>
      <p:graphicFrame>
        <p:nvGraphicFramePr>
          <p:cNvPr id="14" name="Tableau 13"/>
          <p:cNvGraphicFramePr>
            <a:graphicFrameLocks noGrp="1"/>
          </p:cNvGraphicFramePr>
          <p:nvPr>
            <p:extLst>
              <p:ext uri="{D42A27DB-BD31-4B8C-83A1-F6EECF244321}">
                <p14:modId xmlns:p14="http://schemas.microsoft.com/office/powerpoint/2010/main" val="147437359"/>
              </p:ext>
            </p:extLst>
          </p:nvPr>
        </p:nvGraphicFramePr>
        <p:xfrm>
          <a:off x="1916832" y="2339752"/>
          <a:ext cx="2628358" cy="936104"/>
        </p:xfrm>
        <a:graphic>
          <a:graphicData uri="http://schemas.openxmlformats.org/drawingml/2006/table">
            <a:tbl>
              <a:tblPr firstRow="1" bandRow="1">
                <a:tableStyleId>{5940675A-B579-460E-94D1-54222C63F5DA}</a:tableStyleId>
              </a:tblPr>
              <a:tblGrid>
                <a:gridCol w="2628358"/>
              </a:tblGrid>
              <a:tr h="936104">
                <a:tc>
                  <a:txBody>
                    <a:bodyPr/>
                    <a:lstStyle/>
                    <a:p>
                      <a:pPr marL="0" indent="0" algn="ctr">
                        <a:spcAft>
                          <a:spcPts val="0"/>
                        </a:spcAft>
                      </a:pPr>
                      <a:r>
                        <a:rPr lang="fr-FR" sz="1000" b="1" smtClean="0">
                          <a:effectLst/>
                        </a:rPr>
                        <a:t>Lez-varn evit ar vugale</a:t>
                      </a:r>
                    </a:p>
                    <a:p>
                      <a:pPr marL="0" indent="0" algn="ctr">
                        <a:spcAft>
                          <a:spcPts val="0"/>
                        </a:spcAft>
                      </a:pPr>
                      <a:r>
                        <a:rPr lang="fr-FR" sz="1000" smtClean="0">
                          <a:effectLst/>
                        </a:rPr>
                        <a:t>Ar minor a rank da gentañ kejal get barnour ar vugale en</a:t>
                      </a:r>
                      <a:r>
                        <a:rPr lang="fr-FR" sz="1000" baseline="0" smtClean="0">
                          <a:effectLst/>
                        </a:rPr>
                        <a:t> e vurev)</a:t>
                      </a:r>
                      <a:endParaRPr lang="fr-FR" sz="900" smtClean="0">
                        <a:effectLst/>
                      </a:endParaRPr>
                    </a:p>
                    <a:p>
                      <a:pPr marL="0" indent="0" algn="ctr">
                        <a:spcAft>
                          <a:spcPts val="0"/>
                        </a:spcAft>
                      </a:pPr>
                      <a:r>
                        <a:rPr lang="fr-FR" sz="1000" smtClean="0">
                          <a:effectLst/>
                        </a:rPr>
                        <a:t>(barnour evit ar vugale ha 2 zen a-vicher àr ar bugaleaj)</a:t>
                      </a:r>
                      <a:endParaRPr lang="fr-FR" sz="900" smtClean="0">
                        <a:effectLst/>
                        <a:latin typeface="+mn-lt"/>
                        <a:ea typeface="Calibri"/>
                        <a:cs typeface="Times New Roman"/>
                      </a:endParaRPr>
                    </a:p>
                    <a:p>
                      <a:endParaRPr lang="fr-FR" sz="300" dirty="0"/>
                    </a:p>
                  </a:txBody>
                  <a:tcPr/>
                </a:tc>
              </a:tr>
            </a:tbl>
          </a:graphicData>
        </a:graphic>
      </p:graphicFrame>
      <p:graphicFrame>
        <p:nvGraphicFramePr>
          <p:cNvPr id="16" name="Tableau 15"/>
          <p:cNvGraphicFramePr>
            <a:graphicFrameLocks noGrp="1"/>
          </p:cNvGraphicFramePr>
          <p:nvPr>
            <p:extLst>
              <p:ext uri="{D42A27DB-BD31-4B8C-83A1-F6EECF244321}">
                <p14:modId xmlns:p14="http://schemas.microsoft.com/office/powerpoint/2010/main" val="165916711"/>
              </p:ext>
            </p:extLst>
          </p:nvPr>
        </p:nvGraphicFramePr>
        <p:xfrm>
          <a:off x="4572000" y="2339750"/>
          <a:ext cx="2286000" cy="936105"/>
        </p:xfrm>
        <a:graphic>
          <a:graphicData uri="http://schemas.openxmlformats.org/drawingml/2006/table">
            <a:tbl>
              <a:tblPr firstRow="1" bandRow="1">
                <a:tableStyleId>{5940675A-B579-460E-94D1-54222C63F5DA}</a:tableStyleId>
              </a:tblPr>
              <a:tblGrid>
                <a:gridCol w="1161256"/>
                <a:gridCol w="1124744"/>
              </a:tblGrid>
              <a:tr h="936105">
                <a:tc>
                  <a:txBody>
                    <a:bodyPr/>
                    <a:lstStyle/>
                    <a:p>
                      <a:pPr algn="ctr"/>
                      <a:r>
                        <a:rPr lang="fr-FR" sz="1050" b="1" dirty="0" smtClean="0"/>
                        <a:t>Lez-</a:t>
                      </a:r>
                      <a:r>
                        <a:rPr lang="fr-FR" sz="1050" b="1" dirty="0" err="1" smtClean="0"/>
                        <a:t>varn</a:t>
                      </a:r>
                      <a:r>
                        <a:rPr lang="fr-FR" sz="1050" b="1" dirty="0" smtClean="0"/>
                        <a:t> an</a:t>
                      </a:r>
                      <a:r>
                        <a:rPr lang="fr-FR" sz="1050" b="1" baseline="0" dirty="0" smtClean="0"/>
                        <a:t> </a:t>
                      </a:r>
                      <a:r>
                        <a:rPr lang="fr-FR" sz="1050" b="1" baseline="0" dirty="0" err="1" smtClean="0"/>
                        <a:t>instañsoù</a:t>
                      </a:r>
                      <a:endParaRPr lang="fr-FR" sz="1050" b="1" dirty="0"/>
                    </a:p>
                  </a:txBody>
                  <a:tcPr/>
                </a:tc>
                <a:tc>
                  <a:txBody>
                    <a:bodyPr/>
                    <a:lstStyle/>
                    <a:p>
                      <a:pPr algn="ctr"/>
                      <a:r>
                        <a:rPr lang="fr-FR" sz="1050" b="1" dirty="0" smtClean="0"/>
                        <a:t>Lez-</a:t>
                      </a:r>
                      <a:r>
                        <a:rPr lang="fr-FR" sz="1050" b="1" dirty="0" err="1" smtClean="0"/>
                        <a:t>varn</a:t>
                      </a:r>
                      <a:r>
                        <a:rPr lang="fr-FR" sz="1050" b="1" dirty="0" smtClean="0"/>
                        <a:t> an </a:t>
                      </a:r>
                      <a:r>
                        <a:rPr lang="fr-FR" sz="1050" b="1" dirty="0" err="1" smtClean="0"/>
                        <a:t>Instañsoù</a:t>
                      </a:r>
                      <a:r>
                        <a:rPr lang="fr-FR" sz="1050" b="1" dirty="0" smtClean="0"/>
                        <a:t> bras</a:t>
                      </a:r>
                    </a:p>
                    <a:p>
                      <a:pPr algn="ctr"/>
                      <a:r>
                        <a:rPr lang="fr-FR" sz="1050" dirty="0" smtClean="0"/>
                        <a:t>(</a:t>
                      </a:r>
                      <a:r>
                        <a:rPr lang="fr-FR" sz="1050" dirty="0" err="1" smtClean="0"/>
                        <a:t>barnour</a:t>
                      </a:r>
                      <a:r>
                        <a:rPr lang="fr-FR" sz="1050" dirty="0" smtClean="0"/>
                        <a:t> an </a:t>
                      </a:r>
                      <a:r>
                        <a:rPr lang="fr-FR" sz="1050" dirty="0" err="1" smtClean="0"/>
                        <a:t>aferioù-familh</a:t>
                      </a:r>
                      <a:r>
                        <a:rPr lang="fr-FR" sz="1050" dirty="0" smtClean="0"/>
                        <a:t>)</a:t>
                      </a:r>
                      <a:endParaRPr lang="fr-FR" sz="1050" dirty="0"/>
                    </a:p>
                  </a:txBody>
                  <a:tcPr/>
                </a:tc>
              </a:tr>
            </a:tbl>
          </a:graphicData>
        </a:graphic>
      </p:graphicFrame>
      <p:graphicFrame>
        <p:nvGraphicFramePr>
          <p:cNvPr id="17" name="Tableau 16"/>
          <p:cNvGraphicFramePr>
            <a:graphicFrameLocks noGrp="1"/>
          </p:cNvGraphicFramePr>
          <p:nvPr>
            <p:extLst>
              <p:ext uri="{D42A27DB-BD31-4B8C-83A1-F6EECF244321}">
                <p14:modId xmlns:p14="http://schemas.microsoft.com/office/powerpoint/2010/main" val="667459258"/>
              </p:ext>
            </p:extLst>
          </p:nvPr>
        </p:nvGraphicFramePr>
        <p:xfrm>
          <a:off x="15550" y="3242934"/>
          <a:ext cx="6842450" cy="370840"/>
        </p:xfrm>
        <a:graphic>
          <a:graphicData uri="http://schemas.openxmlformats.org/drawingml/2006/table">
            <a:tbl>
              <a:tblPr firstRow="1" bandRow="1">
                <a:tableStyleId>{5940675A-B579-460E-94D1-54222C63F5DA}</a:tableStyleId>
              </a:tblPr>
              <a:tblGrid>
                <a:gridCol w="3053410"/>
                <a:gridCol w="3789040"/>
              </a:tblGrid>
              <a:tr h="370840">
                <a:tc>
                  <a:txBody>
                    <a:bodyPr/>
                    <a:lstStyle/>
                    <a:p>
                      <a:pPr algn="ctr"/>
                      <a:r>
                        <a:rPr lang="fr-FR" sz="1600" b="1" dirty="0" err="1" smtClean="0"/>
                        <a:t>Barnerezh</a:t>
                      </a:r>
                      <a:r>
                        <a:rPr lang="fr-FR" sz="1600" b="1" dirty="0" smtClean="0"/>
                        <a:t> </a:t>
                      </a:r>
                      <a:r>
                        <a:rPr lang="fr-FR" sz="1600" b="1" dirty="0" err="1" smtClean="0"/>
                        <a:t>kastizel</a:t>
                      </a:r>
                      <a:endParaRPr lang="fr-FR" sz="1600" b="1" dirty="0"/>
                    </a:p>
                  </a:txBody>
                  <a:tcPr/>
                </a:tc>
                <a:tc>
                  <a:txBody>
                    <a:bodyPr/>
                    <a:lstStyle/>
                    <a:p>
                      <a:pPr algn="ctr"/>
                      <a:r>
                        <a:rPr lang="fr-FR" sz="1600" b="1" dirty="0" err="1" smtClean="0"/>
                        <a:t>Barnerezh</a:t>
                      </a:r>
                      <a:r>
                        <a:rPr lang="fr-FR" sz="1600" b="1" dirty="0" smtClean="0"/>
                        <a:t> </a:t>
                      </a:r>
                      <a:r>
                        <a:rPr lang="fr-FR" sz="1600" b="1" dirty="0" err="1" smtClean="0"/>
                        <a:t>keodedel</a:t>
                      </a:r>
                      <a:endParaRPr lang="fr-FR" sz="1600" b="1" dirty="0"/>
                    </a:p>
                  </a:txBody>
                  <a:tcPr/>
                </a:tc>
              </a:tr>
            </a:tbl>
          </a:graphicData>
        </a:graphic>
      </p:graphicFrame>
      <p:sp>
        <p:nvSpPr>
          <p:cNvPr id="19" name="Flèche vers le bas 18"/>
          <p:cNvSpPr/>
          <p:nvPr/>
        </p:nvSpPr>
        <p:spPr>
          <a:xfrm>
            <a:off x="332656" y="2051720"/>
            <a:ext cx="144016"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Flèche vers le bas 22"/>
          <p:cNvSpPr/>
          <p:nvPr/>
        </p:nvSpPr>
        <p:spPr>
          <a:xfrm>
            <a:off x="1196752" y="2060104"/>
            <a:ext cx="144016"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Flèche vers le bas 23"/>
          <p:cNvSpPr/>
          <p:nvPr/>
        </p:nvSpPr>
        <p:spPr>
          <a:xfrm>
            <a:off x="2204864" y="2051720"/>
            <a:ext cx="144016"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Flèche vers le bas 24"/>
          <p:cNvSpPr/>
          <p:nvPr/>
        </p:nvSpPr>
        <p:spPr>
          <a:xfrm>
            <a:off x="3573016" y="2051720"/>
            <a:ext cx="144016"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Flèche vers le bas 25"/>
          <p:cNvSpPr/>
          <p:nvPr/>
        </p:nvSpPr>
        <p:spPr>
          <a:xfrm>
            <a:off x="5013176" y="2060104"/>
            <a:ext cx="144016"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Flèche vers le bas 26"/>
          <p:cNvSpPr/>
          <p:nvPr/>
        </p:nvSpPr>
        <p:spPr>
          <a:xfrm>
            <a:off x="6165304" y="2062605"/>
            <a:ext cx="144016"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ZoneTexte 19"/>
          <p:cNvSpPr txBox="1"/>
          <p:nvPr/>
        </p:nvSpPr>
        <p:spPr>
          <a:xfrm>
            <a:off x="0" y="3805700"/>
            <a:ext cx="6848602" cy="830997"/>
          </a:xfrm>
          <a:prstGeom prst="rect">
            <a:avLst/>
          </a:prstGeom>
          <a:noFill/>
        </p:spPr>
        <p:txBody>
          <a:bodyPr wrap="square" rtlCol="0">
            <a:spAutoFit/>
          </a:bodyPr>
          <a:lstStyle/>
          <a:p>
            <a:r>
              <a:rPr lang="fr-FR" sz="1200" dirty="0" smtClean="0"/>
              <a:t>9. </a:t>
            </a:r>
            <a:r>
              <a:rPr lang="fr-FR" sz="1200" dirty="0" err="1" smtClean="0"/>
              <a:t>Diell</a:t>
            </a:r>
            <a:r>
              <a:rPr lang="fr-FR" sz="1200" dirty="0" smtClean="0"/>
              <a:t> 5: </a:t>
            </a:r>
            <a:r>
              <a:rPr lang="fr-FR" sz="1200" dirty="0" err="1" smtClean="0"/>
              <a:t>peseurt</a:t>
            </a:r>
            <a:r>
              <a:rPr lang="fr-FR" sz="1200" dirty="0" smtClean="0"/>
              <a:t> </a:t>
            </a:r>
            <a:r>
              <a:rPr lang="fr-FR" sz="1200" dirty="0" err="1" smtClean="0"/>
              <a:t>diforc’h</a:t>
            </a:r>
            <a:r>
              <a:rPr lang="fr-FR" sz="1200" dirty="0" smtClean="0"/>
              <a:t> e rit </a:t>
            </a:r>
            <a:r>
              <a:rPr lang="fr-FR" sz="1200" dirty="0" err="1" smtClean="0"/>
              <a:t>etre</a:t>
            </a:r>
            <a:r>
              <a:rPr lang="fr-FR" sz="1200" dirty="0" smtClean="0"/>
              <a:t> </a:t>
            </a:r>
            <a:r>
              <a:rPr lang="fr-FR" sz="1200" dirty="0" err="1" smtClean="0"/>
              <a:t>stad</a:t>
            </a:r>
            <a:r>
              <a:rPr lang="fr-FR" sz="1200" dirty="0" smtClean="0"/>
              <a:t> </a:t>
            </a:r>
            <a:r>
              <a:rPr lang="fr-FR" sz="1200" dirty="0" err="1" smtClean="0"/>
              <a:t>ur</a:t>
            </a:r>
            <a:r>
              <a:rPr lang="fr-FR" sz="1200" dirty="0" smtClean="0"/>
              <a:t> </a:t>
            </a:r>
            <a:r>
              <a:rPr lang="fr-FR" sz="1200" dirty="0" err="1" smtClean="0"/>
              <a:t>minor</a:t>
            </a:r>
            <a:r>
              <a:rPr lang="fr-FR" sz="1200" dirty="0" smtClean="0"/>
              <a:t> er </a:t>
            </a:r>
            <a:r>
              <a:rPr lang="fr-FR" sz="1200" dirty="0" err="1" smtClean="0"/>
              <a:t>stad</a:t>
            </a:r>
            <a:r>
              <a:rPr lang="fr-FR" sz="1200" dirty="0" smtClean="0"/>
              <a:t> </a:t>
            </a:r>
            <a:r>
              <a:rPr lang="fr-FR" sz="1200" dirty="0" err="1" smtClean="0"/>
              <a:t>kastizel</a:t>
            </a:r>
            <a:r>
              <a:rPr lang="fr-FR" sz="1200" dirty="0" smtClean="0"/>
              <a:t> </a:t>
            </a:r>
            <a:r>
              <a:rPr lang="fr-FR" sz="1200" dirty="0" err="1" smtClean="0"/>
              <a:t>hag</a:t>
            </a:r>
            <a:r>
              <a:rPr lang="fr-FR" sz="1200" dirty="0" smtClean="0"/>
              <a:t> er </a:t>
            </a:r>
            <a:r>
              <a:rPr lang="fr-FR" sz="1200" dirty="0" err="1" smtClean="0"/>
              <a:t>stad</a:t>
            </a:r>
            <a:r>
              <a:rPr lang="fr-FR" sz="1200" dirty="0" smtClean="0"/>
              <a:t> </a:t>
            </a:r>
            <a:r>
              <a:rPr lang="fr-FR" sz="1200" dirty="0" err="1" smtClean="0"/>
              <a:t>keodedel</a:t>
            </a:r>
            <a:r>
              <a:rPr lang="fr-FR" sz="1200" dirty="0" smtClean="0"/>
              <a:t>?</a:t>
            </a:r>
          </a:p>
          <a:p>
            <a:r>
              <a:rPr lang="fr-FR" sz="1200" dirty="0" smtClean="0"/>
              <a:t>……………………………………………………………………………………………………………………………………………………………..;</a:t>
            </a:r>
          </a:p>
          <a:p>
            <a:r>
              <a:rPr lang="fr-FR" sz="1200" dirty="0" smtClean="0"/>
              <a:t>………………………………………………………………………………………………………………………………………………………</a:t>
            </a:r>
          </a:p>
          <a:p>
            <a:r>
              <a:rPr lang="fr-FR" sz="1200" dirty="0" smtClean="0"/>
              <a:t>……………………………………………………………………………………………………………………………………………………………………….</a:t>
            </a:r>
            <a:endParaRPr lang="fr-FR" sz="1200" dirty="0"/>
          </a:p>
        </p:txBody>
      </p:sp>
      <p:sp>
        <p:nvSpPr>
          <p:cNvPr id="21" name="ZoneTexte 20"/>
          <p:cNvSpPr txBox="1"/>
          <p:nvPr/>
        </p:nvSpPr>
        <p:spPr>
          <a:xfrm>
            <a:off x="4688362" y="135040"/>
            <a:ext cx="2160240" cy="276999"/>
          </a:xfrm>
          <a:prstGeom prst="rect">
            <a:avLst/>
          </a:prstGeom>
          <a:noFill/>
        </p:spPr>
        <p:txBody>
          <a:bodyPr wrap="square" rtlCol="0">
            <a:spAutoFit/>
          </a:bodyPr>
          <a:lstStyle/>
          <a:p>
            <a:r>
              <a:rPr lang="fr-FR" sz="1200" dirty="0" err="1" smtClean="0"/>
              <a:t>Diell</a:t>
            </a:r>
            <a:r>
              <a:rPr lang="fr-FR" sz="1200" dirty="0" smtClean="0"/>
              <a:t> 5: </a:t>
            </a:r>
            <a:r>
              <a:rPr lang="fr-FR" sz="1200" dirty="0" err="1" smtClean="0"/>
              <a:t>ar</a:t>
            </a:r>
            <a:r>
              <a:rPr lang="fr-FR" sz="1200" dirty="0" smtClean="0"/>
              <a:t>  </a:t>
            </a:r>
            <a:r>
              <a:rPr lang="fr-FR" sz="1200" dirty="0" err="1" smtClean="0"/>
              <a:t>barnerezhioù</a:t>
            </a:r>
            <a:r>
              <a:rPr lang="fr-FR" sz="1200" dirty="0" smtClean="0"/>
              <a:t> </a:t>
            </a:r>
            <a:endParaRPr lang="fr-FR" sz="1200" dirty="0"/>
          </a:p>
        </p:txBody>
      </p:sp>
      <p:graphicFrame>
        <p:nvGraphicFramePr>
          <p:cNvPr id="22" name="Tableau 21"/>
          <p:cNvGraphicFramePr>
            <a:graphicFrameLocks noGrp="1"/>
          </p:cNvGraphicFramePr>
          <p:nvPr>
            <p:extLst>
              <p:ext uri="{D42A27DB-BD31-4B8C-83A1-F6EECF244321}">
                <p14:modId xmlns:p14="http://schemas.microsoft.com/office/powerpoint/2010/main" val="4015446173"/>
              </p:ext>
            </p:extLst>
          </p:nvPr>
        </p:nvGraphicFramePr>
        <p:xfrm>
          <a:off x="-20219" y="4904400"/>
          <a:ext cx="6848604" cy="3947160"/>
        </p:xfrm>
        <a:graphic>
          <a:graphicData uri="http://schemas.openxmlformats.org/drawingml/2006/table">
            <a:tbl>
              <a:tblPr firstRow="1" bandRow="1">
                <a:tableStyleId>{5940675A-B579-460E-94D1-54222C63F5DA}</a:tableStyleId>
              </a:tblPr>
              <a:tblGrid>
                <a:gridCol w="1712151"/>
                <a:gridCol w="1712151"/>
                <a:gridCol w="1712151"/>
                <a:gridCol w="1712151"/>
              </a:tblGrid>
              <a:tr h="819728">
                <a:tc>
                  <a:txBody>
                    <a:bodyPr/>
                    <a:lstStyle/>
                    <a:p>
                      <a:pPr algn="ctr"/>
                      <a:r>
                        <a:rPr lang="fr-FR" sz="1200" b="1" dirty="0" smtClean="0">
                          <a:solidFill>
                            <a:srgbClr val="FF0000"/>
                          </a:solidFill>
                        </a:rPr>
                        <a:t>A-RAOK</a:t>
                      </a:r>
                      <a:r>
                        <a:rPr lang="fr-FR" sz="1200" b="1" baseline="0" dirty="0" smtClean="0">
                          <a:solidFill>
                            <a:srgbClr val="FF0000"/>
                          </a:solidFill>
                        </a:rPr>
                        <a:t> 10 </a:t>
                      </a:r>
                      <a:r>
                        <a:rPr lang="fr-FR" sz="1200" b="1" baseline="0" dirty="0" err="1" smtClean="0">
                          <a:solidFill>
                            <a:srgbClr val="FF0000"/>
                          </a:solidFill>
                        </a:rPr>
                        <a:t>vlez</a:t>
                      </a:r>
                      <a:endParaRPr lang="fr-FR" sz="1200" b="1" baseline="0" dirty="0" smtClean="0">
                        <a:solidFill>
                          <a:srgbClr val="FF0000"/>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fr-FR" sz="1100" b="1" baseline="0" dirty="0" err="1" smtClean="0">
                          <a:solidFill>
                            <a:srgbClr val="FF0000"/>
                          </a:solidFill>
                        </a:rPr>
                        <a:t>Diarbennoù</a:t>
                      </a:r>
                      <a:r>
                        <a:rPr lang="fr-FR" sz="1100" b="1" baseline="0" dirty="0" smtClean="0">
                          <a:solidFill>
                            <a:srgbClr val="FF0000"/>
                          </a:solidFill>
                        </a:rPr>
                        <a:t> </a:t>
                      </a:r>
                      <a:r>
                        <a:rPr lang="fr-FR" sz="1100" b="1" baseline="0" dirty="0" err="1" smtClean="0">
                          <a:solidFill>
                            <a:srgbClr val="FF0000"/>
                          </a:solidFill>
                        </a:rPr>
                        <a:t>deskadurel</a:t>
                      </a:r>
                      <a:r>
                        <a:rPr lang="fr-FR" sz="1100" b="1" baseline="0" dirty="0" smtClean="0">
                          <a:solidFill>
                            <a:srgbClr val="FF0000"/>
                          </a:solidFill>
                        </a:rPr>
                        <a:t>(</a:t>
                      </a:r>
                      <a:r>
                        <a:rPr lang="fr-FR" sz="1100" b="1" baseline="0" dirty="0" err="1" smtClean="0">
                          <a:solidFill>
                            <a:srgbClr val="FF0000"/>
                          </a:solidFill>
                        </a:rPr>
                        <a:t>gwareziñ,evezhiiñ</a:t>
                      </a:r>
                      <a:r>
                        <a:rPr lang="fr-FR" sz="1100" b="1" baseline="0" dirty="0" smtClean="0">
                          <a:solidFill>
                            <a:srgbClr val="FF0000"/>
                          </a:solidFill>
                        </a:rPr>
                        <a:t> ha </a:t>
                      </a:r>
                      <a:r>
                        <a:rPr lang="fr-FR" sz="1100" b="1" baseline="0" dirty="0" err="1" smtClean="0">
                          <a:solidFill>
                            <a:srgbClr val="FF0000"/>
                          </a:solidFill>
                        </a:rPr>
                        <a:t>skoliiñ</a:t>
                      </a:r>
                      <a:r>
                        <a:rPr lang="fr-FR" sz="1100" b="1" baseline="0" dirty="0" smtClean="0">
                          <a:solidFill>
                            <a:srgbClr val="FF0000"/>
                          </a:solidFill>
                        </a:rPr>
                        <a:t> </a:t>
                      </a:r>
                      <a:r>
                        <a:rPr lang="fr-FR" sz="1100" b="1" baseline="0" dirty="0" err="1" smtClean="0">
                          <a:solidFill>
                            <a:srgbClr val="FF0000"/>
                          </a:solidFill>
                        </a:rPr>
                        <a:t>ar</a:t>
                      </a:r>
                      <a:r>
                        <a:rPr lang="fr-FR" sz="1100" b="1" baseline="0" dirty="0" smtClean="0">
                          <a:solidFill>
                            <a:srgbClr val="FF0000"/>
                          </a:solidFill>
                        </a:rPr>
                        <a:t> </a:t>
                      </a:r>
                      <a:r>
                        <a:rPr lang="fr-FR" sz="1100" b="1" baseline="0" dirty="0" err="1" smtClean="0">
                          <a:solidFill>
                            <a:srgbClr val="FF0000"/>
                          </a:solidFill>
                        </a:rPr>
                        <a:t>minor</a:t>
                      </a:r>
                      <a:r>
                        <a:rPr lang="fr-FR" sz="1100" b="1" baseline="0" dirty="0" smtClean="0">
                          <a:solidFill>
                            <a:srgbClr val="FF0000"/>
                          </a:solidFill>
                        </a:rPr>
                        <a:t>) </a:t>
                      </a:r>
                      <a:endParaRPr lang="fr-FR" sz="1200" b="1" dirty="0">
                        <a:solidFill>
                          <a:srgbClr val="FF0000"/>
                        </a:solidFill>
                      </a:endParaRPr>
                    </a:p>
                  </a:txBody>
                  <a:tcPr/>
                </a:tc>
                <a:tc>
                  <a:txBody>
                    <a:bodyPr/>
                    <a:lstStyle/>
                    <a:p>
                      <a:pPr algn="ctr"/>
                      <a:r>
                        <a:rPr lang="fr-FR" sz="1200" b="1" dirty="0" smtClean="0">
                          <a:solidFill>
                            <a:srgbClr val="FF0000"/>
                          </a:solidFill>
                        </a:rPr>
                        <a:t>ETRE</a:t>
                      </a:r>
                      <a:r>
                        <a:rPr lang="fr-FR" sz="1200" b="1" baseline="0" dirty="0" smtClean="0">
                          <a:solidFill>
                            <a:srgbClr val="FF0000"/>
                          </a:solidFill>
                        </a:rPr>
                        <a:t> 10-13 </a:t>
                      </a:r>
                      <a:r>
                        <a:rPr lang="fr-FR" sz="1200" b="1" baseline="0" dirty="0" err="1" smtClean="0">
                          <a:solidFill>
                            <a:srgbClr val="FF0000"/>
                          </a:solidFill>
                        </a:rPr>
                        <a:t>vlez</a:t>
                      </a:r>
                      <a:r>
                        <a:rPr lang="fr-FR" sz="1200" b="1" baseline="0" dirty="0" smtClean="0">
                          <a:solidFill>
                            <a:srgbClr val="FF0000"/>
                          </a:solidFill>
                        </a:rPr>
                        <a:t>: </a:t>
                      </a:r>
                    </a:p>
                    <a:p>
                      <a:pPr algn="ctr"/>
                      <a:r>
                        <a:rPr lang="fr-FR" sz="1200" b="1" baseline="0" dirty="0" err="1" smtClean="0">
                          <a:solidFill>
                            <a:srgbClr val="FF0000"/>
                          </a:solidFill>
                        </a:rPr>
                        <a:t>Diarbennoù</a:t>
                      </a:r>
                      <a:r>
                        <a:rPr lang="fr-FR" sz="1200" b="1" baseline="0" dirty="0" smtClean="0">
                          <a:solidFill>
                            <a:srgbClr val="FF0000"/>
                          </a:solidFill>
                        </a:rPr>
                        <a:t> </a:t>
                      </a:r>
                      <a:r>
                        <a:rPr lang="fr-FR" sz="1200" b="1" baseline="0" dirty="0" err="1" smtClean="0">
                          <a:solidFill>
                            <a:srgbClr val="FF0000"/>
                          </a:solidFill>
                        </a:rPr>
                        <a:t>deskadurel</a:t>
                      </a:r>
                      <a:r>
                        <a:rPr lang="fr-FR" sz="1200" b="1" baseline="0" dirty="0" smtClean="0">
                          <a:solidFill>
                            <a:srgbClr val="FF0000"/>
                          </a:solidFill>
                        </a:rPr>
                        <a:t> ha </a:t>
                      </a:r>
                      <a:r>
                        <a:rPr lang="fr-FR" sz="1200" b="1" baseline="0" dirty="0" err="1" smtClean="0">
                          <a:solidFill>
                            <a:srgbClr val="FF0000"/>
                          </a:solidFill>
                        </a:rPr>
                        <a:t>kastizoù</a:t>
                      </a:r>
                      <a:r>
                        <a:rPr lang="fr-FR" sz="1200" b="1" baseline="0" dirty="0" smtClean="0">
                          <a:solidFill>
                            <a:srgbClr val="FF0000"/>
                          </a:solidFill>
                        </a:rPr>
                        <a:t> </a:t>
                      </a:r>
                      <a:r>
                        <a:rPr lang="fr-FR" sz="1200" b="1" baseline="0" dirty="0" err="1" smtClean="0">
                          <a:solidFill>
                            <a:srgbClr val="FF0000"/>
                          </a:solidFill>
                        </a:rPr>
                        <a:t>deskadurel</a:t>
                      </a:r>
                      <a:endParaRPr lang="fr-FR" sz="1200" b="1" dirty="0">
                        <a:solidFill>
                          <a:srgbClr val="FF0000"/>
                        </a:solidFill>
                      </a:endParaRPr>
                    </a:p>
                  </a:txBody>
                  <a:tcPr/>
                </a:tc>
                <a:tc>
                  <a:txBody>
                    <a:bodyPr/>
                    <a:lstStyle/>
                    <a:p>
                      <a:pPr algn="ctr"/>
                      <a:r>
                        <a:rPr lang="fr-FR" sz="1200" b="1" dirty="0" smtClean="0">
                          <a:solidFill>
                            <a:srgbClr val="FF0000"/>
                          </a:solidFill>
                        </a:rPr>
                        <a:t>ETRE</a:t>
                      </a:r>
                      <a:r>
                        <a:rPr lang="fr-FR" sz="1200" b="1" baseline="0" dirty="0" smtClean="0">
                          <a:solidFill>
                            <a:srgbClr val="FF0000"/>
                          </a:solidFill>
                        </a:rPr>
                        <a:t> 13-16 </a:t>
                      </a:r>
                      <a:r>
                        <a:rPr lang="fr-FR" sz="1200" b="1" baseline="0" dirty="0" err="1" smtClean="0">
                          <a:solidFill>
                            <a:srgbClr val="FF0000"/>
                          </a:solidFill>
                        </a:rPr>
                        <a:t>vlez</a:t>
                      </a:r>
                      <a:endParaRPr lang="fr-FR" sz="1200" b="1" baseline="0" dirty="0" smtClean="0">
                        <a:solidFill>
                          <a:srgbClr val="FF0000"/>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fr-FR" sz="1200" b="1" baseline="0" dirty="0" err="1" smtClean="0">
                          <a:solidFill>
                            <a:srgbClr val="FF0000"/>
                          </a:solidFill>
                        </a:rPr>
                        <a:t>Diarbennoù</a:t>
                      </a:r>
                      <a:r>
                        <a:rPr lang="fr-FR" sz="1200" b="1" baseline="0" dirty="0" smtClean="0">
                          <a:solidFill>
                            <a:srgbClr val="FF0000"/>
                          </a:solidFill>
                        </a:rPr>
                        <a:t> </a:t>
                      </a:r>
                      <a:r>
                        <a:rPr lang="fr-FR" sz="1200" b="1" baseline="0" dirty="0" err="1" smtClean="0">
                          <a:solidFill>
                            <a:srgbClr val="FF0000"/>
                          </a:solidFill>
                        </a:rPr>
                        <a:t>deskadurel</a:t>
                      </a:r>
                      <a:r>
                        <a:rPr lang="fr-FR" sz="1200" b="1" baseline="0" dirty="0" smtClean="0">
                          <a:solidFill>
                            <a:srgbClr val="FF0000"/>
                          </a:solidFill>
                        </a:rPr>
                        <a:t> ha </a:t>
                      </a:r>
                      <a:r>
                        <a:rPr lang="fr-FR" sz="1200" b="1" baseline="0" dirty="0" err="1" smtClean="0">
                          <a:solidFill>
                            <a:srgbClr val="FF0000"/>
                          </a:solidFill>
                        </a:rPr>
                        <a:t>kastizoù</a:t>
                      </a:r>
                      <a:r>
                        <a:rPr lang="fr-FR" sz="1200" b="1" baseline="0" dirty="0" smtClean="0">
                          <a:solidFill>
                            <a:srgbClr val="FF0000"/>
                          </a:solidFill>
                        </a:rPr>
                        <a:t> </a:t>
                      </a:r>
                      <a:r>
                        <a:rPr lang="fr-FR" sz="1200" b="1" baseline="0" dirty="0" err="1" smtClean="0">
                          <a:solidFill>
                            <a:srgbClr val="FF0000"/>
                          </a:solidFill>
                        </a:rPr>
                        <a:t>deskadurel</a:t>
                      </a:r>
                      <a:endParaRPr lang="fr-FR" sz="1200" b="1" dirty="0" smtClean="0">
                        <a:solidFill>
                          <a:srgbClr val="FF0000"/>
                        </a:solidFill>
                      </a:endParaRPr>
                    </a:p>
                    <a:p>
                      <a:pPr algn="ctr"/>
                      <a:endParaRPr lang="fr-FR" sz="1200" b="1" dirty="0">
                        <a:solidFill>
                          <a:srgbClr val="FF0000"/>
                        </a:solidFill>
                      </a:endParaRPr>
                    </a:p>
                  </a:txBody>
                  <a:tcPr/>
                </a:tc>
                <a:tc>
                  <a:txBody>
                    <a:bodyPr/>
                    <a:lstStyle/>
                    <a:p>
                      <a:pPr algn="ctr"/>
                      <a:r>
                        <a:rPr lang="fr-FR" sz="1200" b="1" dirty="0" smtClean="0">
                          <a:solidFill>
                            <a:srgbClr val="FF0000"/>
                          </a:solidFill>
                        </a:rPr>
                        <a:t>ETRE 16 -18 VLEZ</a:t>
                      </a:r>
                    </a:p>
                    <a:p>
                      <a:pPr marL="0" marR="0" indent="0" algn="ctr" defTabSz="914400" rtl="0" eaLnBrk="1" fontAlgn="auto" latinLnBrk="0" hangingPunct="1">
                        <a:lnSpc>
                          <a:spcPct val="100000"/>
                        </a:lnSpc>
                        <a:spcBef>
                          <a:spcPts val="0"/>
                        </a:spcBef>
                        <a:spcAft>
                          <a:spcPts val="0"/>
                        </a:spcAft>
                        <a:buClrTx/>
                        <a:buSzTx/>
                        <a:buFontTx/>
                        <a:buNone/>
                        <a:tabLst/>
                        <a:defRPr/>
                      </a:pPr>
                      <a:r>
                        <a:rPr lang="fr-FR" sz="1200" b="1" baseline="0" dirty="0" err="1" smtClean="0">
                          <a:solidFill>
                            <a:srgbClr val="FF0000"/>
                          </a:solidFill>
                        </a:rPr>
                        <a:t>Diarbennoù</a:t>
                      </a:r>
                      <a:r>
                        <a:rPr lang="fr-FR" sz="1200" b="1" baseline="0" dirty="0" smtClean="0">
                          <a:solidFill>
                            <a:srgbClr val="FF0000"/>
                          </a:solidFill>
                        </a:rPr>
                        <a:t> </a:t>
                      </a:r>
                      <a:r>
                        <a:rPr lang="fr-FR" sz="1200" b="1" baseline="0" dirty="0" err="1" smtClean="0">
                          <a:solidFill>
                            <a:srgbClr val="FF0000"/>
                          </a:solidFill>
                        </a:rPr>
                        <a:t>deskadurel</a:t>
                      </a:r>
                      <a:r>
                        <a:rPr lang="fr-FR" sz="1200" b="1" baseline="0" dirty="0" smtClean="0">
                          <a:solidFill>
                            <a:srgbClr val="FF0000"/>
                          </a:solidFill>
                        </a:rPr>
                        <a:t> ha </a:t>
                      </a:r>
                      <a:r>
                        <a:rPr lang="fr-FR" sz="1200" b="1" baseline="0" dirty="0" err="1" smtClean="0">
                          <a:solidFill>
                            <a:srgbClr val="FF0000"/>
                          </a:solidFill>
                        </a:rPr>
                        <a:t>kastizoù</a:t>
                      </a:r>
                      <a:r>
                        <a:rPr lang="fr-FR" sz="1200" b="1" baseline="0" dirty="0" smtClean="0">
                          <a:solidFill>
                            <a:srgbClr val="FF0000"/>
                          </a:solidFill>
                        </a:rPr>
                        <a:t> </a:t>
                      </a:r>
                      <a:r>
                        <a:rPr lang="fr-FR" sz="1200" b="1" baseline="0" dirty="0" err="1" smtClean="0">
                          <a:solidFill>
                            <a:srgbClr val="FF0000"/>
                          </a:solidFill>
                        </a:rPr>
                        <a:t>deskadurel</a:t>
                      </a:r>
                      <a:endParaRPr lang="fr-FR" sz="1200" b="1" dirty="0" smtClean="0">
                        <a:solidFill>
                          <a:srgbClr val="FF0000"/>
                        </a:solidFill>
                      </a:endParaRPr>
                    </a:p>
                    <a:p>
                      <a:pPr algn="ctr"/>
                      <a:endParaRPr lang="fr-FR" sz="1200" b="1" dirty="0">
                        <a:solidFill>
                          <a:srgbClr val="FF0000"/>
                        </a:solidFill>
                      </a:endParaRPr>
                    </a:p>
                  </a:txBody>
                  <a:tcPr/>
                </a:tc>
              </a:tr>
              <a:tr h="792088">
                <a:tc>
                  <a:txBody>
                    <a:bodyPr/>
                    <a:lstStyle/>
                    <a:p>
                      <a:r>
                        <a:rPr lang="fr-FR" sz="1400" b="1" u="sng" dirty="0" err="1" smtClean="0"/>
                        <a:t>Minor</a:t>
                      </a:r>
                      <a:r>
                        <a:rPr lang="fr-FR" sz="1400" b="1" u="sng" baseline="0" dirty="0" smtClean="0"/>
                        <a:t> hep skiant</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b="1" u="sng" kern="1200" dirty="0" smtClean="0">
                          <a:solidFill>
                            <a:schemeClr val="tx1"/>
                          </a:solidFill>
                          <a:effectLst/>
                          <a:latin typeface="+mn-lt"/>
                          <a:ea typeface="+mn-ea"/>
                          <a:cs typeface="+mn-cs"/>
                        </a:rPr>
                        <a:t>-GROZMOL</a:t>
                      </a:r>
                      <a:r>
                        <a:rPr lang="en-US" sz="1600" kern="1200" dirty="0" smtClean="0">
                          <a:solidFill>
                            <a:schemeClr val="tx1"/>
                          </a:solidFill>
                          <a:effectLst/>
                          <a:latin typeface="+mn-lt"/>
                          <a:ea typeface="+mn-ea"/>
                          <a:cs typeface="+mn-cs"/>
                        </a:rPr>
                        <a:t> :</a:t>
                      </a:r>
                      <a:r>
                        <a:rPr lang="en-US" sz="1100" kern="1200" dirty="0" err="1" smtClean="0">
                          <a:solidFill>
                            <a:schemeClr val="tx1"/>
                          </a:solidFill>
                          <a:effectLst/>
                          <a:latin typeface="+mn-lt"/>
                          <a:ea typeface="+mn-ea"/>
                          <a:cs typeface="+mn-cs"/>
                        </a:rPr>
                        <a:t>resev</a:t>
                      </a:r>
                      <a:r>
                        <a:rPr lang="en-US" sz="1100" kern="1200" dirty="0" smtClean="0">
                          <a:solidFill>
                            <a:schemeClr val="tx1"/>
                          </a:solidFill>
                          <a:effectLst/>
                          <a:latin typeface="+mn-lt"/>
                          <a:ea typeface="+mn-ea"/>
                          <a:cs typeface="+mn-cs"/>
                        </a:rPr>
                        <a:t> a </a:t>
                      </a:r>
                      <a:r>
                        <a:rPr lang="en-US" sz="1100" kern="1200" dirty="0" err="1" smtClean="0">
                          <a:solidFill>
                            <a:schemeClr val="tx1"/>
                          </a:solidFill>
                          <a:effectLst/>
                          <a:latin typeface="+mn-lt"/>
                          <a:ea typeface="+mn-ea"/>
                          <a:cs typeface="+mn-cs"/>
                        </a:rPr>
                        <a:t>ra</a:t>
                      </a:r>
                      <a:r>
                        <a:rPr lang="en-US" sz="1100" kern="1200" dirty="0" smtClean="0">
                          <a:solidFill>
                            <a:schemeClr val="tx1"/>
                          </a:solidFill>
                          <a:effectLst/>
                          <a:latin typeface="+mn-lt"/>
                          <a:ea typeface="+mn-ea"/>
                          <a:cs typeface="+mn-cs"/>
                        </a:rPr>
                        <a:t> </a:t>
                      </a:r>
                      <a:r>
                        <a:rPr lang="en-US" sz="1100" kern="1200" dirty="0" err="1" smtClean="0">
                          <a:solidFill>
                            <a:schemeClr val="tx1"/>
                          </a:solidFill>
                          <a:effectLst/>
                          <a:latin typeface="+mn-lt"/>
                          <a:ea typeface="+mn-ea"/>
                          <a:cs typeface="+mn-cs"/>
                        </a:rPr>
                        <a:t>ar</a:t>
                      </a:r>
                      <a:r>
                        <a:rPr lang="en-US" sz="1100" kern="1200" dirty="0" smtClean="0">
                          <a:solidFill>
                            <a:schemeClr val="tx1"/>
                          </a:solidFill>
                          <a:effectLst/>
                          <a:latin typeface="+mn-lt"/>
                          <a:ea typeface="+mn-ea"/>
                          <a:cs typeface="+mn-cs"/>
                        </a:rPr>
                        <a:t> </a:t>
                      </a:r>
                      <a:r>
                        <a:rPr lang="en-US" sz="1100" kern="1200" dirty="0" err="1" smtClean="0">
                          <a:solidFill>
                            <a:schemeClr val="tx1"/>
                          </a:solidFill>
                          <a:effectLst/>
                          <a:latin typeface="+mn-lt"/>
                          <a:ea typeface="+mn-ea"/>
                          <a:cs typeface="+mn-cs"/>
                        </a:rPr>
                        <a:t>barnour</a:t>
                      </a:r>
                      <a:r>
                        <a:rPr lang="en-US" sz="1100" kern="1200" dirty="0" smtClean="0">
                          <a:solidFill>
                            <a:schemeClr val="tx1"/>
                          </a:solidFill>
                          <a:effectLst/>
                          <a:latin typeface="+mn-lt"/>
                          <a:ea typeface="+mn-ea"/>
                          <a:cs typeface="+mn-cs"/>
                        </a:rPr>
                        <a:t> </a:t>
                      </a:r>
                      <a:r>
                        <a:rPr lang="en-US" sz="1100" kern="1200" dirty="0" err="1" smtClean="0">
                          <a:solidFill>
                            <a:schemeClr val="tx1"/>
                          </a:solidFill>
                          <a:effectLst/>
                          <a:latin typeface="+mn-lt"/>
                          <a:ea typeface="+mn-ea"/>
                          <a:cs typeface="+mn-cs"/>
                        </a:rPr>
                        <a:t>ar</a:t>
                      </a:r>
                      <a:r>
                        <a:rPr lang="en-US" sz="1100" kern="1200" dirty="0" smtClean="0">
                          <a:solidFill>
                            <a:schemeClr val="tx1"/>
                          </a:solidFill>
                          <a:effectLst/>
                          <a:latin typeface="+mn-lt"/>
                          <a:ea typeface="+mn-ea"/>
                          <a:cs typeface="+mn-cs"/>
                        </a:rPr>
                        <a:t> minor en e </a:t>
                      </a:r>
                      <a:r>
                        <a:rPr lang="en-US" sz="1100" kern="1200" dirty="0" err="1" smtClean="0">
                          <a:solidFill>
                            <a:schemeClr val="tx1"/>
                          </a:solidFill>
                          <a:effectLst/>
                          <a:latin typeface="+mn-lt"/>
                          <a:ea typeface="+mn-ea"/>
                          <a:cs typeface="+mn-cs"/>
                        </a:rPr>
                        <a:t>vurev</a:t>
                      </a:r>
                      <a:r>
                        <a:rPr lang="en-US" sz="1100" kern="1200" dirty="0" smtClean="0">
                          <a:solidFill>
                            <a:schemeClr val="tx1"/>
                          </a:solidFill>
                          <a:effectLst/>
                          <a:latin typeface="+mn-lt"/>
                          <a:ea typeface="+mn-ea"/>
                          <a:cs typeface="+mn-cs"/>
                        </a:rPr>
                        <a:t> hag  e </a:t>
                      </a:r>
                      <a:r>
                        <a:rPr lang="en-US" sz="1100" kern="1200" dirty="0" err="1" smtClean="0">
                          <a:solidFill>
                            <a:schemeClr val="tx1"/>
                          </a:solidFill>
                          <a:effectLst/>
                          <a:latin typeface="+mn-lt"/>
                          <a:ea typeface="+mn-ea"/>
                          <a:cs typeface="+mn-cs"/>
                        </a:rPr>
                        <a:t>tispleg</a:t>
                      </a:r>
                      <a:r>
                        <a:rPr lang="en-US" sz="1100" kern="1200" dirty="0" smtClean="0">
                          <a:solidFill>
                            <a:schemeClr val="tx1"/>
                          </a:solidFill>
                          <a:effectLst/>
                          <a:latin typeface="+mn-lt"/>
                          <a:ea typeface="+mn-ea"/>
                          <a:cs typeface="+mn-cs"/>
                        </a:rPr>
                        <a:t> </a:t>
                      </a:r>
                      <a:r>
                        <a:rPr lang="en-US" sz="1100" kern="1200" dirty="0" err="1" smtClean="0">
                          <a:solidFill>
                            <a:schemeClr val="tx1"/>
                          </a:solidFill>
                          <a:effectLst/>
                          <a:latin typeface="+mn-lt"/>
                          <a:ea typeface="+mn-ea"/>
                          <a:cs typeface="+mn-cs"/>
                        </a:rPr>
                        <a:t>dezhañ</a:t>
                      </a:r>
                      <a:r>
                        <a:rPr lang="en-US" sz="1100" kern="1200" dirty="0" smtClean="0">
                          <a:solidFill>
                            <a:schemeClr val="tx1"/>
                          </a:solidFill>
                          <a:effectLst/>
                          <a:latin typeface="+mn-lt"/>
                          <a:ea typeface="+mn-ea"/>
                          <a:cs typeface="+mn-cs"/>
                        </a:rPr>
                        <a:t> </a:t>
                      </a:r>
                      <a:r>
                        <a:rPr lang="en-US" sz="1100" kern="1200" dirty="0" err="1" smtClean="0">
                          <a:solidFill>
                            <a:schemeClr val="tx1"/>
                          </a:solidFill>
                          <a:effectLst/>
                          <a:latin typeface="+mn-lt"/>
                          <a:ea typeface="+mn-ea"/>
                          <a:cs typeface="+mn-cs"/>
                        </a:rPr>
                        <a:t>grevusted</a:t>
                      </a:r>
                      <a:r>
                        <a:rPr lang="en-US" sz="1100" kern="1200" dirty="0" smtClean="0">
                          <a:solidFill>
                            <a:schemeClr val="tx1"/>
                          </a:solidFill>
                          <a:effectLst/>
                          <a:latin typeface="+mn-lt"/>
                          <a:ea typeface="+mn-ea"/>
                          <a:cs typeface="+mn-cs"/>
                        </a:rPr>
                        <a:t> </a:t>
                      </a:r>
                      <a:r>
                        <a:rPr lang="en-US" sz="1100" kern="1200" dirty="0" err="1" smtClean="0">
                          <a:solidFill>
                            <a:schemeClr val="tx1"/>
                          </a:solidFill>
                          <a:effectLst/>
                          <a:latin typeface="+mn-lt"/>
                          <a:ea typeface="+mn-ea"/>
                          <a:cs typeface="+mn-cs"/>
                        </a:rPr>
                        <a:t>ec’h</a:t>
                      </a:r>
                      <a:r>
                        <a:rPr lang="en-US" sz="1100" kern="1200" dirty="0" smtClean="0">
                          <a:solidFill>
                            <a:schemeClr val="tx1"/>
                          </a:solidFill>
                          <a:effectLst/>
                          <a:latin typeface="+mn-lt"/>
                          <a:ea typeface="+mn-ea"/>
                          <a:cs typeface="+mn-cs"/>
                        </a:rPr>
                        <a:t> </a:t>
                      </a:r>
                      <a:r>
                        <a:rPr lang="en-US" sz="1100" kern="1200" dirty="0" err="1" smtClean="0">
                          <a:solidFill>
                            <a:schemeClr val="tx1"/>
                          </a:solidFill>
                          <a:effectLst/>
                          <a:latin typeface="+mn-lt"/>
                          <a:ea typeface="+mn-ea"/>
                          <a:cs typeface="+mn-cs"/>
                        </a:rPr>
                        <a:t>akta</a:t>
                      </a:r>
                      <a:endParaRPr lang="en-US" sz="11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b="1" kern="1200" dirty="0" smtClean="0">
                          <a:solidFill>
                            <a:schemeClr val="tx1"/>
                          </a:solidFill>
                          <a:effectLst/>
                          <a:latin typeface="+mn-lt"/>
                          <a:ea typeface="+mn-ea"/>
                          <a:cs typeface="+mn-cs"/>
                        </a:rPr>
                        <a:t>-</a:t>
                      </a:r>
                      <a:r>
                        <a:rPr lang="en-US" sz="1100" b="1" u="none" kern="1200" dirty="0" smtClean="0">
                          <a:solidFill>
                            <a:schemeClr val="tx1"/>
                          </a:solidFill>
                          <a:effectLst/>
                          <a:latin typeface="+mn-lt"/>
                          <a:ea typeface="+mn-ea"/>
                          <a:cs typeface="+mn-cs"/>
                        </a:rPr>
                        <a:t>ADROET D’AR GERENT</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b="1" u="none" kern="1200" dirty="0" smtClean="0">
                          <a:solidFill>
                            <a:schemeClr val="tx1"/>
                          </a:solidFill>
                          <a:effectLst/>
                          <a:latin typeface="+mn-lt"/>
                          <a:ea typeface="+mn-ea"/>
                          <a:cs typeface="+mn-cs"/>
                        </a:rPr>
                        <a:t>-MENEG FALL HA LIDEG</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b="1" u="none" kern="1200" dirty="0" smtClean="0">
                          <a:solidFill>
                            <a:schemeClr val="tx1"/>
                          </a:solidFill>
                          <a:effectLst/>
                          <a:latin typeface="+mn-lt"/>
                          <a:ea typeface="+mn-ea"/>
                          <a:cs typeface="+mn-cs"/>
                        </a:rPr>
                        <a:t>-FRANKIZ EVEZHIAET get </a:t>
                      </a:r>
                      <a:r>
                        <a:rPr lang="en-US" sz="1100" b="1" u="none" kern="1200" dirty="0" err="1" smtClean="0">
                          <a:solidFill>
                            <a:schemeClr val="tx1"/>
                          </a:solidFill>
                          <a:effectLst/>
                          <a:latin typeface="+mn-lt"/>
                          <a:ea typeface="+mn-ea"/>
                          <a:cs typeface="+mn-cs"/>
                        </a:rPr>
                        <a:t>ar</a:t>
                      </a:r>
                      <a:r>
                        <a:rPr lang="en-US" sz="1100" b="1" u="none" kern="1200" dirty="0" smtClean="0">
                          <a:solidFill>
                            <a:schemeClr val="tx1"/>
                          </a:solidFill>
                          <a:effectLst/>
                          <a:latin typeface="+mn-lt"/>
                          <a:ea typeface="+mn-ea"/>
                          <a:cs typeface="+mn-cs"/>
                        </a:rPr>
                        <a:t> GBY, </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b="1" u="none" kern="1200" dirty="0" smtClean="0">
                          <a:solidFill>
                            <a:schemeClr val="tx1"/>
                          </a:solidFill>
                          <a:effectLst/>
                          <a:latin typeface="+mn-lt"/>
                          <a:ea typeface="+mn-ea"/>
                          <a:cs typeface="+mn-cs"/>
                        </a:rPr>
                        <a:t>-ADKEMPENN</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b="1" u="none" kern="1200" dirty="0" smtClean="0">
                          <a:solidFill>
                            <a:schemeClr val="tx1"/>
                          </a:solidFill>
                          <a:effectLst/>
                          <a:latin typeface="+mn-lt"/>
                          <a:ea typeface="+mn-ea"/>
                          <a:cs typeface="+mn-cs"/>
                        </a:rPr>
                        <a:t>-DELL-KASTIZ</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b="1" u="none" kern="1200" dirty="0" smtClean="0">
                          <a:solidFill>
                            <a:schemeClr val="tx1"/>
                          </a:solidFill>
                          <a:effectLst/>
                          <a:latin typeface="+mn-lt"/>
                          <a:ea typeface="+mn-ea"/>
                          <a:cs typeface="+mn-cs"/>
                        </a:rPr>
                        <a:t>-</a:t>
                      </a:r>
                      <a:r>
                        <a:rPr lang="fr-FR" sz="1200" b="1" kern="1200" dirty="0" smtClean="0">
                          <a:solidFill>
                            <a:schemeClr val="tx1"/>
                          </a:solidFill>
                          <a:effectLst/>
                          <a:latin typeface="+mn-lt"/>
                          <a:ea typeface="+mn-ea"/>
                          <a:cs typeface="+mn-cs"/>
                        </a:rPr>
                        <a:t>RASKIÑ</a:t>
                      </a:r>
                      <a:r>
                        <a:rPr lang="fr-FR" sz="1200" kern="1200" dirty="0" smtClean="0">
                          <a:solidFill>
                            <a:schemeClr val="tx1"/>
                          </a:solidFill>
                          <a:effectLst/>
                          <a:latin typeface="+mn-lt"/>
                          <a:ea typeface="+mn-ea"/>
                          <a:cs typeface="+mn-cs"/>
                        </a:rPr>
                        <a:t> : </a:t>
                      </a:r>
                      <a:r>
                        <a:rPr lang="fr-FR" sz="1200" kern="1200" dirty="0" err="1" smtClean="0">
                          <a:solidFill>
                            <a:schemeClr val="tx1"/>
                          </a:solidFill>
                          <a:effectLst/>
                          <a:latin typeface="+mn-lt"/>
                          <a:ea typeface="+mn-ea"/>
                          <a:cs typeface="+mn-cs"/>
                        </a:rPr>
                        <a:t>raskiñ</a:t>
                      </a:r>
                      <a:r>
                        <a:rPr lang="fr-FR" sz="1200" kern="1200" dirty="0" smtClean="0">
                          <a:solidFill>
                            <a:schemeClr val="tx1"/>
                          </a:solidFill>
                          <a:effectLst/>
                          <a:latin typeface="+mn-lt"/>
                          <a:ea typeface="+mn-ea"/>
                          <a:cs typeface="+mn-cs"/>
                        </a:rPr>
                        <a:t> a ra </a:t>
                      </a:r>
                      <a:r>
                        <a:rPr lang="fr-FR" sz="1200" kern="1200" dirty="0" err="1" smtClean="0">
                          <a:solidFill>
                            <a:schemeClr val="tx1"/>
                          </a:solidFill>
                          <a:effectLst/>
                          <a:latin typeface="+mn-lt"/>
                          <a:ea typeface="+mn-ea"/>
                          <a:cs typeface="+mn-cs"/>
                        </a:rPr>
                        <a:t>ar</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barnour</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ar</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benveg</a:t>
                      </a:r>
                      <a:r>
                        <a:rPr lang="fr-FR" sz="1200" kern="1200" dirty="0" smtClean="0">
                          <a:solidFill>
                            <a:schemeClr val="tx1"/>
                          </a:solidFill>
                          <a:effectLst/>
                          <a:latin typeface="+mn-lt"/>
                          <a:ea typeface="+mn-ea"/>
                          <a:cs typeface="+mn-cs"/>
                        </a:rPr>
                        <a:t> en deus </a:t>
                      </a:r>
                      <a:r>
                        <a:rPr lang="fr-FR" sz="1200" kern="1200" dirty="0" err="1" smtClean="0">
                          <a:solidFill>
                            <a:schemeClr val="tx1"/>
                          </a:solidFill>
                          <a:effectLst/>
                          <a:latin typeface="+mn-lt"/>
                          <a:ea typeface="+mn-ea"/>
                          <a:cs typeface="+mn-cs"/>
                        </a:rPr>
                        <a:t>servijet</a:t>
                      </a:r>
                      <a:r>
                        <a:rPr lang="fr-FR" sz="1200" kern="1200" dirty="0" smtClean="0">
                          <a:solidFill>
                            <a:schemeClr val="tx1"/>
                          </a:solidFill>
                          <a:effectLst/>
                          <a:latin typeface="+mn-lt"/>
                          <a:ea typeface="+mn-ea"/>
                          <a:cs typeface="+mn-cs"/>
                        </a:rPr>
                        <a:t> da </a:t>
                      </a:r>
                      <a:r>
                        <a:rPr lang="fr-FR" sz="1200" kern="1200" dirty="0" err="1" smtClean="0">
                          <a:solidFill>
                            <a:schemeClr val="tx1"/>
                          </a:solidFill>
                          <a:effectLst/>
                          <a:latin typeface="+mn-lt"/>
                          <a:ea typeface="+mn-ea"/>
                          <a:cs typeface="+mn-cs"/>
                        </a:rPr>
                        <a:t>sevel</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ar</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felladenn</a:t>
                      </a:r>
                      <a:r>
                        <a:rPr lang="fr-FR" sz="1200" kern="1200" dirty="0" smtClean="0">
                          <a:solidFill>
                            <a:schemeClr val="tx1"/>
                          </a:solidFill>
                          <a:effectLst/>
                          <a:latin typeface="+mn-lt"/>
                          <a:ea typeface="+mn-ea"/>
                          <a:cs typeface="+mn-cs"/>
                        </a:rPr>
                        <a:t> </a:t>
                      </a:r>
                      <a:endParaRPr lang="en-US" sz="900" b="1" u="none"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b="1" kern="1200" dirty="0" smtClean="0">
                          <a:solidFill>
                            <a:schemeClr val="tx1"/>
                          </a:solidFill>
                          <a:effectLst/>
                          <a:latin typeface="+mn-lt"/>
                          <a:ea typeface="+mn-ea"/>
                          <a:cs typeface="+mn-cs"/>
                        </a:rPr>
                        <a:t>-</a:t>
                      </a:r>
                      <a:endParaRPr lang="fr-FR" sz="1400" dirty="0"/>
                    </a:p>
                  </a:txBody>
                  <a:tcPr/>
                </a:tc>
                <a:tc>
                  <a:txBody>
                    <a:bodyPr/>
                    <a:lstStyle/>
                    <a:p>
                      <a:r>
                        <a:rPr lang="en-US" sz="1100" b="1" kern="1200" dirty="0" smtClean="0">
                          <a:solidFill>
                            <a:schemeClr val="tx1"/>
                          </a:solidFill>
                          <a:effectLst/>
                          <a:latin typeface="+mn-lt"/>
                          <a:ea typeface="+mn-ea"/>
                          <a:cs typeface="+mn-cs"/>
                        </a:rPr>
                        <a:t>-GROZMOL</a:t>
                      </a:r>
                      <a:r>
                        <a:rPr lang="en-US" sz="11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-ADKEMPENN </a:t>
                      </a:r>
                      <a:endParaRPr lang="fr-FR"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Ret </a:t>
                      </a:r>
                      <a:r>
                        <a:rPr lang="en-US" sz="1200" kern="1200" dirty="0" err="1" smtClean="0">
                          <a:solidFill>
                            <a:schemeClr val="tx1"/>
                          </a:solidFill>
                          <a:effectLst/>
                          <a:latin typeface="+mn-lt"/>
                          <a:ea typeface="+mn-ea"/>
                          <a:cs typeface="+mn-cs"/>
                        </a:rPr>
                        <a:t>eo</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ar</a:t>
                      </a:r>
                      <a:r>
                        <a:rPr lang="en-US" sz="1200" kern="1200" dirty="0" smtClean="0">
                          <a:solidFill>
                            <a:schemeClr val="tx1"/>
                          </a:solidFill>
                          <a:effectLst/>
                          <a:latin typeface="+mn-lt"/>
                          <a:ea typeface="+mn-ea"/>
                          <a:cs typeface="+mn-cs"/>
                        </a:rPr>
                        <a:t> minor </a:t>
                      </a:r>
                      <a:r>
                        <a:rPr lang="en-US" sz="1200" kern="1200" dirty="0" err="1" smtClean="0">
                          <a:solidFill>
                            <a:schemeClr val="tx1"/>
                          </a:solidFill>
                          <a:effectLst/>
                          <a:latin typeface="+mn-lt"/>
                          <a:ea typeface="+mn-ea"/>
                          <a:cs typeface="+mn-cs"/>
                        </a:rPr>
                        <a:t>adkempenn</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ar</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gwalltaol</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graet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distrujoù</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gloaz</a:t>
                      </a:r>
                      <a:r>
                        <a:rPr lang="en-US" sz="1200" kern="1200" dirty="0" smtClean="0">
                          <a:solidFill>
                            <a:schemeClr val="tx1"/>
                          </a:solidFill>
                          <a:effectLst/>
                          <a:latin typeface="+mn-lt"/>
                          <a:ea typeface="+mn-ea"/>
                          <a:cs typeface="+mn-cs"/>
                        </a:rPr>
                        <a:t>…)</a:t>
                      </a:r>
                    </a:p>
                    <a:p>
                      <a:r>
                        <a:rPr lang="en-US" sz="1200" b="1" kern="1200" dirty="0" smtClean="0">
                          <a:solidFill>
                            <a:schemeClr val="tx1"/>
                          </a:solidFill>
                          <a:effectLst/>
                          <a:latin typeface="+mn-lt"/>
                          <a:ea typeface="+mn-ea"/>
                          <a:cs typeface="+mn-cs"/>
                        </a:rPr>
                        <a:t>-DELL-KASTIZ</a:t>
                      </a:r>
                      <a:r>
                        <a:rPr lang="en-US" sz="1200" kern="1200" dirty="0" smtClean="0">
                          <a:solidFill>
                            <a:schemeClr val="tx1"/>
                          </a:solidFill>
                          <a:effectLst/>
                          <a:latin typeface="+mn-lt"/>
                          <a:ea typeface="+mn-ea"/>
                          <a:cs typeface="+mn-cs"/>
                        </a:rPr>
                        <a:t> : dell-</a:t>
                      </a:r>
                      <a:r>
                        <a:rPr lang="en-US" sz="1200" kern="1200" dirty="0" err="1" smtClean="0">
                          <a:solidFill>
                            <a:schemeClr val="tx1"/>
                          </a:solidFill>
                          <a:effectLst/>
                          <a:latin typeface="+mn-lt"/>
                          <a:ea typeface="+mn-ea"/>
                          <a:cs typeface="+mn-cs"/>
                        </a:rPr>
                        <a:t>kastiz</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pe</a:t>
                      </a:r>
                      <a:r>
                        <a:rPr lang="en-US" sz="1200" kern="1200" dirty="0" smtClean="0">
                          <a:solidFill>
                            <a:schemeClr val="tx1"/>
                          </a:solidFill>
                          <a:effectLst/>
                          <a:latin typeface="+mn-lt"/>
                          <a:ea typeface="+mn-ea"/>
                          <a:cs typeface="+mn-cs"/>
                        </a:rPr>
                        <a:t> get </a:t>
                      </a:r>
                      <a:r>
                        <a:rPr lang="en-US" sz="1200" kern="1200" dirty="0" err="1" smtClean="0">
                          <a:solidFill>
                            <a:schemeClr val="tx1"/>
                          </a:solidFill>
                          <a:effectLst/>
                          <a:latin typeface="+mn-lt"/>
                          <a:ea typeface="+mn-ea"/>
                          <a:cs typeface="+mn-cs"/>
                        </a:rPr>
                        <a:t>gourvez</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a:t>
                      </a:r>
                      <a:r>
                        <a:rPr lang="en-US" sz="1200" b="1" kern="1200" dirty="0" err="1" smtClean="0">
                          <a:solidFill>
                            <a:schemeClr val="tx1"/>
                          </a:solidFill>
                          <a:effectLst/>
                          <a:latin typeface="+mn-lt"/>
                          <a:ea typeface="+mn-ea"/>
                          <a:cs typeface="+mn-cs"/>
                        </a:rPr>
                        <a:t>RET-GROÑS:</a:t>
                      </a:r>
                      <a:r>
                        <a:rPr lang="en-US" sz="1100" kern="1200" dirty="0" err="1" smtClean="0">
                          <a:solidFill>
                            <a:schemeClr val="tx1"/>
                          </a:solidFill>
                          <a:effectLst/>
                          <a:latin typeface="+mn-lt"/>
                          <a:ea typeface="+mn-ea"/>
                          <a:cs typeface="+mn-cs"/>
                        </a:rPr>
                        <a:t>Ret</a:t>
                      </a:r>
                      <a:r>
                        <a:rPr lang="en-US" sz="1800" kern="1200" dirty="0" err="1" smtClean="0">
                          <a:solidFill>
                            <a:schemeClr val="tx1"/>
                          </a:solidFill>
                          <a:effectLst/>
                          <a:latin typeface="+mn-lt"/>
                          <a:ea typeface="+mn-ea"/>
                          <a:cs typeface="+mn-cs"/>
                        </a:rPr>
                        <a:t>-</a:t>
                      </a:r>
                      <a:r>
                        <a:rPr lang="en-US" sz="1050" kern="1200" dirty="0" err="1" smtClean="0">
                          <a:solidFill>
                            <a:schemeClr val="tx1"/>
                          </a:solidFill>
                          <a:effectLst/>
                          <a:latin typeface="+mn-lt"/>
                          <a:ea typeface="+mn-ea"/>
                          <a:cs typeface="+mn-cs"/>
                        </a:rPr>
                        <a:t>groñs</a:t>
                      </a:r>
                      <a:r>
                        <a:rPr lang="en-US" sz="1050" kern="1200" dirty="0" smtClean="0">
                          <a:solidFill>
                            <a:schemeClr val="tx1"/>
                          </a:solidFill>
                          <a:effectLst/>
                          <a:latin typeface="+mn-lt"/>
                          <a:ea typeface="+mn-ea"/>
                          <a:cs typeface="+mn-cs"/>
                        </a:rPr>
                        <a:t> </a:t>
                      </a:r>
                      <a:r>
                        <a:rPr lang="en-US" sz="1050" kern="1200" dirty="0" err="1" smtClean="0">
                          <a:solidFill>
                            <a:schemeClr val="tx1"/>
                          </a:solidFill>
                          <a:effectLst/>
                          <a:latin typeface="+mn-lt"/>
                          <a:ea typeface="+mn-ea"/>
                          <a:cs typeface="+mn-cs"/>
                        </a:rPr>
                        <a:t>eo</a:t>
                      </a:r>
                      <a:r>
                        <a:rPr lang="en-US" sz="1050" kern="1200" dirty="0" smtClean="0">
                          <a:solidFill>
                            <a:schemeClr val="tx1"/>
                          </a:solidFill>
                          <a:effectLst/>
                          <a:latin typeface="+mn-lt"/>
                          <a:ea typeface="+mn-ea"/>
                          <a:cs typeface="+mn-cs"/>
                        </a:rPr>
                        <a:t> </a:t>
                      </a:r>
                      <a:r>
                        <a:rPr lang="en-US" sz="1050" kern="1200" dirty="0" err="1" smtClean="0">
                          <a:solidFill>
                            <a:schemeClr val="tx1"/>
                          </a:solidFill>
                          <a:effectLst/>
                          <a:latin typeface="+mn-lt"/>
                          <a:ea typeface="+mn-ea"/>
                          <a:cs typeface="+mn-cs"/>
                        </a:rPr>
                        <a:t>heuliiñ</a:t>
                      </a:r>
                      <a:r>
                        <a:rPr lang="en-US" sz="1050" kern="1200" dirty="0" smtClean="0">
                          <a:solidFill>
                            <a:schemeClr val="tx1"/>
                          </a:solidFill>
                          <a:effectLst/>
                          <a:latin typeface="+mn-lt"/>
                          <a:ea typeface="+mn-ea"/>
                          <a:cs typeface="+mn-cs"/>
                        </a:rPr>
                        <a:t> </a:t>
                      </a:r>
                      <a:r>
                        <a:rPr lang="en-US" sz="1050" kern="1200" dirty="0" err="1" smtClean="0">
                          <a:solidFill>
                            <a:schemeClr val="tx1"/>
                          </a:solidFill>
                          <a:effectLst/>
                          <a:latin typeface="+mn-lt"/>
                          <a:ea typeface="+mn-ea"/>
                          <a:cs typeface="+mn-cs"/>
                        </a:rPr>
                        <a:t>ur</a:t>
                      </a:r>
                      <a:r>
                        <a:rPr lang="en-US" sz="1050" kern="1200" dirty="0" smtClean="0">
                          <a:solidFill>
                            <a:schemeClr val="tx1"/>
                          </a:solidFill>
                          <a:effectLst/>
                          <a:latin typeface="+mn-lt"/>
                          <a:ea typeface="+mn-ea"/>
                          <a:cs typeface="+mn-cs"/>
                        </a:rPr>
                        <a:t> </a:t>
                      </a:r>
                      <a:r>
                        <a:rPr lang="en-US" sz="1050" kern="1200" dirty="0" err="1" smtClean="0">
                          <a:solidFill>
                            <a:schemeClr val="tx1"/>
                          </a:solidFill>
                          <a:effectLst/>
                          <a:latin typeface="+mn-lt"/>
                          <a:ea typeface="+mn-ea"/>
                          <a:cs typeface="+mn-cs"/>
                        </a:rPr>
                        <a:t>staj</a:t>
                      </a:r>
                      <a:r>
                        <a:rPr lang="en-US" sz="1050" kern="1200" dirty="0" smtClean="0">
                          <a:solidFill>
                            <a:schemeClr val="tx1"/>
                          </a:solidFill>
                          <a:effectLst/>
                          <a:latin typeface="+mn-lt"/>
                          <a:ea typeface="+mn-ea"/>
                          <a:cs typeface="+mn-cs"/>
                        </a:rPr>
                        <a:t> a </a:t>
                      </a:r>
                      <a:r>
                        <a:rPr lang="en-US" sz="1050" kern="1200" dirty="0" err="1" smtClean="0">
                          <a:solidFill>
                            <a:schemeClr val="tx1"/>
                          </a:solidFill>
                          <a:effectLst/>
                          <a:latin typeface="+mn-lt"/>
                          <a:ea typeface="+mn-ea"/>
                          <a:cs typeface="+mn-cs"/>
                        </a:rPr>
                        <a:t>zeskadurezh</a:t>
                      </a:r>
                      <a:r>
                        <a:rPr lang="en-US" sz="105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-FRANKIZ EVEZHIAET</a:t>
                      </a:r>
                      <a:r>
                        <a:rPr lang="en-US" sz="1200" b="0" kern="1200" dirty="0" smtClean="0">
                          <a:solidFill>
                            <a:schemeClr val="tx1"/>
                          </a:solidFill>
                          <a:effectLst/>
                          <a:latin typeface="+mn-lt"/>
                          <a:ea typeface="+mn-ea"/>
                          <a:cs typeface="+mn-cs"/>
                        </a:rPr>
                        <a:t> get</a:t>
                      </a:r>
                      <a:r>
                        <a:rPr lang="en-US" sz="1200" b="0" kern="1200" baseline="0" dirty="0" smtClean="0">
                          <a:solidFill>
                            <a:schemeClr val="tx1"/>
                          </a:solidFill>
                          <a:effectLst/>
                          <a:latin typeface="+mn-lt"/>
                          <a:ea typeface="+mn-ea"/>
                          <a:cs typeface="+mn-cs"/>
                        </a:rPr>
                        <a:t> </a:t>
                      </a:r>
                      <a:r>
                        <a:rPr lang="en-US" sz="1200" b="0" kern="1200" baseline="0" dirty="0" err="1" smtClean="0">
                          <a:solidFill>
                            <a:schemeClr val="tx1"/>
                          </a:solidFill>
                          <a:effectLst/>
                          <a:latin typeface="+mn-lt"/>
                          <a:ea typeface="+mn-ea"/>
                          <a:cs typeface="+mn-cs"/>
                        </a:rPr>
                        <a:t>ar</a:t>
                      </a:r>
                      <a:r>
                        <a:rPr lang="en-US" sz="1200" b="0" kern="1200" baseline="0" dirty="0" smtClean="0">
                          <a:solidFill>
                            <a:schemeClr val="tx1"/>
                          </a:solidFill>
                          <a:effectLst/>
                          <a:latin typeface="+mn-lt"/>
                          <a:ea typeface="+mn-ea"/>
                          <a:cs typeface="+mn-cs"/>
                        </a:rPr>
                        <a:t> GBY</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-LAKAET</a:t>
                      </a:r>
                      <a:r>
                        <a:rPr lang="en-US" sz="1200" b="1" kern="1200" baseline="0" dirty="0" smtClean="0">
                          <a:solidFill>
                            <a:schemeClr val="tx1"/>
                          </a:solidFill>
                          <a:effectLst/>
                          <a:latin typeface="+mn-lt"/>
                          <a:ea typeface="+mn-ea"/>
                          <a:cs typeface="+mn-cs"/>
                        </a:rPr>
                        <a:t> EN UR FAMILH-DEGEMER</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smtClean="0">
                          <a:solidFill>
                            <a:schemeClr val="tx1"/>
                          </a:solidFill>
                          <a:effectLst/>
                          <a:latin typeface="+mn-lt"/>
                          <a:ea typeface="+mn-ea"/>
                          <a:cs typeface="+mn-cs"/>
                        </a:rPr>
                        <a:t>-RASKIÑ </a:t>
                      </a:r>
                      <a:endParaRPr lang="fr-FR" sz="600" b="0" dirty="0"/>
                    </a:p>
                  </a:txBody>
                  <a:tcPr/>
                </a:tc>
                <a:tc>
                  <a:txBody>
                    <a:bodyPr/>
                    <a:lstStyle/>
                    <a:p>
                      <a:r>
                        <a:rPr lang="fr-FR" sz="1100" dirty="0" smtClean="0"/>
                        <a:t>An </a:t>
                      </a:r>
                      <a:r>
                        <a:rPr lang="fr-FR" sz="1100" dirty="0" err="1" smtClean="0"/>
                        <a:t>diarbennoù</a:t>
                      </a:r>
                      <a:r>
                        <a:rPr lang="fr-FR" sz="1100" dirty="0" smtClean="0"/>
                        <a:t>  </a:t>
                      </a:r>
                      <a:r>
                        <a:rPr lang="fr-FR" sz="1100" dirty="0" err="1" smtClean="0"/>
                        <a:t>araok</a:t>
                      </a:r>
                      <a:endParaRPr lang="fr-FR" sz="1100" dirty="0" smtClean="0"/>
                    </a:p>
                    <a:p>
                      <a:r>
                        <a:rPr lang="fr-FR" sz="1400" dirty="0" smtClean="0"/>
                        <a:t>+</a:t>
                      </a:r>
                    </a:p>
                    <a:p>
                      <a:r>
                        <a:rPr lang="fr-FR" sz="1400" dirty="0" smtClean="0"/>
                        <a:t>-</a:t>
                      </a:r>
                      <a:r>
                        <a:rPr lang="fr-FR" sz="1100" b="1" dirty="0" smtClean="0"/>
                        <a:t>TOULL-BAC’H</a:t>
                      </a:r>
                    </a:p>
                    <a:p>
                      <a:r>
                        <a:rPr lang="fr-FR" sz="1100" dirty="0" err="1" smtClean="0"/>
                        <a:t>Get</a:t>
                      </a:r>
                      <a:r>
                        <a:rPr lang="fr-FR" sz="1100" dirty="0" smtClean="0"/>
                        <a:t> </a:t>
                      </a:r>
                      <a:r>
                        <a:rPr lang="fr-FR" sz="1100" dirty="0" err="1" smtClean="0"/>
                        <a:t>pe</a:t>
                      </a:r>
                      <a:r>
                        <a:rPr lang="fr-FR" sz="1100" dirty="0" smtClean="0"/>
                        <a:t> hep </a:t>
                      </a:r>
                      <a:r>
                        <a:rPr lang="fr-FR" sz="1100" dirty="0" err="1" smtClean="0"/>
                        <a:t>goursez</a:t>
                      </a:r>
                      <a:endParaRPr lang="fr-FR" sz="1100" dirty="0" smtClean="0"/>
                    </a:p>
                    <a:p>
                      <a:r>
                        <a:rPr lang="fr-FR" sz="1400" dirty="0" smtClean="0"/>
                        <a:t>-</a:t>
                      </a:r>
                      <a:r>
                        <a:rPr lang="fr-FR" sz="1200" b="1" dirty="0" smtClean="0"/>
                        <a:t>KREIZENN DESAVEREZH KLOZ</a:t>
                      </a:r>
                      <a:endParaRPr lang="fr-FR" sz="1050" b="1" kern="1200" dirty="0" smtClean="0">
                        <a:solidFill>
                          <a:schemeClr val="tx1"/>
                        </a:solidFill>
                        <a:effectLst/>
                        <a:latin typeface="+mn-lt"/>
                        <a:ea typeface="+mn-ea"/>
                        <a:cs typeface="+mn-cs"/>
                      </a:endParaRPr>
                    </a:p>
                    <a:p>
                      <a:r>
                        <a:rPr lang="fr-FR" sz="1100" kern="1200" dirty="0" err="1" smtClean="0">
                          <a:solidFill>
                            <a:schemeClr val="tx1"/>
                          </a:solidFill>
                          <a:effectLst/>
                          <a:latin typeface="+mn-lt"/>
                          <a:ea typeface="+mn-ea"/>
                          <a:cs typeface="+mn-cs"/>
                        </a:rPr>
                        <a:t>Degemer</a:t>
                      </a:r>
                      <a:r>
                        <a:rPr lang="fr-FR" sz="1100" kern="1200" dirty="0" smtClean="0">
                          <a:solidFill>
                            <a:schemeClr val="tx1"/>
                          </a:solidFill>
                          <a:effectLst/>
                          <a:latin typeface="+mn-lt"/>
                          <a:ea typeface="+mn-ea"/>
                          <a:cs typeface="+mn-cs"/>
                        </a:rPr>
                        <a:t> a ra </a:t>
                      </a:r>
                      <a:r>
                        <a:rPr lang="fr-FR" sz="1100" kern="1200" dirty="0" err="1" smtClean="0">
                          <a:solidFill>
                            <a:schemeClr val="tx1"/>
                          </a:solidFill>
                          <a:effectLst/>
                          <a:latin typeface="+mn-lt"/>
                          <a:ea typeface="+mn-ea"/>
                          <a:cs typeface="+mn-cs"/>
                        </a:rPr>
                        <a:t>ar</a:t>
                      </a:r>
                      <a:r>
                        <a:rPr lang="fr-FR" sz="1100" kern="1200" dirty="0" smtClean="0">
                          <a:solidFill>
                            <a:schemeClr val="tx1"/>
                          </a:solidFill>
                          <a:effectLst/>
                          <a:latin typeface="+mn-lt"/>
                          <a:ea typeface="+mn-ea"/>
                          <a:cs typeface="+mn-cs"/>
                        </a:rPr>
                        <a:t> </a:t>
                      </a:r>
                      <a:r>
                        <a:rPr lang="fr-FR" sz="1100" kern="1200" dirty="0" err="1" smtClean="0">
                          <a:solidFill>
                            <a:schemeClr val="tx1"/>
                          </a:solidFill>
                          <a:effectLst/>
                          <a:latin typeface="+mn-lt"/>
                          <a:ea typeface="+mn-ea"/>
                          <a:cs typeface="+mn-cs"/>
                        </a:rPr>
                        <a:t>greizenn</a:t>
                      </a:r>
                      <a:r>
                        <a:rPr lang="fr-FR" sz="1100" kern="1200" dirty="0" smtClean="0">
                          <a:solidFill>
                            <a:schemeClr val="tx1"/>
                          </a:solidFill>
                          <a:effectLst/>
                          <a:latin typeface="+mn-lt"/>
                          <a:ea typeface="+mn-ea"/>
                          <a:cs typeface="+mn-cs"/>
                        </a:rPr>
                        <a:t> </a:t>
                      </a:r>
                      <a:r>
                        <a:rPr lang="fr-FR" sz="1100" kern="1200" dirty="0" err="1" smtClean="0">
                          <a:solidFill>
                            <a:schemeClr val="tx1"/>
                          </a:solidFill>
                          <a:effectLst/>
                          <a:latin typeface="+mn-lt"/>
                          <a:ea typeface="+mn-ea"/>
                          <a:cs typeface="+mn-cs"/>
                        </a:rPr>
                        <a:t>ar</a:t>
                      </a:r>
                      <a:r>
                        <a:rPr lang="fr-FR" sz="1100" kern="1200" dirty="0" smtClean="0">
                          <a:solidFill>
                            <a:schemeClr val="tx1"/>
                          </a:solidFill>
                          <a:effectLst/>
                          <a:latin typeface="+mn-lt"/>
                          <a:ea typeface="+mn-ea"/>
                          <a:cs typeface="+mn-cs"/>
                        </a:rPr>
                        <a:t> </a:t>
                      </a:r>
                      <a:r>
                        <a:rPr lang="fr-FR" sz="1100" kern="1200" dirty="0" err="1" smtClean="0">
                          <a:solidFill>
                            <a:schemeClr val="tx1"/>
                          </a:solidFill>
                          <a:effectLst/>
                          <a:latin typeface="+mn-lt"/>
                          <a:ea typeface="+mn-ea"/>
                          <a:cs typeface="+mn-cs"/>
                        </a:rPr>
                        <a:t>felladenner</a:t>
                      </a:r>
                      <a:r>
                        <a:rPr lang="fr-FR" sz="1100" kern="1200" dirty="0" smtClean="0">
                          <a:solidFill>
                            <a:schemeClr val="tx1"/>
                          </a:solidFill>
                          <a:effectLst/>
                          <a:latin typeface="+mn-lt"/>
                          <a:ea typeface="+mn-ea"/>
                          <a:cs typeface="+mn-cs"/>
                        </a:rPr>
                        <a:t> </a:t>
                      </a:r>
                      <a:r>
                        <a:rPr lang="fr-FR" sz="1100" kern="1200" dirty="0" err="1" smtClean="0">
                          <a:solidFill>
                            <a:schemeClr val="tx1"/>
                          </a:solidFill>
                          <a:effectLst/>
                          <a:latin typeface="+mn-lt"/>
                          <a:ea typeface="+mn-ea"/>
                          <a:cs typeface="+mn-cs"/>
                        </a:rPr>
                        <a:t>adwech</a:t>
                      </a:r>
                      <a:r>
                        <a:rPr lang="fr-FR" sz="1100" kern="1200" dirty="0" smtClean="0">
                          <a:solidFill>
                            <a:schemeClr val="tx1"/>
                          </a:solidFill>
                          <a:effectLst/>
                          <a:latin typeface="+mn-lt"/>
                          <a:ea typeface="+mn-ea"/>
                          <a:cs typeface="+mn-cs"/>
                        </a:rPr>
                        <a:t>. </a:t>
                      </a:r>
                      <a:r>
                        <a:rPr lang="fr-FR" sz="1100" kern="1200" dirty="0" err="1" smtClean="0">
                          <a:solidFill>
                            <a:schemeClr val="tx1"/>
                          </a:solidFill>
                          <a:effectLst/>
                          <a:latin typeface="+mn-lt"/>
                          <a:ea typeface="+mn-ea"/>
                          <a:cs typeface="+mn-cs"/>
                        </a:rPr>
                        <a:t>Mard</a:t>
                      </a:r>
                      <a:r>
                        <a:rPr lang="fr-FR" sz="1100" kern="1200" dirty="0" smtClean="0">
                          <a:solidFill>
                            <a:schemeClr val="tx1"/>
                          </a:solidFill>
                          <a:effectLst/>
                          <a:latin typeface="+mn-lt"/>
                          <a:ea typeface="+mn-ea"/>
                          <a:cs typeface="+mn-cs"/>
                        </a:rPr>
                        <a:t> ne </a:t>
                      </a:r>
                      <a:r>
                        <a:rPr lang="fr-FR" sz="1100" kern="1200" dirty="0" err="1" smtClean="0">
                          <a:solidFill>
                            <a:schemeClr val="tx1"/>
                          </a:solidFill>
                          <a:effectLst/>
                          <a:latin typeface="+mn-lt"/>
                          <a:ea typeface="+mn-ea"/>
                          <a:cs typeface="+mn-cs"/>
                        </a:rPr>
                        <a:t>zouj</a:t>
                      </a:r>
                      <a:r>
                        <a:rPr lang="fr-FR" sz="1100" kern="1200" dirty="0" smtClean="0">
                          <a:solidFill>
                            <a:schemeClr val="tx1"/>
                          </a:solidFill>
                          <a:effectLst/>
                          <a:latin typeface="+mn-lt"/>
                          <a:ea typeface="+mn-ea"/>
                          <a:cs typeface="+mn-cs"/>
                        </a:rPr>
                        <a:t> ket </a:t>
                      </a:r>
                      <a:r>
                        <a:rPr lang="fr-FR" sz="1100" kern="1200" dirty="0" err="1" smtClean="0">
                          <a:solidFill>
                            <a:schemeClr val="tx1"/>
                          </a:solidFill>
                          <a:effectLst/>
                          <a:latin typeface="+mn-lt"/>
                          <a:ea typeface="+mn-ea"/>
                          <a:cs typeface="+mn-cs"/>
                        </a:rPr>
                        <a:t>doc’h</a:t>
                      </a:r>
                      <a:r>
                        <a:rPr lang="fr-FR" sz="1100" kern="1200" dirty="0" smtClean="0">
                          <a:solidFill>
                            <a:schemeClr val="tx1"/>
                          </a:solidFill>
                          <a:effectLst/>
                          <a:latin typeface="+mn-lt"/>
                          <a:ea typeface="+mn-ea"/>
                          <a:cs typeface="+mn-cs"/>
                        </a:rPr>
                        <a:t> </a:t>
                      </a:r>
                      <a:r>
                        <a:rPr lang="fr-FR" sz="1100" kern="1200" dirty="0" err="1" smtClean="0">
                          <a:solidFill>
                            <a:schemeClr val="tx1"/>
                          </a:solidFill>
                          <a:effectLst/>
                          <a:latin typeface="+mn-lt"/>
                          <a:ea typeface="+mn-ea"/>
                          <a:cs typeface="+mn-cs"/>
                        </a:rPr>
                        <a:t>reolennoù</a:t>
                      </a:r>
                      <a:r>
                        <a:rPr lang="fr-FR" sz="1100" kern="1200" dirty="0" smtClean="0">
                          <a:solidFill>
                            <a:schemeClr val="tx1"/>
                          </a:solidFill>
                          <a:effectLst/>
                          <a:latin typeface="+mn-lt"/>
                          <a:ea typeface="+mn-ea"/>
                          <a:cs typeface="+mn-cs"/>
                        </a:rPr>
                        <a:t> </a:t>
                      </a:r>
                      <a:r>
                        <a:rPr lang="fr-FR" sz="1100" kern="1200" dirty="0" err="1" smtClean="0">
                          <a:solidFill>
                            <a:schemeClr val="tx1"/>
                          </a:solidFill>
                          <a:effectLst/>
                          <a:latin typeface="+mn-lt"/>
                          <a:ea typeface="+mn-ea"/>
                          <a:cs typeface="+mn-cs"/>
                        </a:rPr>
                        <a:t>ar</a:t>
                      </a:r>
                      <a:r>
                        <a:rPr lang="fr-FR" sz="1100" kern="1200" dirty="0" smtClean="0">
                          <a:solidFill>
                            <a:schemeClr val="tx1"/>
                          </a:solidFill>
                          <a:effectLst/>
                          <a:latin typeface="+mn-lt"/>
                          <a:ea typeface="+mn-ea"/>
                          <a:cs typeface="+mn-cs"/>
                        </a:rPr>
                        <a:t> </a:t>
                      </a:r>
                      <a:r>
                        <a:rPr lang="fr-FR" sz="1100" kern="1200" dirty="0" err="1" smtClean="0">
                          <a:solidFill>
                            <a:schemeClr val="tx1"/>
                          </a:solidFill>
                          <a:effectLst/>
                          <a:latin typeface="+mn-lt"/>
                          <a:ea typeface="+mn-ea"/>
                          <a:cs typeface="+mn-cs"/>
                        </a:rPr>
                        <a:t>greizenn</a:t>
                      </a:r>
                      <a:r>
                        <a:rPr lang="fr-FR" sz="1100" kern="1200" dirty="0" smtClean="0">
                          <a:solidFill>
                            <a:schemeClr val="tx1"/>
                          </a:solidFill>
                          <a:effectLst/>
                          <a:latin typeface="+mn-lt"/>
                          <a:ea typeface="+mn-ea"/>
                          <a:cs typeface="+mn-cs"/>
                        </a:rPr>
                        <a:t> e c’</a:t>
                      </a:r>
                      <a:r>
                        <a:rPr lang="fr-FR" sz="1100" kern="1200" dirty="0" err="1" smtClean="0">
                          <a:solidFill>
                            <a:schemeClr val="tx1"/>
                          </a:solidFill>
                          <a:effectLst/>
                          <a:latin typeface="+mn-lt"/>
                          <a:ea typeface="+mn-ea"/>
                          <a:cs typeface="+mn-cs"/>
                        </a:rPr>
                        <a:t>hell</a:t>
                      </a:r>
                      <a:r>
                        <a:rPr lang="fr-FR" sz="1100" kern="1200" dirty="0" smtClean="0">
                          <a:solidFill>
                            <a:schemeClr val="tx1"/>
                          </a:solidFill>
                          <a:effectLst/>
                          <a:latin typeface="+mn-lt"/>
                          <a:ea typeface="+mn-ea"/>
                          <a:cs typeface="+mn-cs"/>
                        </a:rPr>
                        <a:t> bout </a:t>
                      </a:r>
                      <a:r>
                        <a:rPr lang="fr-FR" sz="1100" kern="1200" dirty="0" err="1" smtClean="0">
                          <a:solidFill>
                            <a:schemeClr val="tx1"/>
                          </a:solidFill>
                          <a:effectLst/>
                          <a:latin typeface="+mn-lt"/>
                          <a:ea typeface="+mn-ea"/>
                          <a:cs typeface="+mn-cs"/>
                        </a:rPr>
                        <a:t>kaset</a:t>
                      </a:r>
                      <a:r>
                        <a:rPr lang="fr-FR" sz="1100" kern="1200" dirty="0" smtClean="0">
                          <a:solidFill>
                            <a:schemeClr val="tx1"/>
                          </a:solidFill>
                          <a:effectLst/>
                          <a:latin typeface="+mn-lt"/>
                          <a:ea typeface="+mn-ea"/>
                          <a:cs typeface="+mn-cs"/>
                        </a:rPr>
                        <a:t> en </a:t>
                      </a:r>
                      <a:r>
                        <a:rPr lang="fr-FR" sz="1100" kern="1200" dirty="0" err="1" smtClean="0">
                          <a:solidFill>
                            <a:schemeClr val="tx1"/>
                          </a:solidFill>
                          <a:effectLst/>
                          <a:latin typeface="+mn-lt"/>
                          <a:ea typeface="+mn-ea"/>
                          <a:cs typeface="+mn-cs"/>
                        </a:rPr>
                        <a:t>toull-bac’h</a:t>
                      </a:r>
                      <a:r>
                        <a:rPr lang="fr-FR" sz="1100" kern="1200" dirty="0" smtClean="0">
                          <a:solidFill>
                            <a:schemeClr val="tx1"/>
                          </a:solidFill>
                          <a:effectLst/>
                          <a:latin typeface="+mn-lt"/>
                          <a:ea typeface="+mn-ea"/>
                          <a:cs typeface="+mn-cs"/>
                        </a:rPr>
                        <a:t>.</a:t>
                      </a:r>
                      <a:endParaRPr lang="fr-FR" sz="1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dirty="0" smtClean="0"/>
                        <a:t>An </a:t>
                      </a:r>
                      <a:r>
                        <a:rPr lang="fr-FR" sz="1100" dirty="0" err="1" smtClean="0"/>
                        <a:t>diarbennoù</a:t>
                      </a:r>
                      <a:r>
                        <a:rPr lang="fr-FR" sz="1100" dirty="0" smtClean="0"/>
                        <a:t>  </a:t>
                      </a:r>
                      <a:r>
                        <a:rPr lang="fr-FR" sz="1100" dirty="0" err="1" smtClean="0"/>
                        <a:t>araok</a:t>
                      </a:r>
                      <a:endParaRPr lang="fr-FR" sz="1100" dirty="0" smtClean="0"/>
                    </a:p>
                    <a:p>
                      <a:r>
                        <a:rPr lang="en-US" sz="1100" b="1" kern="1200" dirty="0" smtClean="0">
                          <a:solidFill>
                            <a:schemeClr val="tx1"/>
                          </a:solidFill>
                          <a:effectLst/>
                          <a:latin typeface="+mn-lt"/>
                          <a:ea typeface="+mn-ea"/>
                          <a:cs typeface="+mn-cs"/>
                        </a:rPr>
                        <a:t>+</a:t>
                      </a:r>
                    </a:p>
                    <a:p>
                      <a:endParaRPr lang="en-US" sz="1100" b="1" kern="1200" dirty="0" smtClean="0">
                        <a:solidFill>
                          <a:schemeClr val="tx1"/>
                        </a:solidFill>
                        <a:effectLst/>
                        <a:latin typeface="+mn-lt"/>
                        <a:ea typeface="+mn-ea"/>
                        <a:cs typeface="+mn-cs"/>
                      </a:endParaRPr>
                    </a:p>
                    <a:p>
                      <a:r>
                        <a:rPr lang="en-US" sz="1100" b="1" kern="1200" dirty="0" smtClean="0">
                          <a:solidFill>
                            <a:schemeClr val="tx1"/>
                          </a:solidFill>
                          <a:effectLst/>
                          <a:latin typeface="+mn-lt"/>
                          <a:ea typeface="+mn-ea"/>
                          <a:cs typeface="+mn-cs"/>
                        </a:rPr>
                        <a:t>TIG : </a:t>
                      </a:r>
                      <a:r>
                        <a:rPr lang="en-US" sz="1100" b="1" kern="1200" dirty="0" err="1" smtClean="0">
                          <a:solidFill>
                            <a:schemeClr val="tx1"/>
                          </a:solidFill>
                          <a:effectLst/>
                          <a:latin typeface="+mn-lt"/>
                          <a:ea typeface="+mn-ea"/>
                          <a:cs typeface="+mn-cs"/>
                        </a:rPr>
                        <a:t>Labour</a:t>
                      </a:r>
                      <a:r>
                        <a:rPr lang="en-US" sz="1100" b="1" kern="1200" dirty="0" smtClean="0">
                          <a:solidFill>
                            <a:schemeClr val="tx1"/>
                          </a:solidFill>
                          <a:effectLst/>
                          <a:latin typeface="+mn-lt"/>
                          <a:ea typeface="+mn-ea"/>
                          <a:cs typeface="+mn-cs"/>
                        </a:rPr>
                        <a:t> a </a:t>
                      </a:r>
                      <a:r>
                        <a:rPr lang="en-US" sz="1100" b="1" kern="1200" dirty="0" err="1" smtClean="0">
                          <a:solidFill>
                            <a:schemeClr val="tx1"/>
                          </a:solidFill>
                          <a:effectLst/>
                          <a:latin typeface="+mn-lt"/>
                          <a:ea typeface="+mn-ea"/>
                          <a:cs typeface="+mn-cs"/>
                        </a:rPr>
                        <a:t>laz</a:t>
                      </a:r>
                      <a:r>
                        <a:rPr lang="en-US" sz="1100" b="1" kern="1200" dirty="0" smtClean="0">
                          <a:solidFill>
                            <a:schemeClr val="tx1"/>
                          </a:solidFill>
                          <a:effectLst/>
                          <a:latin typeface="+mn-lt"/>
                          <a:ea typeface="+mn-ea"/>
                          <a:cs typeface="+mn-cs"/>
                        </a:rPr>
                        <a:t> </a:t>
                      </a:r>
                      <a:r>
                        <a:rPr lang="en-US" sz="1100" b="1" kern="1200" dirty="0" err="1" smtClean="0">
                          <a:solidFill>
                            <a:schemeClr val="tx1"/>
                          </a:solidFill>
                          <a:effectLst/>
                          <a:latin typeface="+mn-lt"/>
                          <a:ea typeface="+mn-ea"/>
                          <a:cs typeface="+mn-cs"/>
                        </a:rPr>
                        <a:t>hollek</a:t>
                      </a:r>
                      <a:r>
                        <a:rPr lang="en-US" sz="1100" kern="1200" dirty="0" smtClean="0">
                          <a:solidFill>
                            <a:schemeClr val="tx1"/>
                          </a:solidFill>
                          <a:effectLst/>
                          <a:latin typeface="+mn-lt"/>
                          <a:ea typeface="+mn-ea"/>
                          <a:cs typeface="+mn-cs"/>
                        </a:rPr>
                        <a:t> : </a:t>
                      </a:r>
                      <a:endParaRPr lang="fr-FR" sz="1100" kern="1200" dirty="0" smtClean="0">
                        <a:solidFill>
                          <a:schemeClr val="tx1"/>
                        </a:solidFill>
                        <a:effectLst/>
                        <a:latin typeface="+mn-lt"/>
                        <a:ea typeface="+mn-ea"/>
                        <a:cs typeface="+mn-cs"/>
                      </a:endParaRPr>
                    </a:p>
                    <a:p>
                      <a:pPr algn="just"/>
                      <a:r>
                        <a:rPr lang="en-US" sz="1100" kern="1200" dirty="0" err="1" smtClean="0">
                          <a:solidFill>
                            <a:schemeClr val="tx1"/>
                          </a:solidFill>
                          <a:effectLst/>
                          <a:latin typeface="+mn-lt"/>
                          <a:ea typeface="+mn-ea"/>
                          <a:cs typeface="+mn-cs"/>
                        </a:rPr>
                        <a:t>Lezel</a:t>
                      </a:r>
                      <a:r>
                        <a:rPr lang="en-US" sz="1100" kern="1200" dirty="0" smtClean="0">
                          <a:solidFill>
                            <a:schemeClr val="tx1"/>
                          </a:solidFill>
                          <a:effectLst/>
                          <a:latin typeface="+mn-lt"/>
                          <a:ea typeface="+mn-ea"/>
                          <a:cs typeface="+mn-cs"/>
                        </a:rPr>
                        <a:t> da </a:t>
                      </a:r>
                      <a:r>
                        <a:rPr lang="en-US" sz="1100" kern="1200" dirty="0" err="1" smtClean="0">
                          <a:solidFill>
                            <a:schemeClr val="tx1"/>
                          </a:solidFill>
                          <a:effectLst/>
                          <a:latin typeface="+mn-lt"/>
                          <a:ea typeface="+mn-ea"/>
                          <a:cs typeface="+mn-cs"/>
                        </a:rPr>
                        <a:t>zibab</a:t>
                      </a:r>
                      <a:r>
                        <a:rPr lang="en-US" sz="1100" kern="1200" dirty="0" smtClean="0">
                          <a:solidFill>
                            <a:schemeClr val="tx1"/>
                          </a:solidFill>
                          <a:effectLst/>
                          <a:latin typeface="+mn-lt"/>
                          <a:ea typeface="+mn-ea"/>
                          <a:cs typeface="+mn-cs"/>
                        </a:rPr>
                        <a:t> e-</a:t>
                      </a:r>
                      <a:r>
                        <a:rPr lang="en-US" sz="1100" kern="1200" dirty="0" err="1" smtClean="0">
                          <a:solidFill>
                            <a:schemeClr val="tx1"/>
                          </a:solidFill>
                          <a:effectLst/>
                          <a:latin typeface="+mn-lt"/>
                          <a:ea typeface="+mn-ea"/>
                          <a:cs typeface="+mn-cs"/>
                        </a:rPr>
                        <a:t>plas</a:t>
                      </a:r>
                      <a:r>
                        <a:rPr lang="en-US" sz="1100" kern="1200" dirty="0" smtClean="0">
                          <a:solidFill>
                            <a:schemeClr val="tx1"/>
                          </a:solidFill>
                          <a:effectLst/>
                          <a:latin typeface="+mn-lt"/>
                          <a:ea typeface="+mn-ea"/>
                          <a:cs typeface="+mn-cs"/>
                        </a:rPr>
                        <a:t> an </a:t>
                      </a:r>
                      <a:r>
                        <a:rPr lang="en-US" sz="1100" kern="1200" dirty="0" err="1" smtClean="0">
                          <a:solidFill>
                            <a:schemeClr val="tx1"/>
                          </a:solidFill>
                          <a:effectLst/>
                          <a:latin typeface="+mn-lt"/>
                          <a:ea typeface="+mn-ea"/>
                          <a:cs typeface="+mn-cs"/>
                        </a:rPr>
                        <a:t>toull-bac’h</a:t>
                      </a:r>
                      <a:r>
                        <a:rPr lang="en-US" sz="1100" kern="1200" dirty="0" smtClean="0">
                          <a:solidFill>
                            <a:schemeClr val="tx1"/>
                          </a:solidFill>
                          <a:effectLst/>
                          <a:latin typeface="+mn-lt"/>
                          <a:ea typeface="+mn-ea"/>
                          <a:cs typeface="+mn-cs"/>
                        </a:rPr>
                        <a:t>, </a:t>
                      </a:r>
                      <a:r>
                        <a:rPr lang="en-US" sz="1100" kern="1200" dirty="0" err="1" smtClean="0">
                          <a:solidFill>
                            <a:schemeClr val="tx1"/>
                          </a:solidFill>
                          <a:effectLst/>
                          <a:latin typeface="+mn-lt"/>
                          <a:ea typeface="+mn-ea"/>
                          <a:cs typeface="+mn-cs"/>
                        </a:rPr>
                        <a:t>n’o</a:t>
                      </a:r>
                      <a:r>
                        <a:rPr lang="en-US" sz="1100" kern="1200" dirty="0" smtClean="0">
                          <a:solidFill>
                            <a:schemeClr val="tx1"/>
                          </a:solidFill>
                          <a:effectLst/>
                          <a:latin typeface="+mn-lt"/>
                          <a:ea typeface="+mn-ea"/>
                          <a:cs typeface="+mn-cs"/>
                        </a:rPr>
                        <a:t> </a:t>
                      </a:r>
                      <a:r>
                        <a:rPr lang="en-US" sz="1100" kern="1200" dirty="0" err="1" smtClean="0">
                          <a:solidFill>
                            <a:schemeClr val="tx1"/>
                          </a:solidFill>
                          <a:effectLst/>
                          <a:latin typeface="+mn-lt"/>
                          <a:ea typeface="+mn-ea"/>
                          <a:cs typeface="+mn-cs"/>
                        </a:rPr>
                        <a:t>ket</a:t>
                      </a:r>
                      <a:r>
                        <a:rPr lang="en-US" sz="1100" kern="1200" dirty="0" smtClean="0">
                          <a:solidFill>
                            <a:schemeClr val="tx1"/>
                          </a:solidFill>
                          <a:effectLst/>
                          <a:latin typeface="+mn-lt"/>
                          <a:ea typeface="+mn-ea"/>
                          <a:cs typeface="+mn-cs"/>
                        </a:rPr>
                        <a:t> </a:t>
                      </a:r>
                      <a:r>
                        <a:rPr lang="en-US" sz="1100" kern="1200" dirty="0" err="1" smtClean="0">
                          <a:solidFill>
                            <a:schemeClr val="tx1"/>
                          </a:solidFill>
                          <a:effectLst/>
                          <a:latin typeface="+mn-lt"/>
                          <a:ea typeface="+mn-ea"/>
                          <a:cs typeface="+mn-cs"/>
                        </a:rPr>
                        <a:t>gopret</a:t>
                      </a:r>
                      <a:r>
                        <a:rPr lang="en-US" sz="1100" kern="1200" dirty="0" smtClean="0">
                          <a:solidFill>
                            <a:schemeClr val="tx1"/>
                          </a:solidFill>
                          <a:effectLst/>
                          <a:latin typeface="+mn-lt"/>
                          <a:ea typeface="+mn-ea"/>
                          <a:cs typeface="+mn-cs"/>
                        </a:rPr>
                        <a:t>, en </a:t>
                      </a:r>
                      <a:r>
                        <a:rPr lang="en-US" sz="1100" kern="1200" dirty="0" err="1" smtClean="0">
                          <a:solidFill>
                            <a:schemeClr val="tx1"/>
                          </a:solidFill>
                          <a:effectLst/>
                          <a:latin typeface="+mn-lt"/>
                          <a:ea typeface="+mn-ea"/>
                          <a:cs typeface="+mn-cs"/>
                        </a:rPr>
                        <a:t>ur</a:t>
                      </a:r>
                      <a:r>
                        <a:rPr lang="en-US" sz="1100" kern="1200" dirty="0" smtClean="0">
                          <a:solidFill>
                            <a:schemeClr val="tx1"/>
                          </a:solidFill>
                          <a:effectLst/>
                          <a:latin typeface="+mn-lt"/>
                          <a:ea typeface="+mn-ea"/>
                          <a:cs typeface="+mn-cs"/>
                        </a:rPr>
                        <a:t> </a:t>
                      </a:r>
                      <a:r>
                        <a:rPr lang="en-US" sz="1100" kern="1200" dirty="0" err="1" smtClean="0">
                          <a:solidFill>
                            <a:schemeClr val="tx1"/>
                          </a:solidFill>
                          <a:effectLst/>
                          <a:latin typeface="+mn-lt"/>
                          <a:ea typeface="+mn-ea"/>
                          <a:cs typeface="+mn-cs"/>
                        </a:rPr>
                        <a:t>servij</a:t>
                      </a:r>
                      <a:r>
                        <a:rPr lang="en-US" sz="1100" kern="1200" dirty="0" smtClean="0">
                          <a:solidFill>
                            <a:schemeClr val="tx1"/>
                          </a:solidFill>
                          <a:effectLst/>
                          <a:latin typeface="+mn-lt"/>
                          <a:ea typeface="+mn-ea"/>
                          <a:cs typeface="+mn-cs"/>
                        </a:rPr>
                        <a:t> </a:t>
                      </a:r>
                      <a:r>
                        <a:rPr lang="en-US" sz="1100" kern="1200" dirty="0" err="1" smtClean="0">
                          <a:solidFill>
                            <a:schemeClr val="tx1"/>
                          </a:solidFill>
                          <a:effectLst/>
                          <a:latin typeface="+mn-lt"/>
                          <a:ea typeface="+mn-ea"/>
                          <a:cs typeface="+mn-cs"/>
                        </a:rPr>
                        <a:t>publik</a:t>
                      </a:r>
                      <a:r>
                        <a:rPr lang="en-US" sz="1100" kern="1200" dirty="0" smtClean="0">
                          <a:solidFill>
                            <a:schemeClr val="tx1"/>
                          </a:solidFill>
                          <a:effectLst/>
                          <a:latin typeface="+mn-lt"/>
                          <a:ea typeface="+mn-ea"/>
                          <a:cs typeface="+mn-cs"/>
                        </a:rPr>
                        <a:t> : </a:t>
                      </a:r>
                      <a:r>
                        <a:rPr lang="en-US" sz="1100" kern="1200" dirty="0" err="1" smtClean="0">
                          <a:solidFill>
                            <a:schemeClr val="tx1"/>
                          </a:solidFill>
                          <a:effectLst/>
                          <a:latin typeface="+mn-lt"/>
                          <a:ea typeface="+mn-ea"/>
                          <a:cs typeface="+mn-cs"/>
                        </a:rPr>
                        <a:t>ti-kêr</a:t>
                      </a:r>
                      <a:r>
                        <a:rPr lang="en-US" sz="1100" kern="1200" dirty="0" smtClean="0">
                          <a:solidFill>
                            <a:schemeClr val="tx1"/>
                          </a:solidFill>
                          <a:effectLst/>
                          <a:latin typeface="+mn-lt"/>
                          <a:ea typeface="+mn-ea"/>
                          <a:cs typeface="+mn-cs"/>
                        </a:rPr>
                        <a:t>, </a:t>
                      </a:r>
                      <a:r>
                        <a:rPr lang="en-US" sz="1100" kern="1200" dirty="0" err="1" smtClean="0">
                          <a:solidFill>
                            <a:schemeClr val="tx1"/>
                          </a:solidFill>
                          <a:effectLst/>
                          <a:latin typeface="+mn-lt"/>
                          <a:ea typeface="+mn-ea"/>
                          <a:cs typeface="+mn-cs"/>
                        </a:rPr>
                        <a:t>kuzul</a:t>
                      </a:r>
                      <a:r>
                        <a:rPr lang="en-US" sz="1100" kern="1200" dirty="0" smtClean="0">
                          <a:solidFill>
                            <a:schemeClr val="tx1"/>
                          </a:solidFill>
                          <a:effectLst/>
                          <a:latin typeface="+mn-lt"/>
                          <a:ea typeface="+mn-ea"/>
                          <a:cs typeface="+mn-cs"/>
                        </a:rPr>
                        <a:t> </a:t>
                      </a:r>
                      <a:r>
                        <a:rPr lang="en-US" sz="1100" kern="1200" dirty="0" err="1" smtClean="0">
                          <a:solidFill>
                            <a:schemeClr val="tx1"/>
                          </a:solidFill>
                          <a:effectLst/>
                          <a:latin typeface="+mn-lt"/>
                          <a:ea typeface="+mn-ea"/>
                          <a:cs typeface="+mn-cs"/>
                        </a:rPr>
                        <a:t>meur</a:t>
                      </a:r>
                      <a:r>
                        <a:rPr lang="en-US" sz="1100" kern="1200" dirty="0" smtClean="0">
                          <a:solidFill>
                            <a:schemeClr val="tx1"/>
                          </a:solidFill>
                          <a:effectLst/>
                          <a:latin typeface="+mn-lt"/>
                          <a:ea typeface="+mn-ea"/>
                          <a:cs typeface="+mn-cs"/>
                        </a:rPr>
                        <a:t>… </a:t>
                      </a:r>
                      <a:r>
                        <a:rPr lang="en-US" sz="1100" kern="1200" dirty="0" err="1" smtClean="0">
                          <a:solidFill>
                            <a:schemeClr val="tx1"/>
                          </a:solidFill>
                          <a:effectLst/>
                          <a:latin typeface="+mn-lt"/>
                          <a:ea typeface="+mn-ea"/>
                          <a:cs typeface="+mn-cs"/>
                        </a:rPr>
                        <a:t>pe</a:t>
                      </a:r>
                      <a:r>
                        <a:rPr lang="en-US" sz="1100" kern="1200" dirty="0" smtClean="0">
                          <a:solidFill>
                            <a:schemeClr val="tx1"/>
                          </a:solidFill>
                          <a:effectLst/>
                          <a:latin typeface="+mn-lt"/>
                          <a:ea typeface="+mn-ea"/>
                          <a:cs typeface="+mn-cs"/>
                        </a:rPr>
                        <a:t> en </a:t>
                      </a:r>
                      <a:r>
                        <a:rPr lang="en-US" sz="1100" kern="1200" dirty="0" err="1" smtClean="0">
                          <a:solidFill>
                            <a:schemeClr val="tx1"/>
                          </a:solidFill>
                          <a:effectLst/>
                          <a:latin typeface="+mn-lt"/>
                          <a:ea typeface="+mn-ea"/>
                          <a:cs typeface="+mn-cs"/>
                        </a:rPr>
                        <a:t>ur</a:t>
                      </a:r>
                      <a:r>
                        <a:rPr lang="en-US" sz="1100" kern="1200" dirty="0" smtClean="0">
                          <a:solidFill>
                            <a:schemeClr val="tx1"/>
                          </a:solidFill>
                          <a:effectLst/>
                          <a:latin typeface="+mn-lt"/>
                          <a:ea typeface="+mn-ea"/>
                          <a:cs typeface="+mn-cs"/>
                        </a:rPr>
                        <a:t> </a:t>
                      </a:r>
                      <a:r>
                        <a:rPr lang="en-US" sz="1100" kern="1200" dirty="0" err="1" smtClean="0">
                          <a:solidFill>
                            <a:schemeClr val="tx1"/>
                          </a:solidFill>
                          <a:effectLst/>
                          <a:latin typeface="+mn-lt"/>
                          <a:ea typeface="+mn-ea"/>
                          <a:cs typeface="+mn-cs"/>
                        </a:rPr>
                        <a:t>gevredigezh</a:t>
                      </a:r>
                      <a:r>
                        <a:rPr lang="en-US" sz="1100" kern="1200" dirty="0" smtClean="0">
                          <a:solidFill>
                            <a:schemeClr val="tx1"/>
                          </a:solidFill>
                          <a:effectLst/>
                          <a:latin typeface="+mn-lt"/>
                          <a:ea typeface="+mn-ea"/>
                          <a:cs typeface="+mn-cs"/>
                        </a:rPr>
                        <a:t>. </a:t>
                      </a:r>
                      <a:r>
                        <a:rPr lang="fr-FR" sz="1100" kern="1200" dirty="0" err="1" smtClean="0">
                          <a:solidFill>
                            <a:schemeClr val="tx1"/>
                          </a:solidFill>
                          <a:effectLst/>
                          <a:latin typeface="+mn-lt"/>
                          <a:ea typeface="+mn-ea"/>
                          <a:cs typeface="+mn-cs"/>
                        </a:rPr>
                        <a:t>Ret</a:t>
                      </a:r>
                      <a:r>
                        <a:rPr lang="fr-FR" sz="1100" kern="1200" dirty="0" smtClean="0">
                          <a:solidFill>
                            <a:schemeClr val="tx1"/>
                          </a:solidFill>
                          <a:effectLst/>
                          <a:latin typeface="+mn-lt"/>
                          <a:ea typeface="+mn-ea"/>
                          <a:cs typeface="+mn-cs"/>
                        </a:rPr>
                        <a:t> </a:t>
                      </a:r>
                      <a:r>
                        <a:rPr lang="fr-FR" sz="1100" kern="1200" dirty="0" err="1" smtClean="0">
                          <a:solidFill>
                            <a:schemeClr val="tx1"/>
                          </a:solidFill>
                          <a:effectLst/>
                          <a:latin typeface="+mn-lt"/>
                          <a:ea typeface="+mn-ea"/>
                          <a:cs typeface="+mn-cs"/>
                        </a:rPr>
                        <a:t>eo</a:t>
                      </a:r>
                      <a:r>
                        <a:rPr lang="fr-FR" sz="1100" kern="1200" dirty="0" smtClean="0">
                          <a:solidFill>
                            <a:schemeClr val="tx1"/>
                          </a:solidFill>
                          <a:effectLst/>
                          <a:latin typeface="+mn-lt"/>
                          <a:ea typeface="+mn-ea"/>
                          <a:cs typeface="+mn-cs"/>
                        </a:rPr>
                        <a:t> </a:t>
                      </a:r>
                      <a:r>
                        <a:rPr lang="fr-FR" sz="1100" kern="1200" dirty="0" err="1" smtClean="0">
                          <a:solidFill>
                            <a:schemeClr val="tx1"/>
                          </a:solidFill>
                          <a:effectLst/>
                          <a:latin typeface="+mn-lt"/>
                          <a:ea typeface="+mn-ea"/>
                          <a:cs typeface="+mn-cs"/>
                        </a:rPr>
                        <a:t>kaout</a:t>
                      </a:r>
                      <a:r>
                        <a:rPr lang="fr-FR" sz="1100" kern="1200" dirty="0" smtClean="0">
                          <a:solidFill>
                            <a:schemeClr val="tx1"/>
                          </a:solidFill>
                          <a:effectLst/>
                          <a:latin typeface="+mn-lt"/>
                          <a:ea typeface="+mn-ea"/>
                          <a:cs typeface="+mn-cs"/>
                        </a:rPr>
                        <a:t> </a:t>
                      </a:r>
                      <a:r>
                        <a:rPr lang="fr-FR" sz="1100" kern="1200" dirty="0" err="1" smtClean="0">
                          <a:solidFill>
                            <a:schemeClr val="tx1"/>
                          </a:solidFill>
                          <a:effectLst/>
                          <a:latin typeface="+mn-lt"/>
                          <a:ea typeface="+mn-ea"/>
                          <a:cs typeface="+mn-cs"/>
                        </a:rPr>
                        <a:t>a-us</a:t>
                      </a:r>
                      <a:r>
                        <a:rPr lang="fr-FR" sz="1100" kern="1200" dirty="0" smtClean="0">
                          <a:solidFill>
                            <a:schemeClr val="tx1"/>
                          </a:solidFill>
                          <a:effectLst/>
                          <a:latin typeface="+mn-lt"/>
                          <a:ea typeface="+mn-ea"/>
                          <a:cs typeface="+mn-cs"/>
                        </a:rPr>
                        <a:t> da 16 </a:t>
                      </a:r>
                      <a:r>
                        <a:rPr lang="fr-FR" sz="1100" kern="1200" dirty="0" err="1" smtClean="0">
                          <a:solidFill>
                            <a:schemeClr val="tx1"/>
                          </a:solidFill>
                          <a:effectLst/>
                          <a:latin typeface="+mn-lt"/>
                          <a:ea typeface="+mn-ea"/>
                          <a:cs typeface="+mn-cs"/>
                        </a:rPr>
                        <a:t>vlez</a:t>
                      </a:r>
                      <a:r>
                        <a:rPr lang="fr-FR" sz="1100" kern="1200" dirty="0" smtClean="0">
                          <a:solidFill>
                            <a:schemeClr val="tx1"/>
                          </a:solidFill>
                          <a:effectLst/>
                          <a:latin typeface="+mn-lt"/>
                          <a:ea typeface="+mn-ea"/>
                          <a:cs typeface="+mn-cs"/>
                        </a:rPr>
                        <a:t> ha bout </a:t>
                      </a:r>
                      <a:r>
                        <a:rPr lang="fr-FR" sz="1100" kern="1200" dirty="0" err="1" smtClean="0">
                          <a:solidFill>
                            <a:schemeClr val="tx1"/>
                          </a:solidFill>
                          <a:effectLst/>
                          <a:latin typeface="+mn-lt"/>
                          <a:ea typeface="+mn-ea"/>
                          <a:cs typeface="+mn-cs"/>
                        </a:rPr>
                        <a:t>a-du</a:t>
                      </a:r>
                      <a:endParaRPr lang="fr-FR" sz="1100" dirty="0"/>
                    </a:p>
                  </a:txBody>
                  <a:tcPr/>
                </a:tc>
              </a:tr>
            </a:tbl>
          </a:graphicData>
        </a:graphic>
      </p:graphicFrame>
      <p:pic>
        <p:nvPicPr>
          <p:cNvPr id="32" name="Image 3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2930652" y="7812360"/>
            <a:ext cx="465302" cy="1047996"/>
          </a:xfrm>
          <a:prstGeom prst="rect">
            <a:avLst/>
          </a:prstGeom>
        </p:spPr>
      </p:pic>
      <p:pic>
        <p:nvPicPr>
          <p:cNvPr id="33" name="Image 3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4664250" y="7812360"/>
            <a:ext cx="413495" cy="1052706"/>
          </a:xfrm>
          <a:prstGeom prst="rect">
            <a:avLst/>
          </a:prstGeom>
        </p:spPr>
      </p:pic>
      <p:pic>
        <p:nvPicPr>
          <p:cNvPr id="34" name="Image 3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6010627" y="7566281"/>
            <a:ext cx="453370" cy="1287321"/>
          </a:xfrm>
          <a:prstGeom prst="rect">
            <a:avLst/>
          </a:prstGeom>
        </p:spPr>
      </p:pic>
    </p:spTree>
    <p:extLst>
      <p:ext uri="{BB962C8B-B14F-4D97-AF65-F5344CB8AC3E}">
        <p14:creationId xmlns:p14="http://schemas.microsoft.com/office/powerpoint/2010/main" val="20675562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773</Words>
  <Application>Microsoft Office PowerPoint</Application>
  <PresentationFormat>Affichage à l'écran (4:3)</PresentationFormat>
  <Paragraphs>103</Paragraphs>
  <Slides>4</Slides>
  <Notes>0</Notes>
  <HiddenSlides>0</HiddenSlides>
  <MMClips>0</MMClips>
  <ScaleCrop>false</ScaleCrop>
  <HeadingPairs>
    <vt:vector size="4" baseType="variant">
      <vt:variant>
        <vt:lpstr>Thème</vt:lpstr>
      </vt:variant>
      <vt:variant>
        <vt:i4>1</vt:i4>
      </vt:variant>
      <vt:variant>
        <vt:lpstr>Titres des diapositives</vt:lpstr>
      </vt:variant>
      <vt:variant>
        <vt:i4>4</vt:i4>
      </vt:variant>
    </vt:vector>
  </HeadingPairs>
  <TitlesOfParts>
    <vt:vector size="5" baseType="lpstr">
      <vt:lpstr>Thème Office</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Val</dc:creator>
  <cp:lastModifiedBy>Val</cp:lastModifiedBy>
  <cp:revision>1</cp:revision>
  <dcterms:created xsi:type="dcterms:W3CDTF">2012-02-23T00:05:56Z</dcterms:created>
  <dcterms:modified xsi:type="dcterms:W3CDTF">2012-02-23T00:07:28Z</dcterms:modified>
</cp:coreProperties>
</file>