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4" r:id="rId3"/>
    <p:sldId id="273" r:id="rId4"/>
    <p:sldId id="272" r:id="rId5"/>
    <p:sldId id="275" r:id="rId6"/>
    <p:sldId id="271" r:id="rId7"/>
    <p:sldId id="268" r:id="rId8"/>
    <p:sldId id="270" r:id="rId9"/>
    <p:sldId id="269" r:id="rId10"/>
    <p:sldId id="267" r:id="rId11"/>
    <p:sldId id="282" r:id="rId12"/>
    <p:sldId id="279" r:id="rId13"/>
    <p:sldId id="278" r:id="rId14"/>
    <p:sldId id="281" r:id="rId15"/>
    <p:sldId id="280" r:id="rId16"/>
    <p:sldId id="277" r:id="rId17"/>
    <p:sldId id="276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0B89-E8B7-4E9B-B411-22C366718B6C}" type="datetimeFigureOut">
              <a:rPr lang="fr-FR" smtClean="0"/>
              <a:t>22/03/2014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D1C0-A99B-49BC-A93B-DAD335C99B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589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0B89-E8B7-4E9B-B411-22C366718B6C}" type="datetimeFigureOut">
              <a:rPr lang="fr-FR" smtClean="0"/>
              <a:t>22/03/2014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D1C0-A99B-49BC-A93B-DAD335C99B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883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0B89-E8B7-4E9B-B411-22C366718B6C}" type="datetimeFigureOut">
              <a:rPr lang="fr-FR" smtClean="0"/>
              <a:t>22/03/2014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D1C0-A99B-49BC-A93B-DAD335C99B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179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0B89-E8B7-4E9B-B411-22C366718B6C}" type="datetimeFigureOut">
              <a:rPr lang="fr-FR" smtClean="0"/>
              <a:t>22/03/2014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D1C0-A99B-49BC-A93B-DAD335C99B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2453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0B89-E8B7-4E9B-B411-22C366718B6C}" type="datetimeFigureOut">
              <a:rPr lang="fr-FR" smtClean="0"/>
              <a:t>22/03/2014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D1C0-A99B-49BC-A93B-DAD335C99B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0758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0B89-E8B7-4E9B-B411-22C366718B6C}" type="datetimeFigureOut">
              <a:rPr lang="fr-FR" smtClean="0"/>
              <a:t>22/03/2014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D1C0-A99B-49BC-A93B-DAD335C99B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0311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0B89-E8B7-4E9B-B411-22C366718B6C}" type="datetimeFigureOut">
              <a:rPr lang="fr-FR" smtClean="0"/>
              <a:t>22/03/2014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D1C0-A99B-49BC-A93B-DAD335C99B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5595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0B89-E8B7-4E9B-B411-22C366718B6C}" type="datetimeFigureOut">
              <a:rPr lang="fr-FR" smtClean="0"/>
              <a:t>22/03/2014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D1C0-A99B-49BC-A93B-DAD335C99B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018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0B89-E8B7-4E9B-B411-22C366718B6C}" type="datetimeFigureOut">
              <a:rPr lang="fr-FR" smtClean="0"/>
              <a:t>22/03/2014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D1C0-A99B-49BC-A93B-DAD335C99B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4567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0B89-E8B7-4E9B-B411-22C366718B6C}" type="datetimeFigureOut">
              <a:rPr lang="fr-FR" smtClean="0"/>
              <a:t>22/03/2014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D1C0-A99B-49BC-A93B-DAD335C99B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2935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0B89-E8B7-4E9B-B411-22C366718B6C}" type="datetimeFigureOut">
              <a:rPr lang="fr-FR" smtClean="0"/>
              <a:t>22/03/2014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D1C0-A99B-49BC-A93B-DAD335C99B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298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E0B89-E8B7-4E9B-B411-22C366718B6C}" type="datetimeFigureOut">
              <a:rPr lang="fr-FR" smtClean="0"/>
              <a:t>22/03/2014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8D1C0-A99B-49BC-A93B-DAD335C99B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2853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0"/>
              </a:schemeClr>
            </a:outerShdw>
            <a:reflection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6728" y="2064612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u="sng">
                <a:solidFill>
                  <a:prstClr val="black"/>
                </a:solidFill>
              </a:rPr>
              <a:t>Ar gwir </a:t>
            </a:r>
            <a:r>
              <a:rPr lang="fr-FR" sz="2800" b="1">
                <a:solidFill>
                  <a:srgbClr val="FF0000"/>
                </a:solidFill>
              </a:rPr>
              <a:t>eo</a:t>
            </a:r>
            <a:r>
              <a:rPr lang="fr-FR" sz="2800">
                <a:solidFill>
                  <a:prstClr val="black"/>
                </a:solidFill>
              </a:rPr>
              <a:t> </a:t>
            </a:r>
            <a:r>
              <a:rPr lang="fr-FR" sz="2800" b="1" smtClean="0">
                <a:solidFill>
                  <a:srgbClr val="FF0000"/>
                </a:solidFill>
              </a:rPr>
              <a:t>hollad ar lezennoù ha reolennoù en un demokratelezh. Reolenn a ra an darempredoù etre an dud. Kas a ra da bep hani un gwir da veviñ get doujañs etrezomp.</a:t>
            </a:r>
            <a:endParaRPr lang="fr-FR" sz="2800" b="1" smtClean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-16728" y="4243095"/>
            <a:ext cx="8460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smtClean="0"/>
              <a:t>Ar justis</a:t>
            </a:r>
            <a:r>
              <a:rPr lang="fr-FR" sz="2800" smtClean="0"/>
              <a:t>: </a:t>
            </a:r>
            <a:r>
              <a:rPr lang="fr-FR" sz="2800" b="1" smtClean="0">
                <a:solidFill>
                  <a:srgbClr val="FF0000"/>
                </a:solidFill>
              </a:rPr>
              <a:t>aozadur ar Stad a laka e-pleustr ar lezennoù</a:t>
            </a:r>
            <a:r>
              <a:rPr lang="fr-FR" sz="2800" smtClean="0">
                <a:solidFill>
                  <a:srgbClr val="FF0000"/>
                </a:solidFill>
              </a:rPr>
              <a:t>.</a:t>
            </a:r>
            <a:endParaRPr lang="fr-FR" sz="280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25143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smtClean="0">
                <a:latin typeface="Arial Black" pitchFamily="34" charset="0"/>
              </a:rPr>
              <a:t>I. Ar gwir ha pennaennoù ar justis</a:t>
            </a:r>
            <a:endParaRPr lang="fr-FR" sz="2800" b="1" u="sng">
              <a:latin typeface="Arial Black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1066056"/>
            <a:ext cx="4588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smtClean="0">
                <a:latin typeface="Arial Black" pitchFamily="34" charset="0"/>
              </a:rPr>
              <a:t>A. Termenadurioù</a:t>
            </a:r>
            <a:endParaRPr lang="fr-FR" sz="2400" b="1" u="sng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947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0"/>
              </a:schemeClr>
            </a:outerShdw>
            <a:reflection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0" y="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An eztaoladennoù</a:t>
            </a:r>
          </a:p>
          <a:p>
            <a:endParaRPr lang="fr-FR"/>
          </a:p>
          <a:p>
            <a:r>
              <a:rPr lang="fr-FR" b="1" u="sng" smtClean="0"/>
              <a:t>1. Ar justis evit ar re edan 18 blez</a:t>
            </a:r>
            <a:r>
              <a:rPr lang="fr-FR" smtClean="0"/>
              <a:t>:</a:t>
            </a:r>
          </a:p>
          <a:p>
            <a:pPr marL="285750" indent="-285750">
              <a:buFontTx/>
              <a:buChar char="-"/>
            </a:pPr>
            <a:r>
              <a:rPr lang="fr-FR" smtClean="0"/>
              <a:t>Barnour evit ar vugale</a:t>
            </a:r>
          </a:p>
          <a:p>
            <a:pPr marL="285750" indent="-285750">
              <a:buFontTx/>
              <a:buChar char="-"/>
            </a:pPr>
            <a:r>
              <a:rPr lang="fr-FR" smtClean="0"/>
              <a:t>Lez-varn evit ar vugale</a:t>
            </a:r>
          </a:p>
          <a:p>
            <a:pPr marL="285750" indent="-285750">
              <a:buFontTx/>
              <a:buChar char="-"/>
            </a:pPr>
            <a:r>
              <a:rPr lang="fr-FR" smtClean="0"/>
              <a:t>Lez-varn kastizel evit ar vugale</a:t>
            </a:r>
          </a:p>
          <a:p>
            <a:pPr marL="285750" indent="-285750">
              <a:buFontTx/>
              <a:buChar char="-"/>
            </a:pPr>
            <a:r>
              <a:rPr lang="fr-FR" smtClean="0"/>
              <a:t>An Asizoù evit ar vugale</a:t>
            </a:r>
          </a:p>
          <a:p>
            <a:pPr marL="285750" indent="-285750">
              <a:buFontTx/>
              <a:buChar char="-"/>
            </a:pPr>
            <a:endParaRPr lang="fr-F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59" y="2564904"/>
            <a:ext cx="7864658" cy="3091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9512" y="6021288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mtClean="0"/>
              <a:t>http://www.justice.gouv.fr/organisation-de-la-justice-10031/lordre-judiciaire-10033/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295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0"/>
              </a:schemeClr>
            </a:outerShdw>
            <a:reflection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0" y="0"/>
            <a:ext cx="9036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smtClean="0"/>
              <a:t>2. Ar polis barnerezhel: a ra enklaskoù evit ar justis(gendarmed ha polis vroadel)</a:t>
            </a:r>
            <a:endParaRPr lang="fr-FR" sz="2000" b="1" u="sng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1"/>
            <a:ext cx="4992555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1" y="2708920"/>
            <a:ext cx="4572000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60032" y="2702845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mtClean="0"/>
              <a:t>http://vosdroits.service-public.fr/particuliers/F2157.xhtml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1370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0"/>
              </a:schemeClr>
            </a:outerShdw>
            <a:reflection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516" y="-2"/>
            <a:ext cx="741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u="sng" smtClean="0">
                <a:latin typeface="Arial Black" pitchFamily="34" charset="0"/>
              </a:rPr>
              <a:t>3. Kuzul ar  </a:t>
            </a:r>
            <a:r>
              <a:rPr lang="fr-FR" sz="2400" b="1" i="1" u="sng" smtClean="0">
                <a:latin typeface="Arial Black" pitchFamily="34" charset="0"/>
              </a:rPr>
              <a:t>Prud</a:t>
            </a:r>
            <a:r>
              <a:rPr lang="fr-FR" sz="2400" b="1" u="sng" smtClean="0">
                <a:latin typeface="Arial Black" pitchFamily="34" charset="0"/>
              </a:rPr>
              <a:t>'</a:t>
            </a:r>
            <a:r>
              <a:rPr lang="fr-FR" sz="2400" b="1" i="1" u="sng" smtClean="0">
                <a:latin typeface="Arial Black" pitchFamily="34" charset="0"/>
              </a:rPr>
              <a:t>hommes</a:t>
            </a:r>
            <a:endParaRPr lang="fr-FR" sz="2400" b="1" u="sng"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581" y="4221088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mtClean="0"/>
              <a:t>http://travail-emploi.gouv.fr/informations-pratiques,89/fiches-pratiques,91/litiges-et-conflits-du-travail,124/le-conseil-de-prud-hommes,1124.html</a:t>
            </a:r>
            <a:endParaRPr lang="fr-FR"/>
          </a:p>
        </p:txBody>
      </p:sp>
      <p:pic>
        <p:nvPicPr>
          <p:cNvPr id="14338" name="Picture 2" descr="http://lestondus.fr/wp-content/uploads/2014/01/2008120300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20687"/>
            <a:ext cx="5986468" cy="332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3912" y="5157192"/>
            <a:ext cx="8781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mtClean="0"/>
              <a:t>http://travail-emploi.gouv.fr/espaces,770/travail,771/dossiers,156/relations-professionnelles,308/les-conseils-de-prud-hommes,157/c-est-quoi,158/presentation-animee-de-l,2845.html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1370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0"/>
              </a:schemeClr>
            </a:outerShdw>
            <a:reflection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0" y="0"/>
            <a:ext cx="5868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smtClean="0">
                <a:latin typeface="Arial Black" pitchFamily="34" charset="0"/>
              </a:rPr>
              <a:t>4. An Asizoù</a:t>
            </a:r>
            <a:endParaRPr lang="fr-FR" sz="2400" b="1" u="sng"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908720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mtClean="0"/>
              <a:t>http://www.justice.gouv.fr/organisation-de-la-justice-10031/lordre-judiciaire-10033/cour-dassises-12027.html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1370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0"/>
              </a:schemeClr>
            </a:outerShdw>
            <a:reflection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0" y="0"/>
            <a:ext cx="92525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smtClean="0">
                <a:latin typeface="Arial Black" pitchFamily="34" charset="0"/>
              </a:rPr>
              <a:t>3. Un eztaoladenn àr ur vicher liammet get ar justis</a:t>
            </a:r>
          </a:p>
          <a:p>
            <a:pPr marL="285750" indent="-285750">
              <a:buFontTx/>
              <a:buChar char="-"/>
            </a:pPr>
            <a:r>
              <a:rPr lang="fr-FR" sz="2400" smtClean="0"/>
              <a:t>Breutaer</a:t>
            </a:r>
          </a:p>
          <a:p>
            <a:pPr marL="285750" indent="-285750">
              <a:buFontTx/>
              <a:buChar char="-"/>
            </a:pPr>
            <a:r>
              <a:rPr lang="fr-FR" sz="2400" smtClean="0"/>
              <a:t>Grefour</a:t>
            </a:r>
          </a:p>
          <a:p>
            <a:pPr marL="285750" indent="-285750">
              <a:buFontTx/>
              <a:buChar char="-"/>
            </a:pPr>
            <a:r>
              <a:rPr lang="fr-FR" sz="2400" smtClean="0"/>
              <a:t>Barnour </a:t>
            </a:r>
          </a:p>
          <a:p>
            <a:pPr marL="285750" indent="-285750">
              <a:buFontTx/>
              <a:buChar char="-"/>
            </a:pPr>
            <a:r>
              <a:rPr lang="fr-FR" sz="2400" smtClean="0"/>
              <a:t>Urcher justis</a:t>
            </a:r>
          </a:p>
          <a:p>
            <a:pPr marL="285750" indent="-285750">
              <a:buFontTx/>
              <a:buChar char="-"/>
            </a:pPr>
            <a:r>
              <a:rPr lang="fr-FR" sz="2400" smtClean="0"/>
              <a:t>Noter</a:t>
            </a:r>
          </a:p>
          <a:p>
            <a:pPr marL="285750" indent="-285750">
              <a:buFontTx/>
              <a:buChar char="-"/>
            </a:pPr>
            <a:r>
              <a:rPr lang="fr-FR" sz="2400" smtClean="0"/>
              <a:t>Prokuror ar republik</a:t>
            </a:r>
          </a:p>
          <a:p>
            <a:pPr marL="285750" indent="-285750">
              <a:buFontTx/>
              <a:buChar char="-"/>
            </a:pPr>
            <a:r>
              <a:rPr lang="fr-FR" sz="2400" smtClean="0"/>
              <a:t>Evezhier en ur greizenn-gastiz</a:t>
            </a:r>
          </a:p>
          <a:p>
            <a:pPr marL="285750" indent="-285750">
              <a:buFontTx/>
              <a:buChar char="-"/>
            </a:pPr>
            <a:r>
              <a:rPr lang="fr-FR" sz="2400" smtClean="0"/>
              <a:t>Desaver gwarez barnerezhel ar yaouankiz …..</a:t>
            </a:r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1751370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0"/>
              </a:schemeClr>
            </a:outerShdw>
            <a:reflection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0" y="302359"/>
            <a:ext cx="9144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smtClean="0"/>
              <a:t>Sevel ur power point :</a:t>
            </a:r>
          </a:p>
          <a:p>
            <a:pPr marL="285750" indent="-285750">
              <a:buFontTx/>
              <a:buChar char="-"/>
            </a:pPr>
            <a:r>
              <a:rPr lang="fr-FR" sz="2800" smtClean="0"/>
              <a:t>Kinnig ur bajenn digoradur get an anv bras ha bihan , klas</a:t>
            </a:r>
          </a:p>
          <a:p>
            <a:pPr marL="285750" indent="-285750">
              <a:buFontTx/>
              <a:buChar char="-"/>
            </a:pPr>
            <a:r>
              <a:rPr lang="fr-FR" sz="2800" smtClean="0"/>
              <a:t>Ur bajenn evit roiñ ar steuñv kinniget genoc’h</a:t>
            </a:r>
          </a:p>
          <a:p>
            <a:pPr marL="285750" indent="-285750">
              <a:buFontTx/>
              <a:buChar char="-"/>
            </a:pPr>
            <a:r>
              <a:rPr lang="fr-FR" sz="2800" smtClean="0"/>
              <a:t>Skeudennoù, liammoù get ur video pe meur a videoioù (ment jaojabl)</a:t>
            </a:r>
          </a:p>
          <a:p>
            <a:pPr marL="285750" indent="-285750">
              <a:buFontTx/>
              <a:buChar char="-"/>
            </a:pPr>
            <a:r>
              <a:rPr lang="fr-FR" sz="2800" smtClean="0"/>
              <a:t>Testennoù a-benn displegiñ (arabat ober ur copier-coller).</a:t>
            </a:r>
          </a:p>
          <a:p>
            <a:pPr marL="285750" indent="-285750">
              <a:buFontTx/>
              <a:buChar char="-"/>
            </a:pPr>
            <a:r>
              <a:rPr lang="fr-FR" sz="2800" smtClean="0"/>
              <a:t>Pep diell implijet a rank bout lakaet orin an diell( lec’hienn internet , deiziad, oberour)</a:t>
            </a:r>
          </a:p>
          <a:p>
            <a:pPr marL="285750" indent="-285750">
              <a:buFontTx/>
              <a:buChar char="-"/>
            </a:pPr>
            <a:r>
              <a:rPr lang="fr-FR" sz="2800" smtClean="0"/>
              <a:t>Kemer un afer  barnet evit skeudenniñ an eztaoladenn met nemet ar re a zo bet hag ar re gwiriet.</a:t>
            </a:r>
          </a:p>
          <a:p>
            <a:pPr marL="285750" indent="-285750">
              <a:buFontTx/>
              <a:buChar char="-"/>
            </a:pPr>
            <a:r>
              <a:rPr lang="fr-FR" sz="2800" smtClean="0"/>
              <a:t>Ur bajenn evit kloziñ en un nebeut linennoù ar pezh a zo pouezus da zerc’hel soñj hag a ranko bout adkemeret  dre skrid get ar skolajidi arall .</a:t>
            </a:r>
          </a:p>
          <a:p>
            <a:pPr marL="285750" indent="-285750">
              <a:buFontTx/>
              <a:buChar char="-"/>
            </a:pPr>
            <a:r>
              <a:rPr lang="fr-FR" sz="2800"/>
              <a:t>.</a:t>
            </a:r>
            <a:endParaRPr lang="fr-FR" sz="2800" smtClean="0"/>
          </a:p>
          <a:p>
            <a:pPr marL="285750" indent="-285750">
              <a:buFontTx/>
              <a:buChar char="-"/>
            </a:pPr>
            <a:endParaRPr lang="fr-FR" sz="2800"/>
          </a:p>
        </p:txBody>
      </p:sp>
    </p:spTree>
    <p:extLst>
      <p:ext uri="{BB962C8B-B14F-4D97-AF65-F5344CB8AC3E}">
        <p14:creationId xmlns:p14="http://schemas.microsoft.com/office/powerpoint/2010/main" val="1751370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0"/>
              </a:schemeClr>
            </a:outerShdw>
            <a:reflection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1370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0"/>
              </a:schemeClr>
            </a:outerShdw>
            <a:reflection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1370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0"/>
              </a:schemeClr>
            </a:outerShdw>
            <a:reflection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16" y="836712"/>
            <a:ext cx="7804684" cy="1875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79512" y="116632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smtClean="0"/>
              <a:t>B. Reolenn a ra ar gwir an darempredoù etre an dud</a:t>
            </a:r>
            <a:endParaRPr lang="fr-FR" sz="2400" b="1" u="sng"/>
          </a:p>
        </p:txBody>
      </p:sp>
      <p:sp>
        <p:nvSpPr>
          <p:cNvPr id="3" name="ZoneTexte 2"/>
          <p:cNvSpPr txBox="1"/>
          <p:nvPr/>
        </p:nvSpPr>
        <p:spPr>
          <a:xfrm>
            <a:off x="539552" y="2924944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smtClean="0"/>
              <a:t>Skrivet eo ar gwir e-barzh skridoù èl </a:t>
            </a:r>
            <a:r>
              <a:rPr lang="fr-FR" sz="2400" b="1" u="sng" smtClean="0">
                <a:solidFill>
                  <a:srgbClr val="FF0000"/>
                </a:solidFill>
              </a:rPr>
              <a:t>Kod keodedel </a:t>
            </a:r>
            <a:r>
              <a:rPr lang="fr-FR" sz="2400" smtClean="0"/>
              <a:t>evit reolennoù ar vuhez bemdeziek(euredoù, perc’henniezh..)</a:t>
            </a:r>
          </a:p>
          <a:p>
            <a:r>
              <a:rPr lang="fr-FR" sz="2400" smtClean="0"/>
              <a:t>Ar </a:t>
            </a:r>
            <a:r>
              <a:rPr lang="fr-FR" sz="2400" b="1" u="sng" smtClean="0">
                <a:solidFill>
                  <a:srgbClr val="FF0000"/>
                </a:solidFill>
              </a:rPr>
              <a:t>C’hod kastizel </a:t>
            </a:r>
            <a:r>
              <a:rPr lang="fr-FR" sz="2400" smtClean="0"/>
              <a:t>evit barniñ ar felladennoù hag an torfedoù.</a:t>
            </a:r>
          </a:p>
          <a:p>
            <a:r>
              <a:rPr lang="fr-FR" sz="2400" b="1" u="sng" smtClean="0">
                <a:solidFill>
                  <a:srgbClr val="FF0000"/>
                </a:solidFill>
              </a:rPr>
              <a:t>Kod ar labour </a:t>
            </a:r>
            <a:r>
              <a:rPr lang="fr-FR" sz="2400" smtClean="0"/>
              <a:t>eo evit an darempredoù implijiad-implijour.</a:t>
            </a:r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281441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0"/>
              </a:schemeClr>
            </a:outerShdw>
            <a:reflection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8" y="583837"/>
            <a:ext cx="8121644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1441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0"/>
              </a:schemeClr>
            </a:outerShdw>
            <a:reflection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724" y="387439"/>
            <a:ext cx="4968552" cy="6083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1441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0"/>
              </a:schemeClr>
            </a:outerShdw>
            <a:reflection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2304256" cy="50790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855009" y="692696"/>
            <a:ext cx="60374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 smtClean="0"/>
              <a:t>Un </a:t>
            </a:r>
            <a:r>
              <a:rPr lang="fr-FR" sz="2400" b="1" dirty="0" err="1" smtClean="0"/>
              <a:t>urzhad</a:t>
            </a:r>
            <a:r>
              <a:rPr lang="fr-FR" sz="2400" b="1" dirty="0" smtClean="0"/>
              <a:t> a </a:t>
            </a:r>
            <a:r>
              <a:rPr lang="fr-FR" sz="2400" dirty="0" err="1" smtClean="0"/>
              <a:t>vez</a:t>
            </a:r>
            <a:r>
              <a:rPr lang="fr-FR" sz="2400" dirty="0" smtClean="0"/>
              <a:t> </a:t>
            </a:r>
            <a:r>
              <a:rPr lang="fr-FR" sz="2400" dirty="0" err="1" smtClean="0"/>
              <a:t>evit</a:t>
            </a:r>
            <a:r>
              <a:rPr lang="fr-FR" sz="2400" dirty="0" smtClean="0"/>
              <a:t> an </a:t>
            </a:r>
            <a:r>
              <a:rPr lang="fr-FR" sz="2400" dirty="0" err="1" smtClean="0"/>
              <a:t>testennoù</a:t>
            </a:r>
            <a:r>
              <a:rPr lang="fr-FR" sz="2400" dirty="0" smtClean="0"/>
              <a:t> </a:t>
            </a:r>
            <a:r>
              <a:rPr lang="fr-FR" sz="2400" dirty="0" err="1" smtClean="0"/>
              <a:t>gwirel</a:t>
            </a:r>
            <a:r>
              <a:rPr lang="fr-FR" sz="2400" dirty="0"/>
              <a:t> </a:t>
            </a:r>
            <a:r>
              <a:rPr lang="fr-FR" sz="2400" dirty="0" smtClean="0"/>
              <a:t>ha n’</a:t>
            </a:r>
            <a:r>
              <a:rPr lang="fr-FR" sz="2400" dirty="0" err="1" smtClean="0"/>
              <a:t>eo</a:t>
            </a:r>
            <a:r>
              <a:rPr lang="fr-FR" sz="2400" dirty="0" smtClean="0"/>
              <a:t> ket </a:t>
            </a:r>
            <a:r>
              <a:rPr lang="fr-FR" sz="2400" dirty="0" err="1" smtClean="0"/>
              <a:t>gete</a:t>
            </a:r>
            <a:r>
              <a:rPr lang="fr-FR" sz="2400" dirty="0" smtClean="0"/>
              <a:t> </a:t>
            </a:r>
            <a:r>
              <a:rPr lang="fr-FR" sz="2400" dirty="0" err="1" smtClean="0"/>
              <a:t>ar</a:t>
            </a:r>
            <a:r>
              <a:rPr lang="fr-FR" sz="2400" dirty="0" smtClean="0"/>
              <a:t> </a:t>
            </a:r>
            <a:r>
              <a:rPr lang="fr-FR" sz="2400" err="1" smtClean="0"/>
              <a:t>memes</a:t>
            </a:r>
            <a:r>
              <a:rPr lang="fr-FR" sz="2400" smtClean="0"/>
              <a:t> </a:t>
            </a:r>
            <a:r>
              <a:rPr lang="fr-FR" sz="2400" smtClean="0"/>
              <a:t>talvoudegezh</a:t>
            </a:r>
            <a:r>
              <a:rPr lang="fr-FR" sz="2400" u="sng" smtClean="0"/>
              <a:t>.</a:t>
            </a:r>
          </a:p>
          <a:p>
            <a:pPr algn="just"/>
            <a:endParaRPr lang="fr-FR" sz="2400" b="1" u="sng">
              <a:solidFill>
                <a:srgbClr val="FF0000"/>
              </a:solidFill>
            </a:endParaRPr>
          </a:p>
          <a:p>
            <a:pPr algn="just"/>
            <a:r>
              <a:rPr lang="fr-FR" sz="2400" b="1" u="sng" smtClean="0">
                <a:solidFill>
                  <a:srgbClr val="FF0000"/>
                </a:solidFill>
              </a:rPr>
              <a:t>Ar </a:t>
            </a:r>
            <a:r>
              <a:rPr lang="fr-FR" sz="2400" b="1" u="sng" dirty="0" err="1" smtClean="0">
                <a:solidFill>
                  <a:srgbClr val="FF0000"/>
                </a:solidFill>
              </a:rPr>
              <a:t>Vonreizh</a:t>
            </a:r>
            <a:r>
              <a:rPr lang="fr-FR" sz="2400" b="1" dirty="0" smtClean="0">
                <a:solidFill>
                  <a:srgbClr val="FF0000"/>
                </a:solidFill>
              </a:rPr>
              <a:t>, </a:t>
            </a:r>
            <a:r>
              <a:rPr lang="fr-FR" sz="2400" b="1" dirty="0" err="1" smtClean="0">
                <a:solidFill>
                  <a:srgbClr val="FF0000"/>
                </a:solidFill>
              </a:rPr>
              <a:t>lezenn-diazez</a:t>
            </a:r>
            <a:r>
              <a:rPr lang="fr-FR" sz="2400" b="1" dirty="0" smtClean="0">
                <a:solidFill>
                  <a:srgbClr val="FF0000"/>
                </a:solidFill>
              </a:rPr>
              <a:t> a </a:t>
            </a:r>
            <a:r>
              <a:rPr lang="fr-FR" sz="2400" b="1" dirty="0" err="1" smtClean="0">
                <a:solidFill>
                  <a:srgbClr val="FF0000"/>
                </a:solidFill>
              </a:rPr>
              <a:t>ro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</a:rPr>
              <a:t>aozadur</a:t>
            </a:r>
            <a:r>
              <a:rPr lang="fr-FR" sz="2400" b="1" dirty="0" smtClean="0">
                <a:solidFill>
                  <a:srgbClr val="FF0000"/>
                </a:solidFill>
              </a:rPr>
              <a:t> ha mont en-</a:t>
            </a:r>
            <a:r>
              <a:rPr lang="fr-FR" sz="2400" b="1" dirty="0" err="1" smtClean="0">
                <a:solidFill>
                  <a:srgbClr val="FF0000"/>
                </a:solidFill>
              </a:rPr>
              <a:t>dro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</a:rPr>
              <a:t>ar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</a:rPr>
              <a:t>Stad</a:t>
            </a:r>
            <a:r>
              <a:rPr lang="fr-FR" sz="2400" b="1" dirty="0" smtClean="0">
                <a:solidFill>
                  <a:srgbClr val="FF0000"/>
                </a:solidFill>
              </a:rPr>
              <a:t> a </a:t>
            </a:r>
            <a:r>
              <a:rPr lang="fr-FR" sz="2400" b="1" dirty="0" err="1" smtClean="0">
                <a:solidFill>
                  <a:srgbClr val="FF0000"/>
                </a:solidFill>
              </a:rPr>
              <a:t>vez</a:t>
            </a:r>
            <a:r>
              <a:rPr lang="fr-FR" sz="2400" b="1" dirty="0" smtClean="0">
                <a:solidFill>
                  <a:srgbClr val="FF0000"/>
                </a:solidFill>
              </a:rPr>
              <a:t> e-</a:t>
            </a:r>
            <a:r>
              <a:rPr lang="fr-FR" sz="2400" b="1" dirty="0" err="1" smtClean="0">
                <a:solidFill>
                  <a:srgbClr val="FF0000"/>
                </a:solidFill>
              </a:rPr>
              <a:t>penn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</a:rPr>
              <a:t>ar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</a:rPr>
              <a:t>biramidenn</a:t>
            </a:r>
            <a:r>
              <a:rPr lang="fr-FR" sz="2400" dirty="0" smtClean="0"/>
              <a:t>. </a:t>
            </a:r>
            <a:r>
              <a:rPr lang="fr-FR" sz="2400" dirty="0" err="1" smtClean="0"/>
              <a:t>Goude</a:t>
            </a:r>
            <a:r>
              <a:rPr lang="fr-FR" sz="2400" dirty="0" smtClean="0"/>
              <a:t> </a:t>
            </a:r>
            <a:r>
              <a:rPr lang="fr-FR" sz="2400" dirty="0" err="1" smtClean="0"/>
              <a:t>ez</a:t>
            </a:r>
            <a:r>
              <a:rPr lang="fr-FR" sz="2400" dirty="0" smtClean="0"/>
              <a:t> eus al </a:t>
            </a:r>
            <a:r>
              <a:rPr lang="fr-FR" sz="2400" dirty="0" err="1" smtClean="0"/>
              <a:t>lezennoù</a:t>
            </a:r>
            <a:r>
              <a:rPr lang="fr-FR" sz="2400" dirty="0" smtClean="0"/>
              <a:t>, </a:t>
            </a:r>
            <a:r>
              <a:rPr lang="fr-FR" sz="2400" dirty="0" err="1" smtClean="0"/>
              <a:t>ar</a:t>
            </a:r>
            <a:r>
              <a:rPr lang="fr-FR" sz="2400" dirty="0" smtClean="0"/>
              <a:t> c’</a:t>
            </a:r>
            <a:r>
              <a:rPr lang="fr-FR" sz="2400" dirty="0" err="1" smtClean="0"/>
              <a:t>hemmennadurioù</a:t>
            </a:r>
            <a:r>
              <a:rPr lang="fr-FR" sz="2400" dirty="0" smtClean="0"/>
              <a:t>, an </a:t>
            </a:r>
            <a:r>
              <a:rPr lang="fr-FR" sz="2400" dirty="0" err="1" smtClean="0"/>
              <a:t>dekredoù</a:t>
            </a:r>
            <a:r>
              <a:rPr lang="fr-FR" sz="2400" dirty="0" smtClean="0"/>
              <a:t>, an </a:t>
            </a:r>
            <a:r>
              <a:rPr lang="fr-FR" sz="2400" dirty="0" err="1" smtClean="0"/>
              <a:t>diferadoù-kêr</a:t>
            </a:r>
            <a:r>
              <a:rPr lang="fr-FR" sz="2400" dirty="0" smtClean="0"/>
              <a:t> </a:t>
            </a:r>
            <a:r>
              <a:rPr lang="fr-FR" sz="2400" dirty="0" err="1" smtClean="0"/>
              <a:t>hag</a:t>
            </a:r>
            <a:r>
              <a:rPr lang="fr-FR" sz="2400" dirty="0" smtClean="0"/>
              <a:t> </a:t>
            </a:r>
            <a:r>
              <a:rPr lang="fr-FR" sz="2400" dirty="0" err="1" smtClean="0"/>
              <a:t>evit</a:t>
            </a:r>
            <a:r>
              <a:rPr lang="fr-FR" sz="2400" dirty="0" smtClean="0"/>
              <a:t> </a:t>
            </a:r>
            <a:r>
              <a:rPr lang="fr-FR" sz="2400" dirty="0" err="1" smtClean="0"/>
              <a:t>echuiñ</a:t>
            </a:r>
            <a:r>
              <a:rPr lang="fr-FR" sz="2400" dirty="0" smtClean="0"/>
              <a:t> </a:t>
            </a:r>
            <a:r>
              <a:rPr lang="fr-FR" sz="2400" dirty="0" err="1" smtClean="0"/>
              <a:t>ar</a:t>
            </a:r>
            <a:r>
              <a:rPr lang="fr-FR" sz="2400" dirty="0" smtClean="0"/>
              <a:t> </a:t>
            </a:r>
            <a:r>
              <a:rPr lang="fr-FR" sz="2400" dirty="0" err="1" smtClean="0"/>
              <a:t>reolennaouegoù-diabarzh</a:t>
            </a:r>
            <a:r>
              <a:rPr lang="fr-FR" sz="2400" dirty="0" smtClean="0"/>
              <a:t>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28144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0"/>
              </a:schemeClr>
            </a:outerShdw>
            <a:reflection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07" y="1772816"/>
            <a:ext cx="8528278" cy="3008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0" y="0"/>
            <a:ext cx="7740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smtClean="0">
                <a:latin typeface="Arial Black" pitchFamily="34" charset="0"/>
              </a:rPr>
              <a:t>C. Pennaennoù ar justis</a:t>
            </a:r>
            <a:endParaRPr lang="fr-FR" sz="2400" b="1" u="sng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441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0"/>
              </a:schemeClr>
            </a:outerShdw>
            <a:reflection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664"/>
            <a:ext cx="3629942" cy="57798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1441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0"/>
              </a:schemeClr>
            </a:outerShdw>
            <a:reflection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488832" cy="541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1441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0"/>
              </a:schemeClr>
            </a:outerShdw>
            <a:reflection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29" y="908721"/>
            <a:ext cx="7483560" cy="4668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14412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383</Words>
  <Application>Microsoft Office PowerPoint</Application>
  <PresentationFormat>Affichage à l'écran (4:3)</PresentationFormat>
  <Paragraphs>45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Val</dc:creator>
  <cp:lastModifiedBy>Val</cp:lastModifiedBy>
  <cp:revision>15</cp:revision>
  <dcterms:created xsi:type="dcterms:W3CDTF">2014-03-22T08:54:49Z</dcterms:created>
  <dcterms:modified xsi:type="dcterms:W3CDTF">2014-03-22T10:26:13Z</dcterms:modified>
</cp:coreProperties>
</file>