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b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08" y="-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b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b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D2F40-6361-485E-B2D1-778A17E51E8E}" type="datetimeFigureOut">
              <a:rPr lang="br-FR" smtClean="0"/>
              <a:t>23/02/2017</a:t>
            </a:fld>
            <a:endParaRPr lang="b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A2CD-8CF3-46EF-AE90-79EBDC4A852A}" type="slidenum">
              <a:rPr lang="br-FR" smtClean="0"/>
              <a:t>‹N°›</a:t>
            </a:fld>
            <a:endParaRPr lang="br-FR"/>
          </a:p>
        </p:txBody>
      </p:sp>
    </p:spTree>
    <p:extLst>
      <p:ext uri="{BB962C8B-B14F-4D97-AF65-F5344CB8AC3E}">
        <p14:creationId xmlns:p14="http://schemas.microsoft.com/office/powerpoint/2010/main" val="2281456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b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b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D2F40-6361-485E-B2D1-778A17E51E8E}" type="datetimeFigureOut">
              <a:rPr lang="br-FR" smtClean="0"/>
              <a:t>23/02/2017</a:t>
            </a:fld>
            <a:endParaRPr lang="b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A2CD-8CF3-46EF-AE90-79EBDC4A852A}" type="slidenum">
              <a:rPr lang="br-FR" smtClean="0"/>
              <a:t>‹N°›</a:t>
            </a:fld>
            <a:endParaRPr lang="br-FR"/>
          </a:p>
        </p:txBody>
      </p:sp>
    </p:spTree>
    <p:extLst>
      <p:ext uri="{BB962C8B-B14F-4D97-AF65-F5344CB8AC3E}">
        <p14:creationId xmlns:p14="http://schemas.microsoft.com/office/powerpoint/2010/main" val="247725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b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b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D2F40-6361-485E-B2D1-778A17E51E8E}" type="datetimeFigureOut">
              <a:rPr lang="br-FR" smtClean="0"/>
              <a:t>23/02/2017</a:t>
            </a:fld>
            <a:endParaRPr lang="b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A2CD-8CF3-46EF-AE90-79EBDC4A852A}" type="slidenum">
              <a:rPr lang="br-FR" smtClean="0"/>
              <a:t>‹N°›</a:t>
            </a:fld>
            <a:endParaRPr lang="br-FR"/>
          </a:p>
        </p:txBody>
      </p:sp>
    </p:spTree>
    <p:extLst>
      <p:ext uri="{BB962C8B-B14F-4D97-AF65-F5344CB8AC3E}">
        <p14:creationId xmlns:p14="http://schemas.microsoft.com/office/powerpoint/2010/main" val="3908265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b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b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D2F40-6361-485E-B2D1-778A17E51E8E}" type="datetimeFigureOut">
              <a:rPr lang="br-FR" smtClean="0"/>
              <a:t>23/02/2017</a:t>
            </a:fld>
            <a:endParaRPr lang="b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A2CD-8CF3-46EF-AE90-79EBDC4A852A}" type="slidenum">
              <a:rPr lang="br-FR" smtClean="0"/>
              <a:t>‹N°›</a:t>
            </a:fld>
            <a:endParaRPr lang="br-FR"/>
          </a:p>
        </p:txBody>
      </p:sp>
    </p:spTree>
    <p:extLst>
      <p:ext uri="{BB962C8B-B14F-4D97-AF65-F5344CB8AC3E}">
        <p14:creationId xmlns:p14="http://schemas.microsoft.com/office/powerpoint/2010/main" val="281751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b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D2F40-6361-485E-B2D1-778A17E51E8E}" type="datetimeFigureOut">
              <a:rPr lang="br-FR" smtClean="0"/>
              <a:t>23/02/2017</a:t>
            </a:fld>
            <a:endParaRPr lang="b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A2CD-8CF3-46EF-AE90-79EBDC4A852A}" type="slidenum">
              <a:rPr lang="br-FR" smtClean="0"/>
              <a:t>‹N°›</a:t>
            </a:fld>
            <a:endParaRPr lang="br-FR"/>
          </a:p>
        </p:txBody>
      </p:sp>
    </p:spTree>
    <p:extLst>
      <p:ext uri="{BB962C8B-B14F-4D97-AF65-F5344CB8AC3E}">
        <p14:creationId xmlns:p14="http://schemas.microsoft.com/office/powerpoint/2010/main" val="1342733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b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b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b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D2F40-6361-485E-B2D1-778A17E51E8E}" type="datetimeFigureOut">
              <a:rPr lang="br-FR" smtClean="0"/>
              <a:t>23/02/2017</a:t>
            </a:fld>
            <a:endParaRPr lang="b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A2CD-8CF3-46EF-AE90-79EBDC4A852A}" type="slidenum">
              <a:rPr lang="br-FR" smtClean="0"/>
              <a:t>‹N°›</a:t>
            </a:fld>
            <a:endParaRPr lang="br-FR"/>
          </a:p>
        </p:txBody>
      </p:sp>
    </p:spTree>
    <p:extLst>
      <p:ext uri="{BB962C8B-B14F-4D97-AF65-F5344CB8AC3E}">
        <p14:creationId xmlns:p14="http://schemas.microsoft.com/office/powerpoint/2010/main" val="1393718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b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b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b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D2F40-6361-485E-B2D1-778A17E51E8E}" type="datetimeFigureOut">
              <a:rPr lang="br-FR" smtClean="0"/>
              <a:t>23/02/2017</a:t>
            </a:fld>
            <a:endParaRPr lang="b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A2CD-8CF3-46EF-AE90-79EBDC4A852A}" type="slidenum">
              <a:rPr lang="br-FR" smtClean="0"/>
              <a:t>‹N°›</a:t>
            </a:fld>
            <a:endParaRPr lang="br-FR"/>
          </a:p>
        </p:txBody>
      </p:sp>
    </p:spTree>
    <p:extLst>
      <p:ext uri="{BB962C8B-B14F-4D97-AF65-F5344CB8AC3E}">
        <p14:creationId xmlns:p14="http://schemas.microsoft.com/office/powerpoint/2010/main" val="4171831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b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D2F40-6361-485E-B2D1-778A17E51E8E}" type="datetimeFigureOut">
              <a:rPr lang="br-FR" smtClean="0"/>
              <a:t>23/02/2017</a:t>
            </a:fld>
            <a:endParaRPr lang="b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A2CD-8CF3-46EF-AE90-79EBDC4A852A}" type="slidenum">
              <a:rPr lang="br-FR" smtClean="0"/>
              <a:t>‹N°›</a:t>
            </a:fld>
            <a:endParaRPr lang="br-FR"/>
          </a:p>
        </p:txBody>
      </p:sp>
    </p:spTree>
    <p:extLst>
      <p:ext uri="{BB962C8B-B14F-4D97-AF65-F5344CB8AC3E}">
        <p14:creationId xmlns:p14="http://schemas.microsoft.com/office/powerpoint/2010/main" val="1361892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D2F40-6361-485E-B2D1-778A17E51E8E}" type="datetimeFigureOut">
              <a:rPr lang="br-FR" smtClean="0"/>
              <a:t>23/02/2017</a:t>
            </a:fld>
            <a:endParaRPr lang="b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A2CD-8CF3-46EF-AE90-79EBDC4A852A}" type="slidenum">
              <a:rPr lang="br-FR" smtClean="0"/>
              <a:t>‹N°›</a:t>
            </a:fld>
            <a:endParaRPr lang="br-FR"/>
          </a:p>
        </p:txBody>
      </p:sp>
    </p:spTree>
    <p:extLst>
      <p:ext uri="{BB962C8B-B14F-4D97-AF65-F5344CB8AC3E}">
        <p14:creationId xmlns:p14="http://schemas.microsoft.com/office/powerpoint/2010/main" val="2170824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b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b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D2F40-6361-485E-B2D1-778A17E51E8E}" type="datetimeFigureOut">
              <a:rPr lang="br-FR" smtClean="0"/>
              <a:t>23/02/2017</a:t>
            </a:fld>
            <a:endParaRPr lang="b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A2CD-8CF3-46EF-AE90-79EBDC4A852A}" type="slidenum">
              <a:rPr lang="br-FR" smtClean="0"/>
              <a:t>‹N°›</a:t>
            </a:fld>
            <a:endParaRPr lang="br-FR"/>
          </a:p>
        </p:txBody>
      </p:sp>
    </p:spTree>
    <p:extLst>
      <p:ext uri="{BB962C8B-B14F-4D97-AF65-F5344CB8AC3E}">
        <p14:creationId xmlns:p14="http://schemas.microsoft.com/office/powerpoint/2010/main" val="1149528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b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D2F40-6361-485E-B2D1-778A17E51E8E}" type="datetimeFigureOut">
              <a:rPr lang="br-FR" smtClean="0"/>
              <a:t>23/02/2017</a:t>
            </a:fld>
            <a:endParaRPr lang="b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A2CD-8CF3-46EF-AE90-79EBDC4A852A}" type="slidenum">
              <a:rPr lang="br-FR" smtClean="0"/>
              <a:t>‹N°›</a:t>
            </a:fld>
            <a:endParaRPr lang="br-FR"/>
          </a:p>
        </p:txBody>
      </p:sp>
    </p:spTree>
    <p:extLst>
      <p:ext uri="{BB962C8B-B14F-4D97-AF65-F5344CB8AC3E}">
        <p14:creationId xmlns:p14="http://schemas.microsoft.com/office/powerpoint/2010/main" val="3416672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b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b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D2F40-6361-485E-B2D1-778A17E51E8E}" type="datetimeFigureOut">
              <a:rPr lang="br-FR" smtClean="0"/>
              <a:t>23/02/2017</a:t>
            </a:fld>
            <a:endParaRPr lang="b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A2CD-8CF3-46EF-AE90-79EBDC4A852A}" type="slidenum">
              <a:rPr lang="br-FR" smtClean="0"/>
              <a:t>‹N°›</a:t>
            </a:fld>
            <a:endParaRPr lang="br-FR"/>
          </a:p>
        </p:txBody>
      </p:sp>
    </p:spTree>
    <p:extLst>
      <p:ext uri="{BB962C8B-B14F-4D97-AF65-F5344CB8AC3E}">
        <p14:creationId xmlns:p14="http://schemas.microsoft.com/office/powerpoint/2010/main" val="215139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6858000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smtClean="0">
                <a:latin typeface="Arial" panose="020B0604020202020204" pitchFamily="34" charset="0"/>
                <a:cs typeface="Arial" panose="020B0604020202020204" pitchFamily="34" charset="0"/>
              </a:rPr>
              <a:t>Lodenn 2: ar bed àr-lerc’h </a:t>
            </a:r>
            <a:r>
              <a:rPr lang="fr-FR" sz="1600" b="1" smtClean="0">
                <a:latin typeface="Arial" panose="020B0604020202020204" pitchFamily="34" charset="0"/>
                <a:cs typeface="Arial" panose="020B0604020202020204" pitchFamily="34" charset="0"/>
              </a:rPr>
              <a:t>1945-1991</a:t>
            </a:r>
            <a:endParaRPr lang="fr-FR" sz="16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>
              <a:buAutoNum type="romanUcPeriod"/>
            </a:pPr>
            <a:r>
              <a:rPr lang="fr-FR" sz="1400" b="1" u="sng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 bed daoubenn e 1947</a:t>
            </a:r>
          </a:p>
          <a:p>
            <a:endParaRPr lang="fr-FR" sz="1400" b="1" u="sng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smtClean="0">
                <a:latin typeface="Arial" panose="020B0604020202020204" pitchFamily="34" charset="0"/>
                <a:cs typeface="Arial" panose="020B0604020202020204" pitchFamily="34" charset="0"/>
              </a:rPr>
              <a:t>1,Ret vo deoc’h staliiñ  Aurasma  àr ho pellgomzer pe àr</a:t>
            </a:r>
          </a:p>
          <a:p>
            <a:r>
              <a:rPr lang="fr-FR" sz="1400" smtClean="0">
                <a:latin typeface="Arial" panose="020B0604020202020204" pitchFamily="34" charset="0"/>
                <a:cs typeface="Arial" panose="020B0604020202020204" pitchFamily="34" charset="0"/>
              </a:rPr>
              <a:t>ho tablezenn</a:t>
            </a:r>
          </a:p>
          <a:p>
            <a:r>
              <a:rPr lang="fr-FR" sz="1400" smtClean="0">
                <a:latin typeface="Arial" panose="020B0604020202020204" pitchFamily="34" charset="0"/>
                <a:cs typeface="Arial" panose="020B0604020202020204" pitchFamily="34" charset="0"/>
              </a:rPr>
              <a:t>2, Implijet e vo ar  </a:t>
            </a:r>
            <a:r>
              <a:rPr lang="fr-FR" sz="1400" u="sng" smtClean="0">
                <a:latin typeface="Arial" panose="020B0604020202020204" pitchFamily="34" charset="0"/>
                <a:cs typeface="Arial" panose="020B0604020202020204" pitchFamily="34" charset="0"/>
              </a:rPr>
              <a:t>gwirvoud kresket, (RA) </a:t>
            </a:r>
            <a:r>
              <a:rPr lang="fr-FR" sz="1400" smtClean="0">
                <a:latin typeface="Arial" panose="020B0604020202020204" pitchFamily="34" charset="0"/>
                <a:cs typeface="Arial" panose="020B0604020202020204" pitchFamily="34" charset="0"/>
              </a:rPr>
              <a:t>da lâret eo un teknologiezh</a:t>
            </a:r>
          </a:p>
          <a:p>
            <a:r>
              <a:rPr lang="fr-FR" sz="1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smtClean="0">
                <a:latin typeface="Arial" panose="020B0604020202020204" pitchFamily="34" charset="0"/>
                <a:cs typeface="Arial" panose="020B0604020202020204" pitchFamily="34" charset="0"/>
              </a:rPr>
              <a:t>a-benn oc’hpenniñ elfennoù (testennoù, skeudennoù, son, videoioù, touch…) dro-dro hoc’h endro pemdeziek. </a:t>
            </a:r>
          </a:p>
          <a:p>
            <a:r>
              <a:rPr lang="fr-FR" sz="1400" smtClean="0">
                <a:latin typeface="Arial" panose="020B0604020202020204" pitchFamily="34" charset="0"/>
                <a:cs typeface="Arial" panose="020B0604020202020204" pitchFamily="34" charset="0"/>
              </a:rPr>
              <a:t>3, </a:t>
            </a:r>
            <a:r>
              <a:rPr lang="fr-FR" sz="1400" b="1" u="sng" smtClean="0">
                <a:latin typeface="Arial" panose="020B0604020202020204" pitchFamily="34" charset="0"/>
                <a:cs typeface="Arial" panose="020B0604020202020204" pitchFamily="34" charset="0"/>
              </a:rPr>
              <a:t>Ur arload hezoug eo Aurasma </a:t>
            </a:r>
            <a:r>
              <a:rPr lang="fr-FR" sz="1400" smtClean="0">
                <a:latin typeface="Arial" panose="020B0604020202020204" pitchFamily="34" charset="0"/>
                <a:cs typeface="Arial" panose="020B0604020202020204" pitchFamily="34" charset="0"/>
              </a:rPr>
              <a:t>a c’hell lenn ar </a:t>
            </a:r>
            <a:r>
              <a:rPr lang="fr-FR" sz="1400" smtClean="0">
                <a:latin typeface="Arial" panose="020B0604020202020204" pitchFamily="34" charset="0"/>
                <a:cs typeface="Arial" panose="020B0604020202020204" pitchFamily="34" charset="0"/>
              </a:rPr>
              <a:t>gwirvoud kresket</a:t>
            </a:r>
            <a:r>
              <a:rPr lang="fr-FR" sz="1400" smtClean="0">
                <a:latin typeface="Arial" panose="020B0604020202020204" pitchFamily="34" charset="0"/>
                <a:cs typeface="Arial" panose="020B0604020202020204" pitchFamily="34" charset="0"/>
              </a:rPr>
              <a:t>. Gellet a ra ivez krouiñ ivez ho kwirvoud kresket é  enskantiñ ur skeudenn pe ur video e-barzh </a:t>
            </a:r>
            <a:r>
              <a:rPr lang="fr-FR" sz="1400" smtClean="0">
                <a:latin typeface="Arial" panose="020B0604020202020204" pitchFamily="34" charset="0"/>
                <a:cs typeface="Arial" panose="020B0604020202020204" pitchFamily="34" charset="0"/>
              </a:rPr>
              <a:t>hor </a:t>
            </a:r>
            <a:r>
              <a:rPr lang="fr-FR" sz="1400" smtClean="0">
                <a:latin typeface="Arial" panose="020B0604020202020204" pitchFamily="34" charset="0"/>
                <a:cs typeface="Arial" panose="020B0604020202020204" pitchFamily="34" charset="0"/>
              </a:rPr>
              <a:t>bed gwirion.</a:t>
            </a:r>
          </a:p>
          <a:p>
            <a:r>
              <a:rPr lang="fr-FR" sz="1400" smtClean="0">
                <a:latin typeface="Arial" panose="020B0604020202020204" pitchFamily="34" charset="0"/>
                <a:cs typeface="Arial" panose="020B0604020202020204" pitchFamily="34" charset="0"/>
              </a:rPr>
              <a:t>4. Da gentañ e vo ret deoc’h kaout ho levr 3vet TES.</a:t>
            </a:r>
          </a:p>
          <a:p>
            <a:r>
              <a:rPr lang="fr-FR" sz="1400" smtClean="0">
                <a:latin typeface="Arial" panose="020B0604020202020204" pitchFamily="34" charset="0"/>
                <a:cs typeface="Arial" panose="020B0604020202020204" pitchFamily="34" charset="0"/>
              </a:rPr>
              <a:t>5. Pajenn </a:t>
            </a:r>
            <a:r>
              <a:rPr lang="fr-FR" sz="1400" smtClean="0">
                <a:latin typeface="Arial" panose="020B0604020202020204" pitchFamily="34" charset="0"/>
                <a:cs typeface="Arial" panose="020B0604020202020204" pitchFamily="34" charset="0"/>
              </a:rPr>
              <a:t>100-101</a:t>
            </a:r>
          </a:p>
          <a:p>
            <a:endParaRPr lang="en-US" sz="14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u="sng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Digoradur rideoz-houarn hervez Churchill</a:t>
            </a:r>
          </a:p>
          <a:p>
            <a:r>
              <a:rPr lang="en-US" sz="1200" i="1" smtClean="0">
                <a:latin typeface="Arial" panose="020B0604020202020204" pitchFamily="34" charset="0"/>
                <a:cs typeface="Arial" panose="020B0604020202020204" pitchFamily="34" charset="0"/>
              </a:rPr>
              <a:t>(Implijit Aurasma ha skannit ar gartenn Europa p 101) ha sellit doc’h an teulfilm)</a:t>
            </a:r>
          </a:p>
          <a:p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1.Piv </a:t>
            </a:r>
            <a:r>
              <a:rPr lang="fr-FR" sz="1200">
                <a:latin typeface="Arial" panose="020B0604020202020204" pitchFamily="34" charset="0"/>
                <a:cs typeface="Arial" panose="020B0604020202020204" pitchFamily="34" charset="0"/>
              </a:rPr>
              <a:t>e oa Churchill e </a:t>
            </a:r>
            <a:r>
              <a:rPr lang="fr-FR" sz="1200">
                <a:latin typeface="Arial" panose="020B0604020202020204" pitchFamily="34" charset="0"/>
                <a:cs typeface="Arial" panose="020B0604020202020204" pitchFamily="34" charset="0"/>
              </a:rPr>
              <a:t>1946</a:t>
            </a:r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?..................................................................................</a:t>
            </a: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fr-FR" sz="1200">
                <a:latin typeface="Arial" panose="020B0604020202020204" pitchFamily="34" charset="0"/>
                <a:cs typeface="Arial" panose="020B0604020202020204" pitchFamily="34" charset="0"/>
              </a:rPr>
              <a:t>Petra eo </a:t>
            </a:r>
            <a:r>
              <a:rPr lang="fr-FR" sz="1200">
                <a:latin typeface="Arial" panose="020B0604020202020204" pitchFamily="34" charset="0"/>
                <a:cs typeface="Arial" panose="020B0604020202020204" pitchFamily="34" charset="0"/>
              </a:rPr>
              <a:t>ar”rideoz-houarn</a:t>
            </a:r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” hervez Churchill?...................................</a:t>
            </a: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....................................................................................... ..................................................</a:t>
            </a:r>
          </a:p>
          <a:p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.....................................................</a:t>
            </a:r>
          </a:p>
          <a:p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3. A ven hag e ven e ya ar rideoz-houarn-mañ?</a:t>
            </a:r>
          </a:p>
          <a:p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</a:t>
            </a:r>
          </a:p>
          <a:p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4.Peseurt kêrbenn zo en tu arall ag al linenn disparti-mañ?</a:t>
            </a:r>
          </a:p>
          <a:p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</a:t>
            </a:r>
          </a:p>
          <a:p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5. E-barzh peseurt bloc’had int?</a:t>
            </a:r>
          </a:p>
          <a:p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</a:t>
            </a:r>
          </a:p>
          <a:p>
            <a:endParaRPr lang="fr-FR" sz="12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>
              <a:buAutoNum type="romanUcPeriod"/>
            </a:pPr>
            <a:r>
              <a:rPr lang="fr-FR" sz="1400" b="1" u="sng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 bed daoubenn: daou vloc’had enebet </a:t>
            </a:r>
          </a:p>
          <a:p>
            <a:r>
              <a:rPr lang="en-US" sz="1200" i="1" smtClean="0">
                <a:latin typeface="Arial" panose="020B0604020202020204" pitchFamily="34" charset="0"/>
                <a:cs typeface="Arial" panose="020B0604020202020204" pitchFamily="34" charset="0"/>
              </a:rPr>
              <a:t>Implijit Aurasma ha skannit ar bajenn   p 100) </a:t>
            </a:r>
            <a:r>
              <a:rPr lang="en-US" sz="1200" i="1">
                <a:latin typeface="Arial" panose="020B0604020202020204" pitchFamily="34" charset="0"/>
                <a:cs typeface="Arial" panose="020B0604020202020204" pitchFamily="34" charset="0"/>
              </a:rPr>
              <a:t>ha sellit doc’h an </a:t>
            </a:r>
            <a:r>
              <a:rPr lang="en-US" sz="1200" i="1">
                <a:latin typeface="Arial" panose="020B0604020202020204" pitchFamily="34" charset="0"/>
                <a:cs typeface="Arial" panose="020B0604020202020204" pitchFamily="34" charset="0"/>
              </a:rPr>
              <a:t>teulfilm</a:t>
            </a:r>
            <a:r>
              <a:rPr lang="en-US" sz="1200" i="1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28600" indent="-228600">
              <a:buAutoNum type="arabicPeriod"/>
            </a:pPr>
            <a:r>
              <a:rPr lang="en-US" sz="1200" i="1" smtClean="0">
                <a:latin typeface="Arial" panose="020B0604020202020204" pitchFamily="34" charset="0"/>
                <a:cs typeface="Arial" panose="020B0604020202020204" pitchFamily="34" charset="0"/>
              </a:rPr>
              <a:t>Lennit an daolenn ha klaskit kompren petra eo </a:t>
            </a:r>
          </a:p>
          <a:p>
            <a:pPr marL="228600" indent="-228600">
              <a:buAutoNum type="arabicPeriod"/>
            </a:pPr>
            <a:r>
              <a:rPr lang="en-US" sz="1200" i="1" smtClean="0">
                <a:latin typeface="Arial" panose="020B0604020202020204" pitchFamily="34" charset="0"/>
                <a:cs typeface="Arial" panose="020B0604020202020204" pitchFamily="34" charset="0"/>
              </a:rPr>
              <a:t>An doktrin:_____________________________________________________</a:t>
            </a:r>
          </a:p>
          <a:p>
            <a:r>
              <a:rPr lang="en-US" sz="1200" i="1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</a:t>
            </a:r>
          </a:p>
          <a:p>
            <a:r>
              <a:rPr lang="en-US" sz="1200" i="1" smtClean="0">
                <a:latin typeface="Arial" panose="020B0604020202020204" pitchFamily="34" charset="0"/>
                <a:cs typeface="Arial" panose="020B0604020202020204" pitchFamily="34" charset="0"/>
              </a:rPr>
              <a:t>3. Klaskit kompren petra an doktrin Truman ha Jdanov</a:t>
            </a:r>
          </a:p>
          <a:p>
            <a:r>
              <a:rPr lang="en-US" sz="1200" i="1" smtClean="0">
                <a:latin typeface="Arial" panose="020B0604020202020204" pitchFamily="34" charset="0"/>
                <a:cs typeface="Arial" panose="020B0604020202020204" pitchFamily="34" charset="0"/>
              </a:rPr>
              <a:t>4. Pet bloc’had ez eus er bed:</a:t>
            </a:r>
          </a:p>
          <a:p>
            <a:r>
              <a:rPr lang="en-US" sz="1200" i="1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</a:t>
            </a:r>
          </a:p>
          <a:p>
            <a:r>
              <a:rPr lang="en-US" sz="1200" i="1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</a:t>
            </a:r>
          </a:p>
          <a:p>
            <a:r>
              <a:rPr lang="en-US" sz="1200" i="1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200" i="1" smtClean="0">
                <a:latin typeface="Arial" panose="020B0604020202020204" pitchFamily="34" charset="0"/>
                <a:cs typeface="Arial" panose="020B0604020202020204" pitchFamily="34" charset="0"/>
              </a:rPr>
              <a:t>. Klokait ar gartenn </a:t>
            </a:r>
          </a:p>
          <a:p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-Implijit 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an arouezenn evit kinnig ar rideoz-houarn</a:t>
            </a:r>
          </a:p>
          <a:p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-Choazit 2 liv disheñvel evit kinnig an daou vloc’had enebet </a:t>
            </a:r>
          </a:p>
          <a:p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-Choazit daou liv disheñvel evit tost d’al livioù kentañ evit lakaat ar Stadoù </a:t>
            </a:r>
          </a:p>
          <a:p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tost d’an daou leader </a:t>
            </a:r>
          </a:p>
          <a:p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-klokait an alc’hwez edan an daolenn </a:t>
            </a:r>
          </a:p>
          <a:p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-lakait ur sterenn ruz evit Berlin, Kuba, Korea : an enkadennoù er Brezel yen</a:t>
            </a:r>
            <a:endParaRPr lang="fr-FR" sz="1400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1795" y="160746"/>
            <a:ext cx="1287645" cy="111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710" y="3131840"/>
            <a:ext cx="805061" cy="660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855" y="5874059"/>
            <a:ext cx="1040135" cy="873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3216" y="8253116"/>
            <a:ext cx="1055145" cy="821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necteur droit avec flèche 4"/>
          <p:cNvCxnSpPr/>
          <p:nvPr/>
        </p:nvCxnSpPr>
        <p:spPr>
          <a:xfrm>
            <a:off x="3212976" y="7615357"/>
            <a:ext cx="15567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5013176" y="6156176"/>
            <a:ext cx="6516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5576464" y="3550817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392" y="7239085"/>
            <a:ext cx="1375048" cy="723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6336" y="8852041"/>
            <a:ext cx="341266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i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sz="12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Klokait an daolenn-mañ </a:t>
            </a:r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3365376" y="8968084"/>
            <a:ext cx="2197840" cy="22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6348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6858000" cy="9171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7.Dielfennit ar skritell-mañ: ar Plañ Marshall : ur skoazell arc’hantourel hag ekonomikel </a:t>
            </a:r>
            <a:r>
              <a:rPr lang="fr-FR" sz="1200" b="1" u="sng" smtClean="0">
                <a:latin typeface="Arial" panose="020B0604020202020204" pitchFamily="34" charset="0"/>
                <a:cs typeface="Arial" panose="020B0604020202020204" pitchFamily="34" charset="0"/>
              </a:rPr>
              <a:t>allgarour*</a:t>
            </a:r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*karout ar re all, ober pep tra eivt ar re all &lt;&gt; emgarantez ( altruisme&lt;&gt;égoïsme)</a:t>
            </a:r>
          </a:p>
          <a:p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</a:t>
            </a:r>
          </a:p>
          <a:p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</a:t>
            </a:r>
          </a:p>
          <a:p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</a:t>
            </a:r>
          </a:p>
          <a:p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</a:t>
            </a:r>
          </a:p>
          <a:p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</a:t>
            </a:r>
          </a:p>
          <a:p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</a:t>
            </a:r>
          </a:p>
          <a:p>
            <a:endParaRPr lang="fr-FR" sz="12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b="1" u="sng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Alamagn ha Berlin e-kreiz ar Brezel  yen : </a:t>
            </a:r>
          </a:p>
          <a:p>
            <a:endParaRPr lang="fr-FR" sz="1400" b="1" u="sng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UcPeriod"/>
            </a:pPr>
            <a:r>
              <a:rPr lang="fr-FR" sz="1400" b="1" u="sng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Alamagn ha Berlin goude an Eil Brezel-bed</a:t>
            </a:r>
          </a:p>
          <a:p>
            <a:r>
              <a:rPr lang="fr-FR" sz="120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1200">
                <a:latin typeface="Arial" panose="020B0604020202020204" pitchFamily="34" charset="0"/>
                <a:cs typeface="Arial" panose="020B0604020202020204" pitchFamily="34" charset="0"/>
              </a:rPr>
              <a:t>Implijit </a:t>
            </a:r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 Aurasma </a:t>
            </a:r>
            <a:r>
              <a:rPr lang="fr-FR" sz="120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fr-FR" sz="1200">
                <a:latin typeface="Arial" panose="020B0604020202020204" pitchFamily="34" charset="0"/>
                <a:cs typeface="Arial" panose="020B0604020202020204" pitchFamily="34" charset="0"/>
              </a:rPr>
              <a:t>skannit </a:t>
            </a:r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penn kentañ ar bajenn p 96)</a:t>
            </a:r>
          </a:p>
          <a:p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>
                <a:latin typeface="Arial" panose="020B0604020202020204" pitchFamily="34" charset="0"/>
                <a:cs typeface="Arial" panose="020B0604020202020204" pitchFamily="34" charset="0"/>
              </a:rPr>
              <a:t>ha sellit doc’h an teulfilm)</a:t>
            </a:r>
          </a:p>
          <a:p>
            <a:pPr marL="342900" indent="-342900">
              <a:buAutoNum type="arabicPeriod"/>
            </a:pPr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Kemerit ar fichenn-mañ:</a:t>
            </a:r>
          </a:p>
          <a:p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2. Penaos e oa kont get  Alamagn just goude an WW2?</a:t>
            </a:r>
          </a:p>
          <a:p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3. Leuniit ar gartenn gentañ </a:t>
            </a:r>
          </a:p>
          <a:p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4. Klokait linenn gentañ(stad Berlin e 1945) an daolenn</a:t>
            </a:r>
          </a:p>
          <a:p>
            <a:endParaRPr lang="fr-FR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b="1" u="sng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Enkadenn 1:</a:t>
            </a:r>
          </a:p>
          <a:p>
            <a:r>
              <a:rPr lang="fr-FR" sz="1200">
                <a:latin typeface="Arial" panose="020B0604020202020204" pitchFamily="34" charset="0"/>
                <a:cs typeface="Arial" panose="020B0604020202020204" pitchFamily="34" charset="0"/>
              </a:rPr>
              <a:t>(Implijit  Aurasma ha </a:t>
            </a:r>
            <a:r>
              <a:rPr lang="fr-FR" sz="1200">
                <a:latin typeface="Arial" panose="020B0604020202020204" pitchFamily="34" charset="0"/>
                <a:cs typeface="Arial" panose="020B0604020202020204" pitchFamily="34" charset="0"/>
              </a:rPr>
              <a:t>skannit </a:t>
            </a:r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eil lodenn ar </a:t>
            </a:r>
            <a:r>
              <a:rPr lang="fr-FR" sz="1200">
                <a:latin typeface="Arial" panose="020B0604020202020204" pitchFamily="34" charset="0"/>
                <a:cs typeface="Arial" panose="020B0604020202020204" pitchFamily="34" charset="0"/>
              </a:rPr>
              <a:t>bajenn </a:t>
            </a:r>
            <a:r>
              <a:rPr lang="fr-FR" sz="1200"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96 ha </a:t>
            </a:r>
          </a:p>
          <a:p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Sellit doc’h an teulfilm)</a:t>
            </a:r>
          </a:p>
          <a:p>
            <a:pPr marL="228600" indent="-228600">
              <a:buAutoNum type="arabicPeriod"/>
            </a:pPr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Kemerit ar fichenn-mañ:</a:t>
            </a:r>
          </a:p>
          <a:p>
            <a:pPr marL="228600" indent="-228600">
              <a:buFontTx/>
              <a:buAutoNum type="arabicPeriod"/>
            </a:pPr>
            <a:r>
              <a:rPr lang="fr-FR" sz="1200">
                <a:latin typeface="Arial" panose="020B0604020202020204" pitchFamily="34" charset="0"/>
                <a:cs typeface="Arial" panose="020B0604020202020204" pitchFamily="34" charset="0"/>
              </a:rPr>
              <a:t>Leuniit ar </a:t>
            </a:r>
            <a:r>
              <a:rPr lang="fr-FR" sz="1200">
                <a:latin typeface="Arial" panose="020B0604020202020204" pitchFamily="34" charset="0"/>
                <a:cs typeface="Arial" panose="020B0604020202020204" pitchFamily="34" charset="0"/>
              </a:rPr>
              <a:t>gartenn </a:t>
            </a:r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eriod"/>
            </a:pPr>
            <a:r>
              <a:rPr lang="de-DE" sz="1200" smtClean="0">
                <a:latin typeface="Arial" panose="020B0604020202020204" pitchFamily="34" charset="0"/>
                <a:cs typeface="Arial" panose="020B0604020202020204" pitchFamily="34" charset="0"/>
              </a:rPr>
              <a:t>Klokait linenn 2(enkadenn 1) an daolenn</a:t>
            </a:r>
          </a:p>
          <a:p>
            <a:endParaRPr lang="de-DE" sz="12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b="1" u="sng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fr-FR" sz="1400" b="1" u="sng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Enkadenn </a:t>
            </a:r>
            <a:r>
              <a:rPr lang="fr-FR" sz="1400" b="1" u="sng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</a:t>
            </a:r>
            <a:endParaRPr lang="fr-FR" sz="1400" b="1" u="sng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>
                <a:latin typeface="Arial" panose="020B0604020202020204" pitchFamily="34" charset="0"/>
                <a:cs typeface="Arial" panose="020B0604020202020204" pitchFamily="34" charset="0"/>
              </a:rPr>
              <a:t>(Implijit  Aurasma ha skannit eil lodenn ar bajenn </a:t>
            </a:r>
            <a:r>
              <a:rPr lang="fr-FR" sz="1200"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97 </a:t>
            </a:r>
            <a:r>
              <a:rPr lang="fr-FR" sz="120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</a:p>
          <a:p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sellit </a:t>
            </a:r>
            <a:r>
              <a:rPr lang="fr-FR" sz="1200">
                <a:latin typeface="Arial" panose="020B0604020202020204" pitchFamily="34" charset="0"/>
                <a:cs typeface="Arial" panose="020B0604020202020204" pitchFamily="34" charset="0"/>
              </a:rPr>
              <a:t>doc’h an teulfilm)</a:t>
            </a:r>
          </a:p>
          <a:p>
            <a:pPr marL="228600" indent="-228600">
              <a:buAutoNum type="arabicPeriod"/>
            </a:pPr>
            <a:r>
              <a:rPr lang="fr-FR" sz="1200">
                <a:latin typeface="Arial" panose="020B0604020202020204" pitchFamily="34" charset="0"/>
                <a:cs typeface="Arial" panose="020B0604020202020204" pitchFamily="34" charset="0"/>
              </a:rPr>
              <a:t>Kemerit ar fichenn-mañ:</a:t>
            </a:r>
          </a:p>
          <a:p>
            <a:pPr marL="228600" indent="-228600">
              <a:buFontTx/>
              <a:buAutoNum type="arabicPeriod"/>
            </a:pPr>
            <a:r>
              <a:rPr lang="fr-FR" sz="1200">
                <a:latin typeface="Arial" panose="020B0604020202020204" pitchFamily="34" charset="0"/>
                <a:cs typeface="Arial" panose="020B0604020202020204" pitchFamily="34" charset="0"/>
              </a:rPr>
              <a:t>Leuniit ar </a:t>
            </a:r>
            <a:r>
              <a:rPr lang="fr-FR" sz="1200">
                <a:latin typeface="Arial" panose="020B0604020202020204" pitchFamily="34" charset="0"/>
                <a:cs typeface="Arial" panose="020B0604020202020204" pitchFamily="34" charset="0"/>
              </a:rPr>
              <a:t>gartenn </a:t>
            </a:r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</a:p>
          <a:p>
            <a:pPr marL="228600" indent="-228600">
              <a:buFontTx/>
              <a:buAutoNum type="arabicPeriod"/>
            </a:pPr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Leuniit ar gartenn 3</a:t>
            </a: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eriod"/>
            </a:pPr>
            <a:r>
              <a:rPr lang="de-DE" sz="1200">
                <a:latin typeface="Arial" panose="020B0604020202020204" pitchFamily="34" charset="0"/>
                <a:cs typeface="Arial" panose="020B0604020202020204" pitchFamily="34" charset="0"/>
              </a:rPr>
              <a:t>Klokait </a:t>
            </a:r>
            <a:r>
              <a:rPr lang="de-DE" sz="1200" smtClean="0">
                <a:latin typeface="Arial" panose="020B0604020202020204" pitchFamily="34" charset="0"/>
                <a:cs typeface="Arial" panose="020B0604020202020204" pitchFamily="34" charset="0"/>
              </a:rPr>
              <a:t>linenn 2(enkadenn 2)an daolenn</a:t>
            </a:r>
          </a:p>
          <a:p>
            <a:endParaRPr lang="de-DE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b="1" u="sng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Enkadenn 3: </a:t>
            </a:r>
          </a:p>
          <a:p>
            <a:r>
              <a:rPr lang="de-DE" sz="1200" smtClean="0">
                <a:latin typeface="Arial" panose="020B0604020202020204" pitchFamily="34" charset="0"/>
                <a:cs typeface="Arial" panose="020B0604020202020204" pitchFamily="34" charset="0"/>
              </a:rPr>
              <a:t>(Implijit Aurasma ha skannit an diell 5 p 97 en ho levr)</a:t>
            </a:r>
          </a:p>
          <a:p>
            <a:r>
              <a:rPr lang="de-DE" sz="1200" smtClean="0">
                <a:latin typeface="Arial" panose="020B0604020202020204" pitchFamily="34" charset="0"/>
                <a:cs typeface="Arial" panose="020B0604020202020204" pitchFamily="34" charset="0"/>
              </a:rPr>
              <a:t>1.Displegit petra zo bet d‘an 9 a viz Du 1989 ha perak.</a:t>
            </a:r>
          </a:p>
          <a:p>
            <a:r>
              <a:rPr lang="de-DE" sz="1200" smtClean="0">
                <a:latin typeface="Arial" panose="020B0604020202020204" pitchFamily="34" charset="0"/>
                <a:cs typeface="Arial" panose="020B0604020202020204" pitchFamily="34" charset="0"/>
              </a:rPr>
              <a:t>2. Klokait al lodenn “achumant“</a:t>
            </a:r>
            <a:endParaRPr lang="de-DE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smtClean="0">
                <a:latin typeface="Arial" panose="020B0604020202020204" pitchFamily="34" charset="0"/>
                <a:cs typeface="Arial" panose="020B0604020202020204" pitchFamily="34" charset="0"/>
              </a:rPr>
              <a:t>Displegit petra dalv a-benn ar fin ar Brezel Yen </a:t>
            </a:r>
          </a:p>
          <a:p>
            <a:r>
              <a:rPr lang="de-DE" sz="120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</a:t>
            </a:r>
            <a:endParaRPr lang="de-DE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Klozadur: </a:t>
            </a:r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respontit d’ar goulennoù ha kasit ho respontoù</a:t>
            </a:r>
          </a:p>
          <a:p>
            <a:endParaRPr lang="fr-FR" sz="12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r-FR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7272" y="350253"/>
            <a:ext cx="839804" cy="1354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1715" y="2683971"/>
            <a:ext cx="530106" cy="751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Connecteur droit avec flèche 8"/>
          <p:cNvCxnSpPr/>
          <p:nvPr/>
        </p:nvCxnSpPr>
        <p:spPr>
          <a:xfrm>
            <a:off x="2780928" y="3059832"/>
            <a:ext cx="15567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349" y="2251770"/>
            <a:ext cx="810990" cy="591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Connecteur droit avec flèche 10"/>
          <p:cNvCxnSpPr/>
          <p:nvPr/>
        </p:nvCxnSpPr>
        <p:spPr>
          <a:xfrm>
            <a:off x="4697716" y="2627784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5" name="Picture 7" descr="C:\Users\val\Pictures\aurasma brezel yen\eil lodenn p9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19" y="3828380"/>
            <a:ext cx="1189764" cy="767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Connecteur droit avec flèche 13"/>
          <p:cNvCxnSpPr/>
          <p:nvPr/>
        </p:nvCxnSpPr>
        <p:spPr>
          <a:xfrm>
            <a:off x="4181665" y="4139952"/>
            <a:ext cx="9200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663" y="4245876"/>
            <a:ext cx="530106" cy="751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Connecteur droit avec flèche 17"/>
          <p:cNvCxnSpPr/>
          <p:nvPr/>
        </p:nvCxnSpPr>
        <p:spPr>
          <a:xfrm>
            <a:off x="1988840" y="4499992"/>
            <a:ext cx="21928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6" name="Picture 8" descr="C:\Users\val\Pictures\aurasma brezel yen\enkadenn 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764" y="5148064"/>
            <a:ext cx="1116178" cy="825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662" y="5796136"/>
            <a:ext cx="530106" cy="751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Connecteur droit avec flèche 21"/>
          <p:cNvCxnSpPr/>
          <p:nvPr/>
        </p:nvCxnSpPr>
        <p:spPr>
          <a:xfrm>
            <a:off x="4114142" y="5436096"/>
            <a:ext cx="9200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1921317" y="5796136"/>
            <a:ext cx="21928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7" name="Picture 9" descr="C:\Users\val\Pictures\aurasma brezel yen\enkadenn 3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606" y="6372199"/>
            <a:ext cx="664989" cy="78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Connecteur droit avec flèche 24"/>
          <p:cNvCxnSpPr/>
          <p:nvPr/>
        </p:nvCxnSpPr>
        <p:spPr>
          <a:xfrm>
            <a:off x="4432663" y="6948264"/>
            <a:ext cx="9200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3429000" y="7329923"/>
            <a:ext cx="267359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463" y="6710026"/>
            <a:ext cx="530106" cy="751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7030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33486" y="107504"/>
            <a:ext cx="38720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r-FR"/>
          </a:p>
        </p:txBody>
      </p:sp>
      <p:sp>
        <p:nvSpPr>
          <p:cNvPr id="5" name="ZoneTexte 4"/>
          <p:cNvSpPr txBox="1"/>
          <p:nvPr/>
        </p:nvSpPr>
        <p:spPr>
          <a:xfrm>
            <a:off x="765134" y="10750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smtClean="0">
                <a:solidFill>
                  <a:schemeClr val="accent1"/>
                </a:solidFill>
              </a:rPr>
              <a:t>FICHENN HENTENN</a:t>
            </a:r>
            <a:endParaRPr lang="br-FR" b="1">
              <a:solidFill>
                <a:schemeClr val="accent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476836"/>
            <a:ext cx="31413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lphaUcPeriod"/>
            </a:pPr>
            <a:r>
              <a:rPr lang="fr-FR" sz="120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Kinnig an diell</a:t>
            </a:r>
          </a:p>
          <a:p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-natur an diell ha deiziad savidigezh</a:t>
            </a:r>
          </a:p>
          <a:p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-Liammiñ an diell get an endro istorel</a:t>
            </a:r>
          </a:p>
          <a:p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-Evit piv eo bet ar skeudenn</a:t>
            </a:r>
          </a:p>
          <a:p>
            <a:r>
              <a:rPr lang="fr-FR" sz="120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Deskrivñ ar skeudenn</a:t>
            </a:r>
          </a:p>
          <a:p>
            <a:pPr marL="171450" indent="-171450">
              <a:buFontTx/>
              <a:buChar char="-"/>
            </a:pPr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titl: lugan pennañ</a:t>
            </a:r>
          </a:p>
          <a:p>
            <a:pPr marL="171450" indent="-171450">
              <a:buFontTx/>
              <a:buChar char="-"/>
            </a:pPr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Skeudenn: elfennoù disheñvel</a:t>
            </a:r>
          </a:p>
          <a:p>
            <a:pPr marL="171450" indent="-171450">
              <a:buFontTx/>
              <a:buChar char="-"/>
            </a:pPr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Testenn: petra dalv</a:t>
            </a:r>
          </a:p>
          <a:p>
            <a:r>
              <a:rPr lang="fr-FR" sz="120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Ar skiant-varn evit dielfenniñ ar skeudenn</a:t>
            </a:r>
          </a:p>
          <a:p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-ster ar skeudenn diàr an elfennoù </a:t>
            </a:r>
          </a:p>
          <a:p>
            <a:r>
              <a:rPr lang="fr-FR" sz="1200" smtClean="0">
                <a:latin typeface="Arial" panose="020B0604020202020204" pitchFamily="34" charset="0"/>
                <a:cs typeface="Arial" panose="020B0604020202020204" pitchFamily="34" charset="0"/>
              </a:rPr>
              <a:t>-diskouez, diàr ar gouiziegezhioù àr ar Brezel yen, e tistumm ar skeudenn ar wirionez</a:t>
            </a:r>
          </a:p>
        </p:txBody>
      </p:sp>
    </p:spTree>
    <p:extLst>
      <p:ext uri="{BB962C8B-B14F-4D97-AF65-F5344CB8AC3E}">
        <p14:creationId xmlns:p14="http://schemas.microsoft.com/office/powerpoint/2010/main" val="38644662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635</Words>
  <Application>Microsoft Office PowerPoint</Application>
  <PresentationFormat>Affichage à l'écran (4:3)</PresentationFormat>
  <Paragraphs>99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</dc:creator>
  <cp:lastModifiedBy>val</cp:lastModifiedBy>
  <cp:revision>30</cp:revision>
  <dcterms:created xsi:type="dcterms:W3CDTF">2017-01-25T14:49:57Z</dcterms:created>
  <dcterms:modified xsi:type="dcterms:W3CDTF">2017-02-23T22:22:59Z</dcterms:modified>
</cp:coreProperties>
</file>