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144000" type="screen4x3"/>
  <p:notesSz cx="6858000" cy="9144000"/>
  <p:defaultTextStyle>
    <a:defPPr>
      <a:defRPr lang="b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458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52D6C-017E-4F14-A651-395F568EC01F}" type="datetimeFigureOut">
              <a:rPr lang="br-FR" smtClean="0"/>
              <a:t>22/04/2017</a:t>
            </a:fld>
            <a:endParaRPr lang="b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b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6F89D-8AB8-46A3-99DD-0A2E29755AE8}" type="slidenum">
              <a:rPr lang="br-FR" smtClean="0"/>
              <a:t>‹N°›</a:t>
            </a:fld>
            <a:endParaRPr lang="br-FR"/>
          </a:p>
        </p:txBody>
      </p:sp>
    </p:spTree>
    <p:extLst>
      <p:ext uri="{BB962C8B-B14F-4D97-AF65-F5344CB8AC3E}">
        <p14:creationId xmlns:p14="http://schemas.microsoft.com/office/powerpoint/2010/main" val="3961159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44C4C-C515-4CFA-A053-55A42436E25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3275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b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b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39B-AF1D-4B04-88A1-37205AD0D356}" type="datetimeFigureOut">
              <a:rPr lang="br-FR" smtClean="0"/>
              <a:t>22/04/2017</a:t>
            </a:fld>
            <a:endParaRPr lang="b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B7874-4AD5-43FA-B25A-0565079E7EAE}" type="slidenum">
              <a:rPr lang="br-FR" smtClean="0"/>
              <a:t>‹N°›</a:t>
            </a:fld>
            <a:endParaRPr lang="br-FR"/>
          </a:p>
        </p:txBody>
      </p:sp>
    </p:spTree>
    <p:extLst>
      <p:ext uri="{BB962C8B-B14F-4D97-AF65-F5344CB8AC3E}">
        <p14:creationId xmlns:p14="http://schemas.microsoft.com/office/powerpoint/2010/main" val="26878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b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b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39B-AF1D-4B04-88A1-37205AD0D356}" type="datetimeFigureOut">
              <a:rPr lang="br-FR" smtClean="0"/>
              <a:t>22/04/2017</a:t>
            </a:fld>
            <a:endParaRPr lang="b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B7874-4AD5-43FA-B25A-0565079E7EAE}" type="slidenum">
              <a:rPr lang="br-FR" smtClean="0"/>
              <a:t>‹N°›</a:t>
            </a:fld>
            <a:endParaRPr lang="br-FR"/>
          </a:p>
        </p:txBody>
      </p:sp>
    </p:spTree>
    <p:extLst>
      <p:ext uri="{BB962C8B-B14F-4D97-AF65-F5344CB8AC3E}">
        <p14:creationId xmlns:p14="http://schemas.microsoft.com/office/powerpoint/2010/main" val="1933110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b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b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39B-AF1D-4B04-88A1-37205AD0D356}" type="datetimeFigureOut">
              <a:rPr lang="br-FR" smtClean="0"/>
              <a:t>22/04/2017</a:t>
            </a:fld>
            <a:endParaRPr lang="b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B7874-4AD5-43FA-B25A-0565079E7EAE}" type="slidenum">
              <a:rPr lang="br-FR" smtClean="0"/>
              <a:t>‹N°›</a:t>
            </a:fld>
            <a:endParaRPr lang="br-FR"/>
          </a:p>
        </p:txBody>
      </p:sp>
    </p:spTree>
    <p:extLst>
      <p:ext uri="{BB962C8B-B14F-4D97-AF65-F5344CB8AC3E}">
        <p14:creationId xmlns:p14="http://schemas.microsoft.com/office/powerpoint/2010/main" val="221101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b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b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39B-AF1D-4B04-88A1-37205AD0D356}" type="datetimeFigureOut">
              <a:rPr lang="br-FR" smtClean="0"/>
              <a:t>22/04/2017</a:t>
            </a:fld>
            <a:endParaRPr lang="b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B7874-4AD5-43FA-B25A-0565079E7EAE}" type="slidenum">
              <a:rPr lang="br-FR" smtClean="0"/>
              <a:t>‹N°›</a:t>
            </a:fld>
            <a:endParaRPr lang="br-FR"/>
          </a:p>
        </p:txBody>
      </p:sp>
    </p:spTree>
    <p:extLst>
      <p:ext uri="{BB962C8B-B14F-4D97-AF65-F5344CB8AC3E}">
        <p14:creationId xmlns:p14="http://schemas.microsoft.com/office/powerpoint/2010/main" val="2161570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b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39B-AF1D-4B04-88A1-37205AD0D356}" type="datetimeFigureOut">
              <a:rPr lang="br-FR" smtClean="0"/>
              <a:t>22/04/2017</a:t>
            </a:fld>
            <a:endParaRPr lang="b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B7874-4AD5-43FA-B25A-0565079E7EAE}" type="slidenum">
              <a:rPr lang="br-FR" smtClean="0"/>
              <a:t>‹N°›</a:t>
            </a:fld>
            <a:endParaRPr lang="br-FR"/>
          </a:p>
        </p:txBody>
      </p:sp>
    </p:spTree>
    <p:extLst>
      <p:ext uri="{BB962C8B-B14F-4D97-AF65-F5344CB8AC3E}">
        <p14:creationId xmlns:p14="http://schemas.microsoft.com/office/powerpoint/2010/main" val="429035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b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b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b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39B-AF1D-4B04-88A1-37205AD0D356}" type="datetimeFigureOut">
              <a:rPr lang="br-FR" smtClean="0"/>
              <a:t>22/04/2017</a:t>
            </a:fld>
            <a:endParaRPr lang="b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B7874-4AD5-43FA-B25A-0565079E7EAE}" type="slidenum">
              <a:rPr lang="br-FR" smtClean="0"/>
              <a:t>‹N°›</a:t>
            </a:fld>
            <a:endParaRPr lang="br-FR"/>
          </a:p>
        </p:txBody>
      </p:sp>
    </p:spTree>
    <p:extLst>
      <p:ext uri="{BB962C8B-B14F-4D97-AF65-F5344CB8AC3E}">
        <p14:creationId xmlns:p14="http://schemas.microsoft.com/office/powerpoint/2010/main" val="122203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b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b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b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39B-AF1D-4B04-88A1-37205AD0D356}" type="datetimeFigureOut">
              <a:rPr lang="br-FR" smtClean="0"/>
              <a:t>22/04/2017</a:t>
            </a:fld>
            <a:endParaRPr lang="b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B7874-4AD5-43FA-B25A-0565079E7EAE}" type="slidenum">
              <a:rPr lang="br-FR" smtClean="0"/>
              <a:t>‹N°›</a:t>
            </a:fld>
            <a:endParaRPr lang="br-FR"/>
          </a:p>
        </p:txBody>
      </p:sp>
    </p:spTree>
    <p:extLst>
      <p:ext uri="{BB962C8B-B14F-4D97-AF65-F5344CB8AC3E}">
        <p14:creationId xmlns:p14="http://schemas.microsoft.com/office/powerpoint/2010/main" val="321376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b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39B-AF1D-4B04-88A1-37205AD0D356}" type="datetimeFigureOut">
              <a:rPr lang="br-FR" smtClean="0"/>
              <a:t>22/04/2017</a:t>
            </a:fld>
            <a:endParaRPr lang="b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B7874-4AD5-43FA-B25A-0565079E7EAE}" type="slidenum">
              <a:rPr lang="br-FR" smtClean="0"/>
              <a:t>‹N°›</a:t>
            </a:fld>
            <a:endParaRPr lang="br-FR"/>
          </a:p>
        </p:txBody>
      </p:sp>
    </p:spTree>
    <p:extLst>
      <p:ext uri="{BB962C8B-B14F-4D97-AF65-F5344CB8AC3E}">
        <p14:creationId xmlns:p14="http://schemas.microsoft.com/office/powerpoint/2010/main" val="380504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39B-AF1D-4B04-88A1-37205AD0D356}" type="datetimeFigureOut">
              <a:rPr lang="br-FR" smtClean="0"/>
              <a:t>22/04/2017</a:t>
            </a:fld>
            <a:endParaRPr lang="b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B7874-4AD5-43FA-B25A-0565079E7EAE}" type="slidenum">
              <a:rPr lang="br-FR" smtClean="0"/>
              <a:t>‹N°›</a:t>
            </a:fld>
            <a:endParaRPr lang="br-FR"/>
          </a:p>
        </p:txBody>
      </p:sp>
    </p:spTree>
    <p:extLst>
      <p:ext uri="{BB962C8B-B14F-4D97-AF65-F5344CB8AC3E}">
        <p14:creationId xmlns:p14="http://schemas.microsoft.com/office/powerpoint/2010/main" val="2209526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b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b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39B-AF1D-4B04-88A1-37205AD0D356}" type="datetimeFigureOut">
              <a:rPr lang="br-FR" smtClean="0"/>
              <a:t>22/04/2017</a:t>
            </a:fld>
            <a:endParaRPr lang="b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B7874-4AD5-43FA-B25A-0565079E7EAE}" type="slidenum">
              <a:rPr lang="br-FR" smtClean="0"/>
              <a:t>‹N°›</a:t>
            </a:fld>
            <a:endParaRPr lang="br-FR"/>
          </a:p>
        </p:txBody>
      </p:sp>
    </p:spTree>
    <p:extLst>
      <p:ext uri="{BB962C8B-B14F-4D97-AF65-F5344CB8AC3E}">
        <p14:creationId xmlns:p14="http://schemas.microsoft.com/office/powerpoint/2010/main" val="184465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b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39B-AF1D-4B04-88A1-37205AD0D356}" type="datetimeFigureOut">
              <a:rPr lang="br-FR" smtClean="0"/>
              <a:t>22/04/2017</a:t>
            </a:fld>
            <a:endParaRPr lang="b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B7874-4AD5-43FA-B25A-0565079E7EAE}" type="slidenum">
              <a:rPr lang="br-FR" smtClean="0"/>
              <a:t>‹N°›</a:t>
            </a:fld>
            <a:endParaRPr lang="br-FR"/>
          </a:p>
        </p:txBody>
      </p:sp>
    </p:spTree>
    <p:extLst>
      <p:ext uri="{BB962C8B-B14F-4D97-AF65-F5344CB8AC3E}">
        <p14:creationId xmlns:p14="http://schemas.microsoft.com/office/powerpoint/2010/main" val="81140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b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b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4639B-AF1D-4B04-88A1-37205AD0D356}" type="datetimeFigureOut">
              <a:rPr lang="br-FR" smtClean="0"/>
              <a:t>22/04/2017</a:t>
            </a:fld>
            <a:endParaRPr lang="b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B7874-4AD5-43FA-B25A-0565079E7EAE}" type="slidenum">
              <a:rPr lang="br-FR" smtClean="0"/>
              <a:t>‹N°›</a:t>
            </a:fld>
            <a:endParaRPr lang="br-FR"/>
          </a:p>
        </p:txBody>
      </p:sp>
    </p:spTree>
    <p:extLst>
      <p:ext uri="{BB962C8B-B14F-4D97-AF65-F5344CB8AC3E}">
        <p14:creationId xmlns:p14="http://schemas.microsoft.com/office/powerpoint/2010/main" val="306894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512462"/>
              </p:ext>
            </p:extLst>
          </p:nvPr>
        </p:nvGraphicFramePr>
        <p:xfrm>
          <a:off x="116632" y="107504"/>
          <a:ext cx="6408711" cy="29472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6237"/>
                <a:gridCol w="2976331"/>
                <a:gridCol w="1296143"/>
              </a:tblGrid>
              <a:tr h="411474">
                <a:tc>
                  <a:txBody>
                    <a:bodyPr/>
                    <a:lstStyle/>
                    <a:p>
                      <a:r>
                        <a:rPr lang="fr-FR" sz="1100" b="1" dirty="0" err="1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Dezverkoù</a:t>
                      </a:r>
                      <a:r>
                        <a:rPr lang="fr-FR" sz="1100" b="1" dirty="0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 </a:t>
                      </a:r>
                      <a:r>
                        <a:rPr lang="fr-FR" sz="1100" b="1" dirty="0" err="1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priziañ</a:t>
                      </a:r>
                      <a:r>
                        <a:rPr lang="fr-FR" sz="1100" b="1" dirty="0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 </a:t>
                      </a:r>
                    </a:p>
                    <a:p>
                      <a:r>
                        <a:rPr lang="fr-FR" sz="1100" b="1" u="sng" dirty="0" err="1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Kael</a:t>
                      </a:r>
                      <a:r>
                        <a:rPr lang="fr-FR" sz="1100" b="1" u="sng" dirty="0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 </a:t>
                      </a:r>
                      <a:r>
                        <a:rPr lang="fr-FR" sz="1100" b="1" u="sng" dirty="0" err="1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priziiñ</a:t>
                      </a:r>
                      <a:r>
                        <a:rPr lang="fr-FR" sz="1100" b="1" u="sng" dirty="0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 </a:t>
                      </a:r>
                      <a:r>
                        <a:rPr lang="fr-FR" sz="1100" b="1" u="sng" dirty="0" err="1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ar</a:t>
                      </a:r>
                      <a:r>
                        <a:rPr lang="fr-FR" sz="1100" b="1" u="sng" dirty="0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 </a:t>
                      </a:r>
                      <a:r>
                        <a:rPr lang="fr-FR" sz="1100" b="1" u="sng" dirty="0" err="1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ludresadenn</a:t>
                      </a:r>
                      <a:endParaRPr lang="fr-FR" sz="1100" b="1" u="sng" dirty="0">
                        <a:solidFill>
                          <a:srgbClr val="FF0000"/>
                        </a:solidFill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1" dirty="0" err="1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Elfennoù</a:t>
                      </a:r>
                      <a:r>
                        <a:rPr lang="fr-FR" sz="1100" b="1" dirty="0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 da </a:t>
                      </a:r>
                      <a:r>
                        <a:rPr lang="fr-FR" sz="1100" b="1" dirty="0" err="1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briziiñ</a:t>
                      </a:r>
                      <a:endParaRPr lang="fr-FR" sz="1100" b="1" dirty="0">
                        <a:solidFill>
                          <a:srgbClr val="FF0000"/>
                        </a:solidFill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1" dirty="0" err="1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poentadur</a:t>
                      </a:r>
                      <a:endParaRPr lang="fr-FR" sz="1100" b="1" dirty="0">
                        <a:solidFill>
                          <a:srgbClr val="FF0000"/>
                        </a:solidFill>
                        <a:latin typeface="Agency FB" pitchFamily="34" charset="0"/>
                      </a:endParaRPr>
                    </a:p>
                  </a:txBody>
                  <a:tcPr/>
                </a:tc>
              </a:tr>
              <a:tr h="411474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gency FB" pitchFamily="34" charset="0"/>
                        </a:rPr>
                        <a:t>Sirius </a:t>
                      </a:r>
                      <a:r>
                        <a:rPr lang="fr-FR" sz="1100" dirty="0" err="1" smtClean="0">
                          <a:latin typeface="Agency FB" pitchFamily="34" charset="0"/>
                        </a:rPr>
                        <a:t>eo</a:t>
                      </a:r>
                      <a:r>
                        <a:rPr lang="fr-FR" sz="1100" dirty="0" smtClean="0">
                          <a:latin typeface="Agency FB" pitchFamily="34" charset="0"/>
                        </a:rPr>
                        <a:t> an </a:t>
                      </a:r>
                      <a:r>
                        <a:rPr lang="fr-FR" sz="1100" dirty="0" err="1" smtClean="0">
                          <a:latin typeface="Agency FB" pitchFamily="34" charset="0"/>
                        </a:rPr>
                        <a:t>aozadur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Aozadur</a:t>
                      </a:r>
                      <a:r>
                        <a:rPr lang="fr-FR" sz="1100" dirty="0" smtClean="0">
                          <a:latin typeface="Agency FB" pitchFamily="34" charset="0"/>
                        </a:rPr>
                        <a:t> </a:t>
                      </a:r>
                      <a:r>
                        <a:rPr lang="fr-FR" sz="1100" dirty="0" err="1" smtClean="0">
                          <a:latin typeface="Agency FB" pitchFamily="34" charset="0"/>
                        </a:rPr>
                        <a:t>ar</a:t>
                      </a:r>
                      <a:r>
                        <a:rPr lang="fr-FR" sz="1100" baseline="0" dirty="0" smtClean="0">
                          <a:latin typeface="Agency FB" pitchFamily="34" charset="0"/>
                        </a:rPr>
                        <a:t> </a:t>
                      </a:r>
                      <a:r>
                        <a:rPr lang="fr-FR" sz="1100" baseline="0" dirty="0" err="1" smtClean="0">
                          <a:latin typeface="Agency FB" pitchFamily="34" charset="0"/>
                        </a:rPr>
                        <a:t>ludresadenn</a:t>
                      </a:r>
                      <a:endParaRPr lang="fr-FR" sz="1100" baseline="0" dirty="0" smtClean="0">
                        <a:latin typeface="Agency FB" pitchFamily="34" charset="0"/>
                      </a:endParaRPr>
                    </a:p>
                    <a:p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gency FB" pitchFamily="34" charset="0"/>
                        </a:rPr>
                        <a:t>                           /    3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</a:tr>
              <a:tr h="573125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Lennus</a:t>
                      </a:r>
                      <a:r>
                        <a:rPr lang="fr-FR" sz="1100" dirty="0" smtClean="0">
                          <a:latin typeface="Agency FB" pitchFamily="34" charset="0"/>
                        </a:rPr>
                        <a:t> </a:t>
                      </a:r>
                      <a:r>
                        <a:rPr lang="fr-FR" sz="1100" dirty="0" err="1" smtClean="0">
                          <a:latin typeface="Agency FB" pitchFamily="34" charset="0"/>
                        </a:rPr>
                        <a:t>eo</a:t>
                      </a:r>
                      <a:r>
                        <a:rPr lang="fr-FR" sz="1100" dirty="0" smtClean="0">
                          <a:latin typeface="Agency FB" pitchFamily="34" charset="0"/>
                        </a:rPr>
                        <a:t> </a:t>
                      </a:r>
                      <a:r>
                        <a:rPr lang="fr-FR" sz="1100" dirty="0" err="1" smtClean="0">
                          <a:latin typeface="Agency FB" pitchFamily="34" charset="0"/>
                        </a:rPr>
                        <a:t>ar</a:t>
                      </a:r>
                      <a:r>
                        <a:rPr lang="fr-FR" sz="1100" baseline="0" dirty="0" smtClean="0">
                          <a:latin typeface="Agency FB" pitchFamily="34" charset="0"/>
                        </a:rPr>
                        <a:t> </a:t>
                      </a:r>
                      <a:r>
                        <a:rPr lang="fr-FR" sz="1100" baseline="0" dirty="0" err="1" smtClean="0">
                          <a:latin typeface="Agency FB" pitchFamily="34" charset="0"/>
                        </a:rPr>
                        <a:t>ludresadenn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Titl</a:t>
                      </a:r>
                      <a:endParaRPr lang="fr-FR" sz="1100" dirty="0" smtClean="0">
                        <a:latin typeface="Agency FB" pitchFamily="34" charset="0"/>
                      </a:endParaRPr>
                    </a:p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Espleg</a:t>
                      </a:r>
                      <a:endParaRPr lang="fr-FR" sz="1100" dirty="0" smtClean="0">
                        <a:latin typeface="Agency FB" pitchFamily="34" charset="0"/>
                      </a:endParaRPr>
                    </a:p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Kenarroud</a:t>
                      </a:r>
                      <a:r>
                        <a:rPr lang="fr-FR" sz="1100" baseline="0" dirty="0" smtClean="0">
                          <a:latin typeface="Agency FB" pitchFamily="34" charset="0"/>
                        </a:rPr>
                        <a:t> </a:t>
                      </a:r>
                      <a:r>
                        <a:rPr lang="fr-FR" sz="1100" baseline="0" dirty="0" err="1" smtClean="0">
                          <a:latin typeface="Agency FB" pitchFamily="34" charset="0"/>
                        </a:rPr>
                        <a:t>istorel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gency FB" pitchFamily="34" charset="0"/>
                        </a:rPr>
                        <a:t>                        /     3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</a:tr>
              <a:tr h="357591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Dibab</a:t>
                      </a:r>
                      <a:r>
                        <a:rPr lang="fr-FR" sz="1100" baseline="0" dirty="0" smtClean="0">
                          <a:latin typeface="Agency FB" pitchFamily="34" charset="0"/>
                        </a:rPr>
                        <a:t> </a:t>
                      </a:r>
                      <a:r>
                        <a:rPr lang="fr-FR" sz="1100" baseline="0" dirty="0" err="1" smtClean="0">
                          <a:latin typeface="Agency FB" pitchFamily="34" charset="0"/>
                        </a:rPr>
                        <a:t>resis</a:t>
                      </a:r>
                      <a:r>
                        <a:rPr lang="fr-FR" sz="1100" baseline="0" dirty="0" smtClean="0">
                          <a:latin typeface="Agency FB" pitchFamily="34" charset="0"/>
                        </a:rPr>
                        <a:t> an </a:t>
                      </a:r>
                      <a:r>
                        <a:rPr lang="fr-FR" sz="1100" baseline="0" dirty="0" err="1" smtClean="0">
                          <a:latin typeface="Agency FB" pitchFamily="34" charset="0"/>
                        </a:rPr>
                        <a:t>titouroù</a:t>
                      </a:r>
                      <a:r>
                        <a:rPr lang="fr-FR" sz="1100" baseline="0" dirty="0" smtClean="0">
                          <a:latin typeface="Agency FB" pitchFamily="34" charset="0"/>
                        </a:rPr>
                        <a:t> da </a:t>
                      </a:r>
                      <a:r>
                        <a:rPr lang="fr-FR" sz="1100" baseline="0" dirty="0" err="1" smtClean="0">
                          <a:latin typeface="Agency FB" pitchFamily="34" charset="0"/>
                        </a:rPr>
                        <a:t>gemenn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Kenarroud</a:t>
                      </a:r>
                      <a:r>
                        <a:rPr lang="fr-FR" sz="1100" baseline="0" dirty="0" smtClean="0">
                          <a:latin typeface="Agency FB" pitchFamily="34" charset="0"/>
                        </a:rPr>
                        <a:t> </a:t>
                      </a:r>
                      <a:r>
                        <a:rPr lang="fr-FR" sz="1100" baseline="0" dirty="0" err="1" smtClean="0">
                          <a:latin typeface="Agency FB" pitchFamily="34" charset="0"/>
                        </a:rPr>
                        <a:t>istorel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gency FB" pitchFamily="34" charset="0"/>
                        </a:rPr>
                        <a:t>                        /   4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</a:tr>
              <a:tr h="411474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Propder</a:t>
                      </a:r>
                      <a:endParaRPr lang="fr-FR" sz="1100" dirty="0" smtClean="0">
                        <a:latin typeface="Agency FB" pitchFamily="34" charset="0"/>
                      </a:endParaRPr>
                    </a:p>
                    <a:p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Brouilhoñs</a:t>
                      </a:r>
                      <a:r>
                        <a:rPr lang="fr-FR" sz="1100" dirty="0" smtClean="0">
                          <a:latin typeface="Agency FB" pitchFamily="34" charset="0"/>
                        </a:rPr>
                        <a:t>, livet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gency FB" pitchFamily="34" charset="0"/>
                        </a:rPr>
                        <a:t>                        /    4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</a:tr>
              <a:tr h="357591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kempouez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Kreizennet</a:t>
                      </a:r>
                      <a:r>
                        <a:rPr lang="fr-FR" sz="1100" dirty="0" smtClean="0">
                          <a:latin typeface="Agency FB" pitchFamily="34" charset="0"/>
                        </a:rPr>
                        <a:t>, </a:t>
                      </a:r>
                      <a:r>
                        <a:rPr lang="fr-FR" sz="1100" dirty="0" err="1" smtClean="0">
                          <a:latin typeface="Agency FB" pitchFamily="34" charset="0"/>
                        </a:rPr>
                        <a:t>àr</a:t>
                      </a:r>
                      <a:r>
                        <a:rPr lang="fr-FR" sz="1100" dirty="0" smtClean="0">
                          <a:latin typeface="Agency FB" pitchFamily="34" charset="0"/>
                        </a:rPr>
                        <a:t> tout </a:t>
                      </a:r>
                      <a:r>
                        <a:rPr lang="fr-FR" sz="1100" dirty="0" err="1" smtClean="0">
                          <a:latin typeface="Agency FB" pitchFamily="34" charset="0"/>
                        </a:rPr>
                        <a:t>ar</a:t>
                      </a:r>
                      <a:r>
                        <a:rPr lang="fr-FR" sz="1100" dirty="0" smtClean="0">
                          <a:latin typeface="Agency FB" pitchFamily="34" charset="0"/>
                        </a:rPr>
                        <a:t> </a:t>
                      </a:r>
                      <a:r>
                        <a:rPr lang="fr-FR" sz="1100" dirty="0" err="1" smtClean="0">
                          <a:latin typeface="Agency FB" pitchFamily="34" charset="0"/>
                        </a:rPr>
                        <a:t>bajenn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gency FB" pitchFamily="34" charset="0"/>
                        </a:rPr>
                        <a:t>                      /    3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</a:tr>
              <a:tr h="357591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skrivadur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Fazi</a:t>
                      </a:r>
                      <a:r>
                        <a:rPr lang="fr-FR" sz="1100" dirty="0" smtClean="0">
                          <a:latin typeface="Agency FB" pitchFamily="34" charset="0"/>
                        </a:rPr>
                        <a:t> </a:t>
                      </a:r>
                      <a:r>
                        <a:rPr lang="fr-FR" sz="1100" dirty="0" err="1" smtClean="0">
                          <a:latin typeface="Agency FB" pitchFamily="34" charset="0"/>
                        </a:rPr>
                        <a:t>ebet</a:t>
                      </a:r>
                      <a:r>
                        <a:rPr lang="fr-FR" sz="1100" dirty="0" smtClean="0">
                          <a:latin typeface="Agency FB" pitchFamily="34" charset="0"/>
                        </a:rPr>
                        <a:t> , e brezhoneg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gency FB" pitchFamily="34" charset="0"/>
                        </a:rPr>
                        <a:t>                      /      3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756248"/>
              </p:ext>
            </p:extLst>
          </p:nvPr>
        </p:nvGraphicFramePr>
        <p:xfrm>
          <a:off x="116632" y="3131840"/>
          <a:ext cx="6408711" cy="29472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6237"/>
                <a:gridCol w="2976331"/>
                <a:gridCol w="1296143"/>
              </a:tblGrid>
              <a:tr h="411474">
                <a:tc>
                  <a:txBody>
                    <a:bodyPr/>
                    <a:lstStyle/>
                    <a:p>
                      <a:r>
                        <a:rPr lang="fr-FR" sz="1100" b="1" dirty="0" err="1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Dezverkoù</a:t>
                      </a:r>
                      <a:r>
                        <a:rPr lang="fr-FR" sz="1100" b="1" dirty="0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 </a:t>
                      </a:r>
                      <a:r>
                        <a:rPr lang="fr-FR" sz="1100" b="1" dirty="0" err="1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priziañ</a:t>
                      </a:r>
                      <a:r>
                        <a:rPr lang="fr-FR" sz="1100" b="1" dirty="0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 </a:t>
                      </a:r>
                    </a:p>
                    <a:p>
                      <a:r>
                        <a:rPr lang="fr-FR" sz="1100" b="1" u="sng" dirty="0" err="1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Kael</a:t>
                      </a:r>
                      <a:r>
                        <a:rPr lang="fr-FR" sz="1100" b="1" u="sng" dirty="0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 </a:t>
                      </a:r>
                      <a:r>
                        <a:rPr lang="fr-FR" sz="1100" b="1" u="sng" dirty="0" err="1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priziiñ</a:t>
                      </a:r>
                      <a:r>
                        <a:rPr lang="fr-FR" sz="1100" b="1" u="sng" dirty="0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 </a:t>
                      </a:r>
                      <a:r>
                        <a:rPr lang="fr-FR" sz="1100" b="1" u="sng" dirty="0" err="1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ar</a:t>
                      </a:r>
                      <a:r>
                        <a:rPr lang="fr-FR" sz="1100" b="1" u="sng" dirty="0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 </a:t>
                      </a:r>
                      <a:r>
                        <a:rPr lang="fr-FR" sz="1100" b="1" u="sng" dirty="0" err="1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ludresadenn</a:t>
                      </a:r>
                      <a:endParaRPr lang="fr-FR" sz="1100" b="1" u="sng" dirty="0">
                        <a:solidFill>
                          <a:srgbClr val="FF0000"/>
                        </a:solidFill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1" dirty="0" err="1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Elfennoù</a:t>
                      </a:r>
                      <a:r>
                        <a:rPr lang="fr-FR" sz="1100" b="1" dirty="0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 da </a:t>
                      </a:r>
                      <a:r>
                        <a:rPr lang="fr-FR" sz="1100" b="1" dirty="0" err="1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briziiñ</a:t>
                      </a:r>
                      <a:endParaRPr lang="fr-FR" sz="1100" b="1" dirty="0">
                        <a:solidFill>
                          <a:srgbClr val="FF0000"/>
                        </a:solidFill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1" dirty="0" err="1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poentadur</a:t>
                      </a:r>
                      <a:endParaRPr lang="fr-FR" sz="1100" b="1" dirty="0">
                        <a:solidFill>
                          <a:srgbClr val="FF0000"/>
                        </a:solidFill>
                        <a:latin typeface="Agency FB" pitchFamily="34" charset="0"/>
                      </a:endParaRPr>
                    </a:p>
                  </a:txBody>
                  <a:tcPr/>
                </a:tc>
              </a:tr>
              <a:tr h="411474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gency FB" pitchFamily="34" charset="0"/>
                        </a:rPr>
                        <a:t>Sirius </a:t>
                      </a:r>
                      <a:r>
                        <a:rPr lang="fr-FR" sz="1100" dirty="0" err="1" smtClean="0">
                          <a:latin typeface="Agency FB" pitchFamily="34" charset="0"/>
                        </a:rPr>
                        <a:t>eo</a:t>
                      </a:r>
                      <a:r>
                        <a:rPr lang="fr-FR" sz="1100" dirty="0" smtClean="0">
                          <a:latin typeface="Agency FB" pitchFamily="34" charset="0"/>
                        </a:rPr>
                        <a:t> an </a:t>
                      </a:r>
                      <a:r>
                        <a:rPr lang="fr-FR" sz="1100" dirty="0" err="1" smtClean="0">
                          <a:latin typeface="Agency FB" pitchFamily="34" charset="0"/>
                        </a:rPr>
                        <a:t>aozadur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Aozadur</a:t>
                      </a:r>
                      <a:r>
                        <a:rPr lang="fr-FR" sz="1100" dirty="0" smtClean="0">
                          <a:latin typeface="Agency FB" pitchFamily="34" charset="0"/>
                        </a:rPr>
                        <a:t> </a:t>
                      </a:r>
                      <a:r>
                        <a:rPr lang="fr-FR" sz="1100" dirty="0" err="1" smtClean="0">
                          <a:latin typeface="Agency FB" pitchFamily="34" charset="0"/>
                        </a:rPr>
                        <a:t>ar</a:t>
                      </a:r>
                      <a:r>
                        <a:rPr lang="fr-FR" sz="1100" baseline="0" dirty="0" smtClean="0">
                          <a:latin typeface="Agency FB" pitchFamily="34" charset="0"/>
                        </a:rPr>
                        <a:t> </a:t>
                      </a:r>
                      <a:r>
                        <a:rPr lang="fr-FR" sz="1100" baseline="0" dirty="0" err="1" smtClean="0">
                          <a:latin typeface="Agency FB" pitchFamily="34" charset="0"/>
                        </a:rPr>
                        <a:t>ludresadenn</a:t>
                      </a:r>
                      <a:endParaRPr lang="fr-FR" sz="1100" baseline="0" dirty="0" smtClean="0">
                        <a:latin typeface="Agency FB" pitchFamily="34" charset="0"/>
                      </a:endParaRPr>
                    </a:p>
                    <a:p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gency FB" pitchFamily="34" charset="0"/>
                        </a:rPr>
                        <a:t>                           /    3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</a:tr>
              <a:tr h="573125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Lennus</a:t>
                      </a:r>
                      <a:r>
                        <a:rPr lang="fr-FR" sz="1100" dirty="0" smtClean="0">
                          <a:latin typeface="Agency FB" pitchFamily="34" charset="0"/>
                        </a:rPr>
                        <a:t> </a:t>
                      </a:r>
                      <a:r>
                        <a:rPr lang="fr-FR" sz="1100" dirty="0" err="1" smtClean="0">
                          <a:latin typeface="Agency FB" pitchFamily="34" charset="0"/>
                        </a:rPr>
                        <a:t>eo</a:t>
                      </a:r>
                      <a:r>
                        <a:rPr lang="fr-FR" sz="1100" dirty="0" smtClean="0">
                          <a:latin typeface="Agency FB" pitchFamily="34" charset="0"/>
                        </a:rPr>
                        <a:t> </a:t>
                      </a:r>
                      <a:r>
                        <a:rPr lang="fr-FR" sz="1100" dirty="0" err="1" smtClean="0">
                          <a:latin typeface="Agency FB" pitchFamily="34" charset="0"/>
                        </a:rPr>
                        <a:t>ar</a:t>
                      </a:r>
                      <a:r>
                        <a:rPr lang="fr-FR" sz="1100" baseline="0" dirty="0" smtClean="0">
                          <a:latin typeface="Agency FB" pitchFamily="34" charset="0"/>
                        </a:rPr>
                        <a:t> </a:t>
                      </a:r>
                      <a:r>
                        <a:rPr lang="fr-FR" sz="1100" baseline="0" dirty="0" err="1" smtClean="0">
                          <a:latin typeface="Agency FB" pitchFamily="34" charset="0"/>
                        </a:rPr>
                        <a:t>ludresadenn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Titl</a:t>
                      </a:r>
                      <a:endParaRPr lang="fr-FR" sz="1100" dirty="0" smtClean="0">
                        <a:latin typeface="Agency FB" pitchFamily="34" charset="0"/>
                      </a:endParaRPr>
                    </a:p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Espleg</a:t>
                      </a:r>
                      <a:endParaRPr lang="fr-FR" sz="1100" dirty="0" smtClean="0">
                        <a:latin typeface="Agency FB" pitchFamily="34" charset="0"/>
                      </a:endParaRPr>
                    </a:p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Kenarroud</a:t>
                      </a:r>
                      <a:r>
                        <a:rPr lang="fr-FR" sz="1100" baseline="0" dirty="0" smtClean="0">
                          <a:latin typeface="Agency FB" pitchFamily="34" charset="0"/>
                        </a:rPr>
                        <a:t> </a:t>
                      </a:r>
                      <a:r>
                        <a:rPr lang="fr-FR" sz="1100" baseline="0" dirty="0" err="1" smtClean="0">
                          <a:latin typeface="Agency FB" pitchFamily="34" charset="0"/>
                        </a:rPr>
                        <a:t>istorel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gency FB" pitchFamily="34" charset="0"/>
                        </a:rPr>
                        <a:t>                        /     3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</a:tr>
              <a:tr h="357591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Dibab</a:t>
                      </a:r>
                      <a:r>
                        <a:rPr lang="fr-FR" sz="1100" baseline="0" dirty="0" smtClean="0">
                          <a:latin typeface="Agency FB" pitchFamily="34" charset="0"/>
                        </a:rPr>
                        <a:t> </a:t>
                      </a:r>
                      <a:r>
                        <a:rPr lang="fr-FR" sz="1100" baseline="0" dirty="0" err="1" smtClean="0">
                          <a:latin typeface="Agency FB" pitchFamily="34" charset="0"/>
                        </a:rPr>
                        <a:t>resis</a:t>
                      </a:r>
                      <a:r>
                        <a:rPr lang="fr-FR" sz="1100" baseline="0" dirty="0" smtClean="0">
                          <a:latin typeface="Agency FB" pitchFamily="34" charset="0"/>
                        </a:rPr>
                        <a:t> an </a:t>
                      </a:r>
                      <a:r>
                        <a:rPr lang="fr-FR" sz="1100" baseline="0" dirty="0" err="1" smtClean="0">
                          <a:latin typeface="Agency FB" pitchFamily="34" charset="0"/>
                        </a:rPr>
                        <a:t>titouroù</a:t>
                      </a:r>
                      <a:r>
                        <a:rPr lang="fr-FR" sz="1100" baseline="0" dirty="0" smtClean="0">
                          <a:latin typeface="Agency FB" pitchFamily="34" charset="0"/>
                        </a:rPr>
                        <a:t> da </a:t>
                      </a:r>
                      <a:r>
                        <a:rPr lang="fr-FR" sz="1100" baseline="0" dirty="0" err="1" smtClean="0">
                          <a:latin typeface="Agency FB" pitchFamily="34" charset="0"/>
                        </a:rPr>
                        <a:t>gemenn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Kenarroud</a:t>
                      </a:r>
                      <a:r>
                        <a:rPr lang="fr-FR" sz="1100" baseline="0" dirty="0" smtClean="0">
                          <a:latin typeface="Agency FB" pitchFamily="34" charset="0"/>
                        </a:rPr>
                        <a:t> </a:t>
                      </a:r>
                      <a:r>
                        <a:rPr lang="fr-FR" sz="1100" baseline="0" dirty="0" err="1" smtClean="0">
                          <a:latin typeface="Agency FB" pitchFamily="34" charset="0"/>
                        </a:rPr>
                        <a:t>istorel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gency FB" pitchFamily="34" charset="0"/>
                        </a:rPr>
                        <a:t>                        /   4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</a:tr>
              <a:tr h="411474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Propder</a:t>
                      </a:r>
                      <a:endParaRPr lang="fr-FR" sz="1100" dirty="0" smtClean="0">
                        <a:latin typeface="Agency FB" pitchFamily="34" charset="0"/>
                      </a:endParaRPr>
                    </a:p>
                    <a:p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Brouilhoñs</a:t>
                      </a:r>
                      <a:r>
                        <a:rPr lang="fr-FR" sz="1100" dirty="0" smtClean="0">
                          <a:latin typeface="Agency FB" pitchFamily="34" charset="0"/>
                        </a:rPr>
                        <a:t>, livet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gency FB" pitchFamily="34" charset="0"/>
                        </a:rPr>
                        <a:t>                        /    4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</a:tr>
              <a:tr h="357591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kempouez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Kreizennet</a:t>
                      </a:r>
                      <a:r>
                        <a:rPr lang="fr-FR" sz="1100" dirty="0" smtClean="0">
                          <a:latin typeface="Agency FB" pitchFamily="34" charset="0"/>
                        </a:rPr>
                        <a:t>, </a:t>
                      </a:r>
                      <a:r>
                        <a:rPr lang="fr-FR" sz="1100" dirty="0" err="1" smtClean="0">
                          <a:latin typeface="Agency FB" pitchFamily="34" charset="0"/>
                        </a:rPr>
                        <a:t>àr</a:t>
                      </a:r>
                      <a:r>
                        <a:rPr lang="fr-FR" sz="1100" dirty="0" smtClean="0">
                          <a:latin typeface="Agency FB" pitchFamily="34" charset="0"/>
                        </a:rPr>
                        <a:t> tout </a:t>
                      </a:r>
                      <a:r>
                        <a:rPr lang="fr-FR" sz="1100" dirty="0" err="1" smtClean="0">
                          <a:latin typeface="Agency FB" pitchFamily="34" charset="0"/>
                        </a:rPr>
                        <a:t>ar</a:t>
                      </a:r>
                      <a:r>
                        <a:rPr lang="fr-FR" sz="1100" dirty="0" smtClean="0">
                          <a:latin typeface="Agency FB" pitchFamily="34" charset="0"/>
                        </a:rPr>
                        <a:t> </a:t>
                      </a:r>
                      <a:r>
                        <a:rPr lang="fr-FR" sz="1100" dirty="0" err="1" smtClean="0">
                          <a:latin typeface="Agency FB" pitchFamily="34" charset="0"/>
                        </a:rPr>
                        <a:t>bajenn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gency FB" pitchFamily="34" charset="0"/>
                        </a:rPr>
                        <a:t>                      /    3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</a:tr>
              <a:tr h="357591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skrivadur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Fazi</a:t>
                      </a:r>
                      <a:r>
                        <a:rPr lang="fr-FR" sz="1100" dirty="0" smtClean="0">
                          <a:latin typeface="Agency FB" pitchFamily="34" charset="0"/>
                        </a:rPr>
                        <a:t> </a:t>
                      </a:r>
                      <a:r>
                        <a:rPr lang="fr-FR" sz="1100" dirty="0" err="1" smtClean="0">
                          <a:latin typeface="Agency FB" pitchFamily="34" charset="0"/>
                        </a:rPr>
                        <a:t>ebet</a:t>
                      </a:r>
                      <a:r>
                        <a:rPr lang="fr-FR" sz="1100" dirty="0" smtClean="0">
                          <a:latin typeface="Agency FB" pitchFamily="34" charset="0"/>
                        </a:rPr>
                        <a:t> , e brezhoneg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gency FB" pitchFamily="34" charset="0"/>
                        </a:rPr>
                        <a:t>                      /      3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766205"/>
              </p:ext>
            </p:extLst>
          </p:nvPr>
        </p:nvGraphicFramePr>
        <p:xfrm>
          <a:off x="116632" y="6176913"/>
          <a:ext cx="6408711" cy="29472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6237"/>
                <a:gridCol w="2976331"/>
                <a:gridCol w="1296143"/>
              </a:tblGrid>
              <a:tr h="411474">
                <a:tc>
                  <a:txBody>
                    <a:bodyPr/>
                    <a:lstStyle/>
                    <a:p>
                      <a:r>
                        <a:rPr lang="fr-FR" sz="1100" b="1" dirty="0" err="1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Dezverkoù</a:t>
                      </a:r>
                      <a:r>
                        <a:rPr lang="fr-FR" sz="1100" b="1" dirty="0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 </a:t>
                      </a:r>
                      <a:r>
                        <a:rPr lang="fr-FR" sz="1100" b="1" dirty="0" err="1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priziañ</a:t>
                      </a:r>
                      <a:r>
                        <a:rPr lang="fr-FR" sz="1100" b="1" dirty="0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 </a:t>
                      </a:r>
                    </a:p>
                    <a:p>
                      <a:r>
                        <a:rPr lang="fr-FR" sz="1100" b="1" u="sng" dirty="0" err="1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Kael</a:t>
                      </a:r>
                      <a:r>
                        <a:rPr lang="fr-FR" sz="1100" b="1" u="sng" dirty="0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 </a:t>
                      </a:r>
                      <a:r>
                        <a:rPr lang="fr-FR" sz="1100" b="1" u="sng" dirty="0" err="1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priziiñ</a:t>
                      </a:r>
                      <a:r>
                        <a:rPr lang="fr-FR" sz="1100" b="1" u="sng" dirty="0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 </a:t>
                      </a:r>
                      <a:r>
                        <a:rPr lang="fr-FR" sz="1100" b="1" u="sng" dirty="0" err="1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ar</a:t>
                      </a:r>
                      <a:r>
                        <a:rPr lang="fr-FR" sz="1100" b="1" u="sng" dirty="0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 </a:t>
                      </a:r>
                      <a:r>
                        <a:rPr lang="fr-FR" sz="1100" b="1" u="sng" dirty="0" err="1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ludresadenn</a:t>
                      </a:r>
                      <a:endParaRPr lang="fr-FR" sz="1100" b="1" u="sng" dirty="0">
                        <a:solidFill>
                          <a:srgbClr val="FF0000"/>
                        </a:solidFill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1" dirty="0" err="1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Elfennoù</a:t>
                      </a:r>
                      <a:r>
                        <a:rPr lang="fr-FR" sz="1100" b="1" dirty="0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 da </a:t>
                      </a:r>
                      <a:r>
                        <a:rPr lang="fr-FR" sz="1100" b="1" dirty="0" err="1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briziiñ</a:t>
                      </a:r>
                      <a:endParaRPr lang="fr-FR" sz="1100" b="1" dirty="0">
                        <a:solidFill>
                          <a:srgbClr val="FF0000"/>
                        </a:solidFill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1" dirty="0" err="1" smtClean="0">
                          <a:solidFill>
                            <a:srgbClr val="FF0000"/>
                          </a:solidFill>
                          <a:latin typeface="Agency FB" pitchFamily="34" charset="0"/>
                        </a:rPr>
                        <a:t>poentadur</a:t>
                      </a:r>
                      <a:endParaRPr lang="fr-FR" sz="1100" b="1" dirty="0">
                        <a:solidFill>
                          <a:srgbClr val="FF0000"/>
                        </a:solidFill>
                        <a:latin typeface="Agency FB" pitchFamily="34" charset="0"/>
                      </a:endParaRPr>
                    </a:p>
                  </a:txBody>
                  <a:tcPr/>
                </a:tc>
              </a:tr>
              <a:tr h="411474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gency FB" pitchFamily="34" charset="0"/>
                        </a:rPr>
                        <a:t>Sirius </a:t>
                      </a:r>
                      <a:r>
                        <a:rPr lang="fr-FR" sz="1100" dirty="0" err="1" smtClean="0">
                          <a:latin typeface="Agency FB" pitchFamily="34" charset="0"/>
                        </a:rPr>
                        <a:t>eo</a:t>
                      </a:r>
                      <a:r>
                        <a:rPr lang="fr-FR" sz="1100" dirty="0" smtClean="0">
                          <a:latin typeface="Agency FB" pitchFamily="34" charset="0"/>
                        </a:rPr>
                        <a:t> an </a:t>
                      </a:r>
                      <a:r>
                        <a:rPr lang="fr-FR" sz="1100" dirty="0" err="1" smtClean="0">
                          <a:latin typeface="Agency FB" pitchFamily="34" charset="0"/>
                        </a:rPr>
                        <a:t>aozadur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Aozadur</a:t>
                      </a:r>
                      <a:r>
                        <a:rPr lang="fr-FR" sz="1100" dirty="0" smtClean="0">
                          <a:latin typeface="Agency FB" pitchFamily="34" charset="0"/>
                        </a:rPr>
                        <a:t> </a:t>
                      </a:r>
                      <a:r>
                        <a:rPr lang="fr-FR" sz="1100" dirty="0" err="1" smtClean="0">
                          <a:latin typeface="Agency FB" pitchFamily="34" charset="0"/>
                        </a:rPr>
                        <a:t>ar</a:t>
                      </a:r>
                      <a:r>
                        <a:rPr lang="fr-FR" sz="1100" baseline="0" dirty="0" smtClean="0">
                          <a:latin typeface="Agency FB" pitchFamily="34" charset="0"/>
                        </a:rPr>
                        <a:t> </a:t>
                      </a:r>
                      <a:r>
                        <a:rPr lang="fr-FR" sz="1100" baseline="0" dirty="0" err="1" smtClean="0">
                          <a:latin typeface="Agency FB" pitchFamily="34" charset="0"/>
                        </a:rPr>
                        <a:t>ludresadenn</a:t>
                      </a:r>
                      <a:endParaRPr lang="fr-FR" sz="1100" baseline="0" dirty="0" smtClean="0">
                        <a:latin typeface="Agency FB" pitchFamily="34" charset="0"/>
                      </a:endParaRPr>
                    </a:p>
                    <a:p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gency FB" pitchFamily="34" charset="0"/>
                        </a:rPr>
                        <a:t>                           /    3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</a:tr>
              <a:tr h="573125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Lennus</a:t>
                      </a:r>
                      <a:r>
                        <a:rPr lang="fr-FR" sz="1100" dirty="0" smtClean="0">
                          <a:latin typeface="Agency FB" pitchFamily="34" charset="0"/>
                        </a:rPr>
                        <a:t> </a:t>
                      </a:r>
                      <a:r>
                        <a:rPr lang="fr-FR" sz="1100" dirty="0" err="1" smtClean="0">
                          <a:latin typeface="Agency FB" pitchFamily="34" charset="0"/>
                        </a:rPr>
                        <a:t>eo</a:t>
                      </a:r>
                      <a:r>
                        <a:rPr lang="fr-FR" sz="1100" dirty="0" smtClean="0">
                          <a:latin typeface="Agency FB" pitchFamily="34" charset="0"/>
                        </a:rPr>
                        <a:t> </a:t>
                      </a:r>
                      <a:r>
                        <a:rPr lang="fr-FR" sz="1100" dirty="0" err="1" smtClean="0">
                          <a:latin typeface="Agency FB" pitchFamily="34" charset="0"/>
                        </a:rPr>
                        <a:t>ar</a:t>
                      </a:r>
                      <a:r>
                        <a:rPr lang="fr-FR" sz="1100" baseline="0" dirty="0" smtClean="0">
                          <a:latin typeface="Agency FB" pitchFamily="34" charset="0"/>
                        </a:rPr>
                        <a:t> </a:t>
                      </a:r>
                      <a:r>
                        <a:rPr lang="fr-FR" sz="1100" baseline="0" dirty="0" err="1" smtClean="0">
                          <a:latin typeface="Agency FB" pitchFamily="34" charset="0"/>
                        </a:rPr>
                        <a:t>ludresadenn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Titl</a:t>
                      </a:r>
                      <a:endParaRPr lang="fr-FR" sz="1100" dirty="0" smtClean="0">
                        <a:latin typeface="Agency FB" pitchFamily="34" charset="0"/>
                      </a:endParaRPr>
                    </a:p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Espleg</a:t>
                      </a:r>
                      <a:endParaRPr lang="fr-FR" sz="1100" dirty="0" smtClean="0">
                        <a:latin typeface="Agency FB" pitchFamily="34" charset="0"/>
                      </a:endParaRPr>
                    </a:p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Kenarroud</a:t>
                      </a:r>
                      <a:r>
                        <a:rPr lang="fr-FR" sz="1100" baseline="0" dirty="0" smtClean="0">
                          <a:latin typeface="Agency FB" pitchFamily="34" charset="0"/>
                        </a:rPr>
                        <a:t> </a:t>
                      </a:r>
                      <a:r>
                        <a:rPr lang="fr-FR" sz="1100" baseline="0" dirty="0" err="1" smtClean="0">
                          <a:latin typeface="Agency FB" pitchFamily="34" charset="0"/>
                        </a:rPr>
                        <a:t>istorel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gency FB" pitchFamily="34" charset="0"/>
                        </a:rPr>
                        <a:t>                        /     3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</a:tr>
              <a:tr h="357591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Dibab</a:t>
                      </a:r>
                      <a:r>
                        <a:rPr lang="fr-FR" sz="1100" baseline="0" dirty="0" smtClean="0">
                          <a:latin typeface="Agency FB" pitchFamily="34" charset="0"/>
                        </a:rPr>
                        <a:t> </a:t>
                      </a:r>
                      <a:r>
                        <a:rPr lang="fr-FR" sz="1100" baseline="0" dirty="0" err="1" smtClean="0">
                          <a:latin typeface="Agency FB" pitchFamily="34" charset="0"/>
                        </a:rPr>
                        <a:t>resis</a:t>
                      </a:r>
                      <a:r>
                        <a:rPr lang="fr-FR" sz="1100" baseline="0" dirty="0" smtClean="0">
                          <a:latin typeface="Agency FB" pitchFamily="34" charset="0"/>
                        </a:rPr>
                        <a:t> an </a:t>
                      </a:r>
                      <a:r>
                        <a:rPr lang="fr-FR" sz="1100" baseline="0" dirty="0" err="1" smtClean="0">
                          <a:latin typeface="Agency FB" pitchFamily="34" charset="0"/>
                        </a:rPr>
                        <a:t>titouroù</a:t>
                      </a:r>
                      <a:r>
                        <a:rPr lang="fr-FR" sz="1100" baseline="0" dirty="0" smtClean="0">
                          <a:latin typeface="Agency FB" pitchFamily="34" charset="0"/>
                        </a:rPr>
                        <a:t> da </a:t>
                      </a:r>
                      <a:r>
                        <a:rPr lang="fr-FR" sz="1100" baseline="0" dirty="0" err="1" smtClean="0">
                          <a:latin typeface="Agency FB" pitchFamily="34" charset="0"/>
                        </a:rPr>
                        <a:t>gemenn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Kenarroud</a:t>
                      </a:r>
                      <a:r>
                        <a:rPr lang="fr-FR" sz="1100" baseline="0" dirty="0" smtClean="0">
                          <a:latin typeface="Agency FB" pitchFamily="34" charset="0"/>
                        </a:rPr>
                        <a:t> </a:t>
                      </a:r>
                      <a:r>
                        <a:rPr lang="fr-FR" sz="1100" baseline="0" dirty="0" err="1" smtClean="0">
                          <a:latin typeface="Agency FB" pitchFamily="34" charset="0"/>
                        </a:rPr>
                        <a:t>istorel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gency FB" pitchFamily="34" charset="0"/>
                        </a:rPr>
                        <a:t>                        /   4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</a:tr>
              <a:tr h="411474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Propder</a:t>
                      </a:r>
                      <a:endParaRPr lang="fr-FR" sz="1100" dirty="0" smtClean="0">
                        <a:latin typeface="Agency FB" pitchFamily="34" charset="0"/>
                      </a:endParaRPr>
                    </a:p>
                    <a:p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Brouilhoñs</a:t>
                      </a:r>
                      <a:r>
                        <a:rPr lang="fr-FR" sz="1100" dirty="0" smtClean="0">
                          <a:latin typeface="Agency FB" pitchFamily="34" charset="0"/>
                        </a:rPr>
                        <a:t>, livet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gency FB" pitchFamily="34" charset="0"/>
                        </a:rPr>
                        <a:t>                        /    4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</a:tr>
              <a:tr h="357591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kempouez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Kreizennet</a:t>
                      </a:r>
                      <a:r>
                        <a:rPr lang="fr-FR" sz="1100" dirty="0" smtClean="0">
                          <a:latin typeface="Agency FB" pitchFamily="34" charset="0"/>
                        </a:rPr>
                        <a:t>, </a:t>
                      </a:r>
                      <a:r>
                        <a:rPr lang="fr-FR" sz="1100" dirty="0" err="1" smtClean="0">
                          <a:latin typeface="Agency FB" pitchFamily="34" charset="0"/>
                        </a:rPr>
                        <a:t>àr</a:t>
                      </a:r>
                      <a:r>
                        <a:rPr lang="fr-FR" sz="1100" dirty="0" smtClean="0">
                          <a:latin typeface="Agency FB" pitchFamily="34" charset="0"/>
                        </a:rPr>
                        <a:t> tout </a:t>
                      </a:r>
                      <a:r>
                        <a:rPr lang="fr-FR" sz="1100" dirty="0" err="1" smtClean="0">
                          <a:latin typeface="Agency FB" pitchFamily="34" charset="0"/>
                        </a:rPr>
                        <a:t>ar</a:t>
                      </a:r>
                      <a:r>
                        <a:rPr lang="fr-FR" sz="1100" dirty="0" smtClean="0">
                          <a:latin typeface="Agency FB" pitchFamily="34" charset="0"/>
                        </a:rPr>
                        <a:t> </a:t>
                      </a:r>
                      <a:r>
                        <a:rPr lang="fr-FR" sz="1100" dirty="0" err="1" smtClean="0">
                          <a:latin typeface="Agency FB" pitchFamily="34" charset="0"/>
                        </a:rPr>
                        <a:t>bajenn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gency FB" pitchFamily="34" charset="0"/>
                        </a:rPr>
                        <a:t>                      /    3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</a:tr>
              <a:tr h="357591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skrivadur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Agency FB" pitchFamily="34" charset="0"/>
                        </a:rPr>
                        <a:t>Fazi</a:t>
                      </a:r>
                      <a:r>
                        <a:rPr lang="fr-FR" sz="1100" dirty="0" smtClean="0">
                          <a:latin typeface="Agency FB" pitchFamily="34" charset="0"/>
                        </a:rPr>
                        <a:t> </a:t>
                      </a:r>
                      <a:r>
                        <a:rPr lang="fr-FR" sz="1100" dirty="0" err="1" smtClean="0">
                          <a:latin typeface="Agency FB" pitchFamily="34" charset="0"/>
                        </a:rPr>
                        <a:t>ebet</a:t>
                      </a:r>
                      <a:r>
                        <a:rPr lang="fr-FR" sz="1100" dirty="0" smtClean="0">
                          <a:latin typeface="Agency FB" pitchFamily="34" charset="0"/>
                        </a:rPr>
                        <a:t> , e brezhoneg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gency FB" pitchFamily="34" charset="0"/>
                        </a:rPr>
                        <a:t>                      /      3</a:t>
                      </a:r>
                      <a:endParaRPr lang="fr-FR" sz="1100" dirty="0">
                        <a:latin typeface="Agency FB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53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Affichage à l'écran (4:3)</PresentationFormat>
  <Paragraphs>73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</dc:creator>
  <cp:lastModifiedBy>val</cp:lastModifiedBy>
  <cp:revision>1</cp:revision>
  <dcterms:created xsi:type="dcterms:W3CDTF">2017-04-22T10:33:55Z</dcterms:created>
  <dcterms:modified xsi:type="dcterms:W3CDTF">2017-04-22T10:34:43Z</dcterms:modified>
</cp:coreProperties>
</file>