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altLang="zh-CN" smtClean="0"/>
              <a:t>Cliquez pour modifier le style des sous-titres du masque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9A35-B6DC-405C-B767-65633B3A309E}" type="datetimeFigureOut">
              <a:rPr lang="zh-CN" altLang="en-US" smtClean="0"/>
              <a:t>2020-2-21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90FB-B2E7-4735-B0BC-55C2C37791C2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9A35-B6DC-405C-B767-65633B3A309E}" type="datetimeFigureOut">
              <a:rPr lang="zh-CN" altLang="en-US" smtClean="0"/>
              <a:t>2020-2-21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90FB-B2E7-4735-B0BC-55C2C37791C2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9A35-B6DC-405C-B767-65633B3A309E}" type="datetimeFigureOut">
              <a:rPr lang="zh-CN" altLang="en-US" smtClean="0"/>
              <a:t>2020-2-21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90FB-B2E7-4735-B0BC-55C2C37791C2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9A35-B6DC-405C-B767-65633B3A309E}" type="datetimeFigureOut">
              <a:rPr lang="zh-CN" altLang="en-US" smtClean="0"/>
              <a:t>2020-2-21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90FB-B2E7-4735-B0BC-55C2C37791C2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9A35-B6DC-405C-B767-65633B3A309E}" type="datetimeFigureOut">
              <a:rPr lang="zh-CN" altLang="en-US" smtClean="0"/>
              <a:t>2020-2-21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90FB-B2E7-4735-B0BC-55C2C37791C2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9A35-B6DC-405C-B767-65633B3A309E}" type="datetimeFigureOut">
              <a:rPr lang="zh-CN" altLang="en-US" smtClean="0"/>
              <a:t>2020-2-21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90FB-B2E7-4735-B0BC-55C2C37791C2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9A35-B6DC-405C-B767-65633B3A309E}" type="datetimeFigureOut">
              <a:rPr lang="zh-CN" altLang="en-US" smtClean="0"/>
              <a:t>2020-2-21</a:t>
            </a:fld>
            <a:endParaRPr lang="zh-CN" alt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90FB-B2E7-4735-B0BC-55C2C37791C2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9A35-B6DC-405C-B767-65633B3A309E}" type="datetimeFigureOut">
              <a:rPr lang="zh-CN" altLang="en-US" smtClean="0"/>
              <a:t>2020-2-21</a:t>
            </a:fld>
            <a:endParaRPr lang="zh-CN" alt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90FB-B2E7-4735-B0BC-55C2C37791C2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9A35-B6DC-405C-B767-65633B3A309E}" type="datetimeFigureOut">
              <a:rPr lang="zh-CN" altLang="en-US" smtClean="0"/>
              <a:t>2020-2-21</a:t>
            </a:fld>
            <a:endParaRPr lang="zh-CN" alt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90FB-B2E7-4735-B0BC-55C2C37791C2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9A35-B6DC-405C-B767-65633B3A309E}" type="datetimeFigureOut">
              <a:rPr lang="zh-CN" altLang="en-US" smtClean="0"/>
              <a:t>2020-2-21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90FB-B2E7-4735-B0BC-55C2C37791C2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altLang="zh-CN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9A35-B6DC-405C-B767-65633B3A309E}" type="datetimeFigureOut">
              <a:rPr lang="zh-CN" altLang="en-US" smtClean="0"/>
              <a:t>2020-2-21</a:t>
            </a:fld>
            <a:endParaRPr lang="zh-CN" alt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F90FB-B2E7-4735-B0BC-55C2C37791C2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zh-CN" smtClean="0"/>
              <a:t>Cliquez pour modifier le style du titre</a:t>
            </a:r>
            <a:endParaRPr lang="zh-CN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zh-CN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79A35-B6DC-405C-B767-65633B3A309E}" type="datetimeFigureOut">
              <a:rPr lang="zh-CN" altLang="en-US" smtClean="0"/>
              <a:t>2020-2-21</a:t>
            </a:fld>
            <a:endParaRPr lang="zh-CN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F90FB-B2E7-4735-B0BC-55C2C37791C2}" type="slidenum">
              <a:rPr lang="zh-CN" altLang="en-US" smtClean="0"/>
              <a:t>‹N°›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126560" cy="4176463"/>
          </a:xfrm>
        </p:spPr>
        <p:txBody>
          <a:bodyPr>
            <a:normAutofit/>
          </a:bodyPr>
          <a:lstStyle/>
          <a:p>
            <a:r>
              <a:rPr lang="fr-FR" altLang="zh-CN" sz="6000" b="1" dirty="0" smtClean="0">
                <a:solidFill>
                  <a:srgbClr val="42EB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Lexique du printemps, de la francophonie et du carnaval</a:t>
            </a:r>
            <a:endParaRPr lang="zh-CN" altLang="en-US" sz="6000" b="1" dirty="0">
              <a:solidFill>
                <a:srgbClr val="42EB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 3" descr="CARNAV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861048"/>
            <a:ext cx="1181100" cy="1181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 4" descr="FRANCOPHON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3573016"/>
            <a:ext cx="1095375" cy="1085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 5" descr="printemp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725144"/>
            <a:ext cx="1428750" cy="1076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/>
              <a:t>LA FLEUR</a:t>
            </a:r>
            <a:endParaRPr lang="zh-CN" altLang="en-US" sz="8000" b="1" dirty="0"/>
          </a:p>
        </p:txBody>
      </p:sp>
      <p:pic>
        <p:nvPicPr>
          <p:cNvPr id="4" name="Espace réservé du contenu 3" descr="bourge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4003" y="2233373"/>
            <a:ext cx="2716660" cy="29959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/>
              <a:t>LES FLOCONS</a:t>
            </a:r>
            <a:endParaRPr lang="zh-CN" altLang="en-US" sz="8000" b="1" dirty="0"/>
          </a:p>
        </p:txBody>
      </p:sp>
      <p:pic>
        <p:nvPicPr>
          <p:cNvPr id="4" name="Espace réservé du contenu 3" descr="bourge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4003" y="2373014"/>
            <a:ext cx="2716660" cy="27166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/>
              <a:t>L’HIVER</a:t>
            </a:r>
            <a:endParaRPr lang="zh-CN" altLang="en-US" sz="8000" b="1" dirty="0"/>
          </a:p>
        </p:txBody>
      </p:sp>
      <p:pic>
        <p:nvPicPr>
          <p:cNvPr id="4" name="Espace réservé du contenu 3" descr="bourge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988840"/>
            <a:ext cx="3792919" cy="2841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/>
              <a:t>LE PRINTEMPS</a:t>
            </a:r>
            <a:endParaRPr lang="zh-CN" altLang="en-US" sz="8000" b="1" dirty="0"/>
          </a:p>
        </p:txBody>
      </p:sp>
      <p:pic>
        <p:nvPicPr>
          <p:cNvPr id="4" name="Espace réservé du contenu 3" descr="bourge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872819"/>
            <a:ext cx="3216855" cy="32168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/>
              <a:t>LES MASQUES</a:t>
            </a:r>
            <a:endParaRPr lang="zh-CN" altLang="en-US" sz="8000" b="1" dirty="0"/>
          </a:p>
        </p:txBody>
      </p:sp>
      <p:pic>
        <p:nvPicPr>
          <p:cNvPr id="4" name="Espace réservé du contenu 3" descr="bourge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4003" y="2050243"/>
            <a:ext cx="2716660" cy="33622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/>
              <a:t>LE TAMBOUR</a:t>
            </a:r>
            <a:endParaRPr lang="zh-CN" altLang="en-US" sz="8000" b="1" dirty="0"/>
          </a:p>
        </p:txBody>
      </p:sp>
      <p:pic>
        <p:nvPicPr>
          <p:cNvPr id="4" name="Espace réservé du contenu 3" descr="bourge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836" t="7782"/>
          <a:stretch>
            <a:fillRect/>
          </a:stretch>
        </p:blipFill>
        <p:spPr>
          <a:xfrm>
            <a:off x="2051720" y="2060848"/>
            <a:ext cx="4932525" cy="3280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/>
              <a:t>RIO DE JANEIRO</a:t>
            </a:r>
            <a:endParaRPr lang="zh-CN" altLang="en-US" sz="8000" b="1" dirty="0"/>
          </a:p>
        </p:txBody>
      </p:sp>
      <p:pic>
        <p:nvPicPr>
          <p:cNvPr id="4" name="Espace réservé du contenu 3" descr="bourge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3118" b="8877"/>
          <a:stretch>
            <a:fillRect/>
          </a:stretch>
        </p:blipFill>
        <p:spPr>
          <a:xfrm>
            <a:off x="2123728" y="1988840"/>
            <a:ext cx="5112568" cy="33428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/>
              <a:t>LA RONDE</a:t>
            </a:r>
            <a:endParaRPr lang="zh-CN" altLang="en-US" sz="8000" b="1" dirty="0"/>
          </a:p>
        </p:txBody>
      </p:sp>
      <p:pic>
        <p:nvPicPr>
          <p:cNvPr id="4" name="Espace réservé du contenu 3" descr="bourge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2132856"/>
            <a:ext cx="4296975" cy="30142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/>
              <a:t>LES OISILLONS</a:t>
            </a:r>
            <a:endParaRPr lang="zh-CN" altLang="en-US" sz="8000" b="1" dirty="0"/>
          </a:p>
        </p:txBody>
      </p:sp>
      <p:pic>
        <p:nvPicPr>
          <p:cNvPr id="4" name="Espace réservé du contenu 3" descr="bourge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2025" b="8814"/>
          <a:stretch>
            <a:fillRect/>
          </a:stretch>
        </p:blipFill>
        <p:spPr>
          <a:xfrm>
            <a:off x="2411760" y="1988840"/>
            <a:ext cx="4608512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/>
              <a:t>LES ŒUFS, LE NID</a:t>
            </a:r>
            <a:endParaRPr lang="zh-CN" altLang="en-US" sz="8000" b="1" dirty="0"/>
          </a:p>
        </p:txBody>
      </p:sp>
      <p:pic>
        <p:nvPicPr>
          <p:cNvPr id="4" name="Espace réservé du contenu 3" descr="bourge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2276872"/>
            <a:ext cx="4410672" cy="31623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/>
              <a:t>LES BOURGEONS</a:t>
            </a:r>
            <a:endParaRPr lang="zh-CN" altLang="en-US" sz="8000" b="1" dirty="0"/>
          </a:p>
        </p:txBody>
      </p:sp>
      <p:pic>
        <p:nvPicPr>
          <p:cNvPr id="4" name="Espace réservé du contenu 3" descr="bourge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988840"/>
            <a:ext cx="5013195" cy="34850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ut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/>
              <a:t>L’OURS</a:t>
            </a:r>
            <a:endParaRPr lang="zh-CN" altLang="en-US" sz="8000" b="1" dirty="0"/>
          </a:p>
        </p:txBody>
      </p:sp>
      <p:pic>
        <p:nvPicPr>
          <p:cNvPr id="4" name="Espace réservé du contenu 3" descr="bourge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2564904"/>
            <a:ext cx="3973067" cy="29759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/>
              <a:t>LE CARNAVAL</a:t>
            </a:r>
            <a:endParaRPr lang="zh-CN" altLang="en-US" sz="8000" b="1" dirty="0"/>
          </a:p>
        </p:txBody>
      </p:sp>
      <p:pic>
        <p:nvPicPr>
          <p:cNvPr id="4" name="Espace réservé du contenu 3" descr="bourge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4003" y="1988840"/>
            <a:ext cx="2716660" cy="34850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/>
              <a:t>LES CREPES</a:t>
            </a:r>
            <a:endParaRPr lang="zh-CN" altLang="en-US" sz="8000" b="1" dirty="0"/>
          </a:p>
        </p:txBody>
      </p:sp>
      <p:pic>
        <p:nvPicPr>
          <p:cNvPr id="4" name="Espace réservé du contenu 3" descr="bourge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7864" y="2697822"/>
            <a:ext cx="2716660" cy="1923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fr-FR" altLang="zh-CN" sz="7200" b="1" dirty="0" smtClean="0"/>
              <a:t>LES DEGUISEMENTS, SE DEGUISER</a:t>
            </a:r>
            <a:endParaRPr lang="zh-CN" altLang="en-US" sz="7200" b="1" dirty="0"/>
          </a:p>
        </p:txBody>
      </p:sp>
      <p:pic>
        <p:nvPicPr>
          <p:cNvPr id="4" name="Espace réservé du contenu 3" descr="bourge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7864" y="2492896"/>
            <a:ext cx="2692340" cy="34850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Autofit/>
          </a:bodyPr>
          <a:lstStyle/>
          <a:p>
            <a:r>
              <a:rPr lang="fr-FR" altLang="zh-CN" sz="8000" b="1" dirty="0" smtClean="0"/>
              <a:t>LE DRAPEAU DE LA FRANCOPHONIE</a:t>
            </a:r>
            <a:endParaRPr lang="zh-CN" altLang="en-US" sz="8000" b="1" dirty="0"/>
          </a:p>
        </p:txBody>
      </p:sp>
      <p:pic>
        <p:nvPicPr>
          <p:cNvPr id="4" name="Espace réservé du contenu 3" descr="bourge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4578" b="16232"/>
          <a:stretch>
            <a:fillRect/>
          </a:stretch>
        </p:blipFill>
        <p:spPr>
          <a:xfrm>
            <a:off x="3347864" y="3356992"/>
            <a:ext cx="2592288" cy="24653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altLang="zh-CN" sz="8000" b="1" dirty="0" smtClean="0"/>
              <a:t>FAIRE DES CREPES</a:t>
            </a:r>
            <a:endParaRPr lang="zh-CN" altLang="en-US" sz="8000" b="1" dirty="0"/>
          </a:p>
        </p:txBody>
      </p:sp>
      <p:pic>
        <p:nvPicPr>
          <p:cNvPr id="4" name="Espace réservé du contenu 3" descr="bourge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0331" r="8580" b="7020"/>
          <a:stretch>
            <a:fillRect/>
          </a:stretch>
        </p:blipFill>
        <p:spPr>
          <a:xfrm>
            <a:off x="2915817" y="1642535"/>
            <a:ext cx="2808312" cy="3586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>
            <a:noAutofit/>
          </a:bodyPr>
          <a:lstStyle/>
          <a:p>
            <a:r>
              <a:rPr lang="fr-FR" altLang="zh-CN" sz="8000" b="1" dirty="0" smtClean="0"/>
              <a:t>LA PLANETE, LE MONDE</a:t>
            </a:r>
            <a:endParaRPr lang="zh-CN" altLang="en-US" sz="8000" b="1" dirty="0"/>
          </a:p>
        </p:txBody>
      </p:sp>
      <p:pic>
        <p:nvPicPr>
          <p:cNvPr id="4" name="Espace réservé du contenu 3" descr="bourge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7864" y="2924944"/>
            <a:ext cx="2716660" cy="27166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r>
              <a:rPr lang="fr-FR" altLang="zh-CN" sz="8000" b="1" dirty="0" smtClean="0"/>
              <a:t>LES ENFANTS DU MONDE</a:t>
            </a:r>
            <a:endParaRPr lang="zh-CN" altLang="en-US" sz="8000" b="1" dirty="0"/>
          </a:p>
        </p:txBody>
      </p:sp>
      <p:pic>
        <p:nvPicPr>
          <p:cNvPr id="4" name="Espace réservé du contenu 3" descr="bourge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47864" y="3068960"/>
            <a:ext cx="2716660" cy="27045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62</Words>
  <Application>Microsoft Office PowerPoint</Application>
  <PresentationFormat>Affichage à l'écran (4:3)</PresentationFormat>
  <Paragraphs>20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Lexique du printemps, de la francophonie et du carnaval</vt:lpstr>
      <vt:lpstr>LES BOURGEONS</vt:lpstr>
      <vt:lpstr>LE CARNAVAL</vt:lpstr>
      <vt:lpstr>LES CREPES</vt:lpstr>
      <vt:lpstr>LES DEGUISEMENTS, SE DEGUISER</vt:lpstr>
      <vt:lpstr>LE DRAPEAU DE LA FRANCOPHONIE</vt:lpstr>
      <vt:lpstr>FAIRE DES CREPES</vt:lpstr>
      <vt:lpstr>LA PLANETE, LE MONDE</vt:lpstr>
      <vt:lpstr>LES ENFANTS DU MONDE</vt:lpstr>
      <vt:lpstr>LA FLEUR</vt:lpstr>
      <vt:lpstr>LES FLOCONS</vt:lpstr>
      <vt:lpstr>L’HIVER</vt:lpstr>
      <vt:lpstr>LE PRINTEMPS</vt:lpstr>
      <vt:lpstr>LES MASQUES</vt:lpstr>
      <vt:lpstr>LE TAMBOUR</vt:lpstr>
      <vt:lpstr>RIO DE JANEIRO</vt:lpstr>
      <vt:lpstr>LA RONDE</vt:lpstr>
      <vt:lpstr>LES OISILLONS</vt:lpstr>
      <vt:lpstr>LES ŒUFS, LE NID</vt:lpstr>
      <vt:lpstr>L’OURS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Lexique du printemps, de la francophonie et du carnaval</dc:title>
  <dc:creator>Lenovo User</dc:creator>
  <cp:lastModifiedBy>Lenovo User</cp:lastModifiedBy>
  <cp:revision>3</cp:revision>
  <dcterms:created xsi:type="dcterms:W3CDTF">2020-02-21T04:48:46Z</dcterms:created>
  <dcterms:modified xsi:type="dcterms:W3CDTF">2020-02-21T05:18:44Z</dcterms:modified>
</cp:coreProperties>
</file>