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94660"/>
  </p:normalViewPr>
  <p:slideViewPr>
    <p:cSldViewPr>
      <p:cViewPr varScale="1">
        <p:scale>
          <a:sx n="73" d="100"/>
          <a:sy n="73" d="100"/>
        </p:scale>
        <p:origin x="-10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altLang="zh-CN" smtClean="0"/>
              <a:t>Cliquez pour modifier le style des sous-titres du masque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A36EA-56F2-4F1C-8428-F4F87B1ADA3F}" type="datetimeFigureOut">
              <a:rPr lang="zh-CN" altLang="en-US" smtClean="0"/>
              <a:pPr/>
              <a:t>2020-3-27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E4597-B1F8-48DC-B4E4-44FC4AE7DC5A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4464496"/>
          </a:xfrm>
        </p:spPr>
        <p:txBody>
          <a:bodyPr>
            <a:noAutofit/>
          </a:bodyPr>
          <a:lstStyle/>
          <a:p>
            <a:r>
              <a:rPr lang="fr-FR" altLang="zh-CN" sz="10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Bookman Old Style" pitchFamily="18" charset="0"/>
              </a:rPr>
              <a:t>Le lexique de </a:t>
            </a:r>
            <a:r>
              <a:rPr lang="fr-FR" altLang="zh-CN" sz="10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Bookman Old Style" pitchFamily="18" charset="0"/>
              </a:rPr>
              <a:t>l’été</a:t>
            </a:r>
            <a:r>
              <a:rPr lang="fr-FR" altLang="zh-CN" sz="10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Bookman Old Style" pitchFamily="18" charset="0"/>
              </a:rPr>
              <a:t> </a:t>
            </a:r>
            <a:r>
              <a:rPr lang="fr-FR" altLang="zh-CN" sz="100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Bookman Old Style" pitchFamily="18" charset="0"/>
              </a:rPr>
              <a:t/>
            </a:r>
            <a:br>
              <a:rPr lang="fr-FR" altLang="zh-CN" sz="100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Bookman Old Style" pitchFamily="18" charset="0"/>
              </a:rPr>
            </a:br>
            <a:endParaRPr lang="zh-CN" altLang="en-US" sz="100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Bookman Old Style" pitchFamily="18" charset="0"/>
            </a:endParaRPr>
          </a:p>
        </p:txBody>
      </p:sp>
      <p:pic>
        <p:nvPicPr>
          <p:cNvPr id="9" name="Image 8" descr="NOEL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501008"/>
            <a:ext cx="4195485" cy="31024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fr-FR" altLang="zh-CN" sz="9600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+mn-lt"/>
              </a:rPr>
              <a:t>LES LUNETTES</a:t>
            </a:r>
            <a:endParaRPr lang="zh-CN" altLang="en-US" sz="9600" b="1" dirty="0">
              <a:solidFill>
                <a:srgbClr val="FFC0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ravioli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2059429"/>
            <a:ext cx="5157968" cy="3651145"/>
          </a:xfrm>
          <a:prstGeom prst="rect">
            <a:avLst/>
          </a:prstGeom>
          <a:ln w="76200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fr-FR" altLang="zh-CN" sz="6000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+mn-lt"/>
              </a:rPr>
              <a:t>LIRE UNE BANDE DESSINEE</a:t>
            </a:r>
            <a:endParaRPr lang="zh-CN" altLang="en-US" sz="6000" b="1" dirty="0">
              <a:solidFill>
                <a:srgbClr val="FFC0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ravioli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38916" y="1953254"/>
            <a:ext cx="2759640" cy="3863496"/>
          </a:xfrm>
          <a:prstGeom prst="rect">
            <a:avLst/>
          </a:prstGeom>
          <a:ln w="76200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fr-FR" altLang="zh-CN" sz="6600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+mn-lt"/>
              </a:rPr>
              <a:t>LE CHÂTEAU DE SABLE</a:t>
            </a:r>
            <a:endParaRPr lang="zh-CN" altLang="en-US" sz="6600" b="1" dirty="0">
              <a:solidFill>
                <a:srgbClr val="FFC0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ravioli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2196602"/>
            <a:ext cx="5157968" cy="3376799"/>
          </a:xfrm>
          <a:prstGeom prst="rect">
            <a:avLst/>
          </a:prstGeom>
          <a:ln w="76200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fr-FR" altLang="zh-CN" sz="9600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+mn-lt"/>
              </a:rPr>
              <a:t>ESQUIMEAU</a:t>
            </a:r>
            <a:endParaRPr lang="zh-CN" altLang="en-US" sz="9600" b="1" dirty="0">
              <a:solidFill>
                <a:srgbClr val="FFC0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ravioli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1988840"/>
            <a:ext cx="3098786" cy="4153013"/>
          </a:xfrm>
          <a:prstGeom prst="rect">
            <a:avLst/>
          </a:prstGeom>
          <a:ln w="76200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fr-FR" altLang="zh-CN" sz="9600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+mn-lt"/>
              </a:rPr>
              <a:t>LA MER</a:t>
            </a:r>
            <a:endParaRPr lang="zh-CN" altLang="en-US" sz="9600" b="1" dirty="0">
              <a:solidFill>
                <a:srgbClr val="FFC0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ravioli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08444" y="1953254"/>
            <a:ext cx="5020583" cy="3863496"/>
          </a:xfrm>
          <a:prstGeom prst="rect">
            <a:avLst/>
          </a:prstGeom>
          <a:ln w="76200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fr-FR" altLang="zh-CN" sz="9600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+mn-lt"/>
              </a:rPr>
              <a:t>LA VAGUE</a:t>
            </a:r>
            <a:endParaRPr lang="zh-CN" altLang="en-US" sz="9600" b="1" dirty="0">
              <a:solidFill>
                <a:srgbClr val="FFC0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ravioli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2114924"/>
            <a:ext cx="5157968" cy="3540155"/>
          </a:xfrm>
          <a:prstGeom prst="rect">
            <a:avLst/>
          </a:prstGeom>
          <a:ln w="76200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fr-FR" altLang="zh-CN" sz="9600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+mn-lt"/>
              </a:rPr>
              <a:t>LA PLAGE</a:t>
            </a:r>
            <a:endParaRPr lang="zh-CN" altLang="en-US" sz="9600" b="1" dirty="0">
              <a:solidFill>
                <a:srgbClr val="FFC0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ravioli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1628800"/>
            <a:ext cx="3240360" cy="4617932"/>
          </a:xfrm>
          <a:prstGeom prst="rect">
            <a:avLst/>
          </a:prstGeom>
          <a:ln w="76200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fr-FR" altLang="zh-CN" sz="9600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+mn-lt"/>
              </a:rPr>
              <a:t>LE POISSON</a:t>
            </a:r>
            <a:endParaRPr lang="zh-CN" altLang="en-US" sz="9600" b="1" dirty="0">
              <a:solidFill>
                <a:srgbClr val="FFC0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ravioli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6988" y="1953254"/>
            <a:ext cx="3863496" cy="3863496"/>
          </a:xfrm>
          <a:prstGeom prst="rect">
            <a:avLst/>
          </a:prstGeom>
          <a:ln w="76200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fr-FR" altLang="zh-CN" sz="9600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+mn-lt"/>
              </a:rPr>
              <a:t>LE PASSEPORT</a:t>
            </a:r>
            <a:endParaRPr lang="zh-CN" altLang="en-US" sz="9600" b="1" dirty="0">
              <a:solidFill>
                <a:srgbClr val="FFC0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ravioli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4547" b="6810"/>
          <a:stretch>
            <a:fillRect/>
          </a:stretch>
        </p:blipFill>
        <p:spPr>
          <a:xfrm>
            <a:off x="2843808" y="1916832"/>
            <a:ext cx="3823625" cy="4248472"/>
          </a:xfrm>
          <a:prstGeom prst="rect">
            <a:avLst/>
          </a:prstGeom>
          <a:ln w="76200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fr-FR" altLang="zh-CN" sz="9600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+mn-lt"/>
              </a:rPr>
              <a:t>LE PARASOL</a:t>
            </a:r>
            <a:endParaRPr lang="zh-CN" altLang="en-US" sz="9600" b="1" dirty="0">
              <a:solidFill>
                <a:srgbClr val="FFC0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ravioli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1772816"/>
            <a:ext cx="3464045" cy="4364698"/>
          </a:xfrm>
          <a:prstGeom prst="rect">
            <a:avLst/>
          </a:prstGeom>
          <a:ln w="76200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fr-FR" altLang="zh-CN" sz="9600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+mn-lt"/>
              </a:rPr>
              <a:t>L’AUTOMNE</a:t>
            </a:r>
            <a:endParaRPr lang="zh-CN" altLang="en-US" sz="9600" b="1" dirty="0">
              <a:solidFill>
                <a:srgbClr val="FFC0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ravioli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2136" b="3234"/>
          <a:stretch>
            <a:fillRect/>
          </a:stretch>
        </p:blipFill>
        <p:spPr>
          <a:xfrm>
            <a:off x="3072962" y="1628800"/>
            <a:ext cx="3299238" cy="4608512"/>
          </a:xfrm>
          <a:prstGeom prst="rect">
            <a:avLst/>
          </a:prstGeom>
          <a:ln w="76200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fr-FR" altLang="zh-CN" sz="9600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+mn-lt"/>
              </a:rPr>
              <a:t>LE RATEAU</a:t>
            </a:r>
            <a:endParaRPr lang="zh-CN" altLang="en-US" sz="9600" b="1" dirty="0">
              <a:solidFill>
                <a:srgbClr val="FFC0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ravioli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7237" t="4649" r="6350" b="7752"/>
          <a:stretch>
            <a:fillRect/>
          </a:stretch>
        </p:blipFill>
        <p:spPr>
          <a:xfrm>
            <a:off x="2915816" y="1772816"/>
            <a:ext cx="3384376" cy="4418491"/>
          </a:xfrm>
          <a:prstGeom prst="rect">
            <a:avLst/>
          </a:prstGeom>
          <a:ln w="76200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60648"/>
            <a:ext cx="8784976" cy="1143000"/>
          </a:xfrm>
        </p:spPr>
        <p:txBody>
          <a:bodyPr>
            <a:noAutofit/>
          </a:bodyPr>
          <a:lstStyle/>
          <a:p>
            <a:r>
              <a:rPr lang="fr-FR" altLang="zh-CN" sz="7200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+mn-lt"/>
              </a:rPr>
              <a:t>LE SCEAU , LA PELLE</a:t>
            </a:r>
            <a:endParaRPr lang="zh-CN" altLang="en-US" sz="7200" b="1" dirty="0">
              <a:solidFill>
                <a:srgbClr val="FFC0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ravioli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772816"/>
            <a:ext cx="3950511" cy="3863496"/>
          </a:xfrm>
          <a:prstGeom prst="rect">
            <a:avLst/>
          </a:prstGeom>
          <a:ln w="76200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fr-FR" altLang="zh-CN" sz="9600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+mn-lt"/>
              </a:rPr>
              <a:t>LA VALISE</a:t>
            </a:r>
            <a:endParaRPr lang="zh-CN" altLang="en-US" sz="9600" b="1" dirty="0">
              <a:solidFill>
                <a:srgbClr val="FFC0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ravioli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23284" y="1953254"/>
            <a:ext cx="3190903" cy="3863496"/>
          </a:xfrm>
          <a:prstGeom prst="rect">
            <a:avLst/>
          </a:prstGeom>
          <a:ln w="76200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Espace réservé du contenu 3" descr="vacanc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276872"/>
            <a:ext cx="5965870" cy="39700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fr-FR" altLang="zh-CN" sz="9600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+mn-lt"/>
              </a:rPr>
              <a:t>L’HIVER</a:t>
            </a:r>
            <a:endParaRPr lang="zh-CN" altLang="en-US" sz="9600" b="1" dirty="0">
              <a:solidFill>
                <a:srgbClr val="FFC0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ravioli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953254"/>
            <a:ext cx="5157968" cy="3863496"/>
          </a:xfrm>
          <a:prstGeom prst="rect">
            <a:avLst/>
          </a:prstGeom>
          <a:ln w="76200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fr-FR" altLang="zh-CN" sz="9600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+mn-lt"/>
              </a:rPr>
              <a:t>LE PRINTEMPS</a:t>
            </a:r>
            <a:endParaRPr lang="zh-CN" altLang="en-US" sz="9600" b="1" dirty="0">
              <a:solidFill>
                <a:srgbClr val="FFC0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ravioli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2664" b="2664"/>
          <a:stretch>
            <a:fillRect/>
          </a:stretch>
        </p:blipFill>
        <p:spPr>
          <a:xfrm>
            <a:off x="2555776" y="1700808"/>
            <a:ext cx="4320480" cy="4320480"/>
          </a:xfrm>
          <a:prstGeom prst="rect">
            <a:avLst/>
          </a:prstGeom>
          <a:ln w="76200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fr-FR" altLang="zh-CN" sz="9600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+mn-lt"/>
              </a:rPr>
              <a:t>L’ETE</a:t>
            </a:r>
            <a:endParaRPr lang="zh-CN" altLang="en-US" sz="9600" b="1" dirty="0">
              <a:solidFill>
                <a:srgbClr val="FFC0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ravioli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916832"/>
            <a:ext cx="5220889" cy="3910626"/>
          </a:xfrm>
          <a:prstGeom prst="rect">
            <a:avLst/>
          </a:prstGeom>
          <a:ln w="76200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fr-FR" altLang="zh-CN" sz="9600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+mn-lt"/>
              </a:rPr>
              <a:t>L’AVION</a:t>
            </a:r>
            <a:endParaRPr lang="zh-CN" altLang="en-US" sz="9600" b="1" dirty="0">
              <a:solidFill>
                <a:srgbClr val="FFC0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ravioli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3" y="1953254"/>
            <a:ext cx="5157966" cy="3863496"/>
          </a:xfrm>
          <a:prstGeom prst="rect">
            <a:avLst/>
          </a:prstGeom>
          <a:ln w="76200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fr-FR" altLang="zh-CN" sz="9600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+mn-lt"/>
              </a:rPr>
              <a:t>LE BALLON</a:t>
            </a:r>
            <a:endParaRPr lang="zh-CN" altLang="en-US" sz="9600" b="1" dirty="0">
              <a:solidFill>
                <a:srgbClr val="FFC0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ravioli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8996" y="1988840"/>
            <a:ext cx="3863496" cy="3863496"/>
          </a:xfrm>
          <a:prstGeom prst="rect">
            <a:avLst/>
          </a:prstGeom>
          <a:ln w="76200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fr-FR" altLang="zh-CN" sz="9600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+mn-lt"/>
              </a:rPr>
              <a:t>LES BASKETS</a:t>
            </a:r>
            <a:endParaRPr lang="zh-CN" altLang="en-US" sz="9600" b="1" dirty="0">
              <a:solidFill>
                <a:srgbClr val="FFC0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ravioli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844824"/>
            <a:ext cx="5157968" cy="3848637"/>
          </a:xfrm>
          <a:prstGeom prst="rect">
            <a:avLst/>
          </a:prstGeom>
          <a:ln w="76200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fr-FR" altLang="zh-CN" sz="9600" b="1" dirty="0" smtClean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+mn-lt"/>
              </a:rPr>
              <a:t>LA CASQUETTE</a:t>
            </a:r>
            <a:endParaRPr lang="zh-CN" altLang="en-US" sz="9600" b="1" dirty="0">
              <a:solidFill>
                <a:srgbClr val="FFC000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+mn-lt"/>
            </a:endParaRPr>
          </a:p>
        </p:txBody>
      </p:sp>
      <p:pic>
        <p:nvPicPr>
          <p:cNvPr id="4" name="Espace réservé du contenu 3" descr="ravioli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2012052"/>
            <a:ext cx="5157968" cy="3745900"/>
          </a:xfrm>
          <a:prstGeom prst="rect">
            <a:avLst/>
          </a:prstGeom>
          <a:ln w="76200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48</Words>
  <Application>Microsoft Office PowerPoint</Application>
  <PresentationFormat>Affichage à l'écran (4:3)</PresentationFormat>
  <Paragraphs>22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Le lexique de l’été  </vt:lpstr>
      <vt:lpstr>L’AUTOMNE</vt:lpstr>
      <vt:lpstr>L’HIVER</vt:lpstr>
      <vt:lpstr>LE PRINTEMPS</vt:lpstr>
      <vt:lpstr>L’ETE</vt:lpstr>
      <vt:lpstr>L’AVION</vt:lpstr>
      <vt:lpstr>LE BALLON</vt:lpstr>
      <vt:lpstr>LES BASKETS</vt:lpstr>
      <vt:lpstr>LA CASQUETTE</vt:lpstr>
      <vt:lpstr>LES LUNETTES</vt:lpstr>
      <vt:lpstr>LIRE UNE BANDE DESSINEE</vt:lpstr>
      <vt:lpstr>LE CHÂTEAU DE SABLE</vt:lpstr>
      <vt:lpstr>ESQUIMEAU</vt:lpstr>
      <vt:lpstr>LA MER</vt:lpstr>
      <vt:lpstr>LA VAGUE</vt:lpstr>
      <vt:lpstr>LA PLAGE</vt:lpstr>
      <vt:lpstr>LE POISSON</vt:lpstr>
      <vt:lpstr>LE PASSEPORT</vt:lpstr>
      <vt:lpstr>LE PARASOL</vt:lpstr>
      <vt:lpstr>LE RATEAU</vt:lpstr>
      <vt:lpstr>LE SCEAU , LA PELLE</vt:lpstr>
      <vt:lpstr>LA VALISE</vt:lpstr>
      <vt:lpstr>Diapositive 23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jeu du  DRAGON</dc:title>
  <dc:creator>Lenovo User</dc:creator>
  <cp:lastModifiedBy>Lenovo User</cp:lastModifiedBy>
  <cp:revision>9</cp:revision>
  <dcterms:created xsi:type="dcterms:W3CDTF">2019-01-09T09:29:25Z</dcterms:created>
  <dcterms:modified xsi:type="dcterms:W3CDTF">2020-03-27T06:38:52Z</dcterms:modified>
</cp:coreProperties>
</file>