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4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60"/>
  </p:normalViewPr>
  <p:slideViewPr>
    <p:cSldViewPr>
      <p:cViewPr varScale="1">
        <p:scale>
          <a:sx n="73" d="100"/>
          <a:sy n="73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altLang="zh-CN" smtClean="0"/>
              <a:t>Cliquez pour modifier le style des sous-titres du masque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4464496"/>
          </a:xfrm>
        </p:spPr>
        <p:txBody>
          <a:bodyPr>
            <a:noAutofit/>
          </a:bodyPr>
          <a:lstStyle/>
          <a:p>
            <a:r>
              <a:rPr lang="fr-FR" altLang="zh-CN" sz="10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>Le </a:t>
            </a:r>
            <a:r>
              <a:rPr lang="fr-FR" altLang="zh-CN" sz="10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>lexique de noël </a:t>
            </a:r>
            <a:br>
              <a:rPr lang="fr-FR" altLang="zh-CN" sz="10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</a:br>
            <a:endParaRPr lang="zh-CN" altLang="en-US" sz="10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Bookman Old Style" pitchFamily="18" charset="0"/>
            </a:endParaRPr>
          </a:p>
        </p:txBody>
      </p:sp>
      <p:pic>
        <p:nvPicPr>
          <p:cNvPr id="9" name="Image 8" descr="NOEL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717032"/>
            <a:ext cx="4601399" cy="2589262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LUTIN DE NOEL</a:t>
            </a:r>
            <a:endParaRPr lang="zh-CN" alt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och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2203" b="6237"/>
          <a:stretch>
            <a:fillRect/>
          </a:stretch>
        </p:blipFill>
        <p:spPr>
          <a:xfrm>
            <a:off x="2844702" y="1484784"/>
            <a:ext cx="3887538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MANGUE</a:t>
            </a:r>
            <a:endParaRPr lang="zh-CN" altLang="en-US" sz="9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HEV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4519" b="7582"/>
          <a:stretch>
            <a:fillRect/>
          </a:stretch>
        </p:blipFill>
        <p:spPr>
          <a:xfrm>
            <a:off x="2627784" y="1916832"/>
            <a:ext cx="4176464" cy="4207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PÈRE NOEL</a:t>
            </a:r>
            <a:endParaRPr lang="zh-CN" altLang="en-US" sz="9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h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58127" y="1700808"/>
            <a:ext cx="4248472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 RENNES</a:t>
            </a:r>
            <a:endParaRPr lang="zh-CN" altLang="en-US" sz="9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h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921" t="2032" r="3164" b="4263"/>
          <a:stretch>
            <a:fillRect/>
          </a:stretch>
        </p:blipFill>
        <p:spPr>
          <a:xfrm>
            <a:off x="2195736" y="1988840"/>
            <a:ext cx="4896544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SAPIN DE NOEL</a:t>
            </a:r>
            <a:endParaRPr lang="zh-CN" altLang="en-US" sz="7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h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91236" y="1700808"/>
            <a:ext cx="3182253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L’HIVER</a:t>
            </a:r>
            <a:endParaRPr lang="zh-CN" altLang="en-US" sz="9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h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988840"/>
            <a:ext cx="4958935" cy="3714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LETRAINEAU</a:t>
            </a:r>
            <a:endParaRPr lang="zh-CN" altLang="en-US" sz="9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h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469" b="9254"/>
          <a:stretch>
            <a:fillRect/>
          </a:stretch>
        </p:blipFill>
        <p:spPr>
          <a:xfrm>
            <a:off x="1691680" y="1916832"/>
            <a:ext cx="5695777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6000" b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 BONHOMME DE NEIGE</a:t>
            </a:r>
            <a:endParaRPr lang="zh-CN" altLang="en-US" sz="6000" b="1" dirty="0">
              <a:solidFill>
                <a:srgbClr val="00B0F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628800"/>
            <a:ext cx="3098051" cy="4136059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6000" b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LES BOULES DE NOEL</a:t>
            </a:r>
            <a:endParaRPr lang="zh-CN" altLang="en-US" sz="6000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4" name="Espace réservé du contenu 3" descr="eventai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184" b="5075"/>
          <a:stretch>
            <a:fillRect/>
          </a:stretch>
        </p:blipFill>
        <p:spPr>
          <a:xfrm>
            <a:off x="1691680" y="1844824"/>
            <a:ext cx="5904656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 CADEAUX DE NOEL</a:t>
            </a:r>
            <a:endParaRPr lang="zh-CN" alt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souri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733" b="5916"/>
          <a:stretch>
            <a:fillRect/>
          </a:stretch>
        </p:blipFill>
        <p:spPr>
          <a:xfrm>
            <a:off x="2267744" y="2204864"/>
            <a:ext cx="4752528" cy="35015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fr-FR" altLang="zh-CN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CHEMINEE ( EXTERIEUR)</a:t>
            </a:r>
            <a:endParaRPr lang="zh-CN" altLang="en-US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pand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700808"/>
            <a:ext cx="4602088" cy="460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altLang="zh-CN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CHEMINEE (INTERIEUR)</a:t>
            </a:r>
            <a:endParaRPr lang="zh-CN" altLang="en-US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TIG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900223"/>
            <a:ext cx="3708424" cy="3876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L’ETOILE DE NOEL</a:t>
            </a:r>
            <a:endParaRPr lang="zh-CN" alt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serpen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2584" b="4806"/>
          <a:stretch>
            <a:fillRect/>
          </a:stretch>
        </p:blipFill>
        <p:spPr>
          <a:xfrm>
            <a:off x="2555775" y="1866809"/>
            <a:ext cx="3744417" cy="3578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GUIRLANDE</a:t>
            </a:r>
            <a:endParaRPr lang="zh-CN" altLang="en-US" sz="9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baguet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259" b="10486"/>
          <a:stretch>
            <a:fillRect/>
          </a:stretch>
        </p:blipFill>
        <p:spPr>
          <a:xfrm>
            <a:off x="2195736" y="1844824"/>
            <a:ext cx="5322168" cy="4235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HOTTE DU PÈRE NOEL</a:t>
            </a:r>
            <a:endParaRPr lang="zh-CN" altLang="en-US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oloriage-lanterne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965678"/>
            <a:ext cx="3749464" cy="3749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53</Words>
  <Application>Microsoft Office PowerPoint</Application>
  <PresentationFormat>Affichage à l'écran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Le lexique de noël  </vt:lpstr>
      <vt:lpstr>LE BONHOMME DE NEIGE</vt:lpstr>
      <vt:lpstr>LES BOULES DE NOEL</vt:lpstr>
      <vt:lpstr>LES CADEAUX DE NOEL</vt:lpstr>
      <vt:lpstr>LA CHEMINEE ( EXTERIEUR)</vt:lpstr>
      <vt:lpstr>LA CHEMINEE (INTERIEUR)</vt:lpstr>
      <vt:lpstr>L’ETOILE DE NOEL</vt:lpstr>
      <vt:lpstr>LA GUIRLANDE</vt:lpstr>
      <vt:lpstr>LA HOTTE DU PÈRE NOEL</vt:lpstr>
      <vt:lpstr>LE LUTIN DE NOEL</vt:lpstr>
      <vt:lpstr>LA MANGUE</vt:lpstr>
      <vt:lpstr>LE PÈRE NOEL</vt:lpstr>
      <vt:lpstr>LES RENNES</vt:lpstr>
      <vt:lpstr>LE SAPIN DE NOEL</vt:lpstr>
      <vt:lpstr>L’HIVER</vt:lpstr>
      <vt:lpstr>LETRAINEAU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jeu du  DRAGON</dc:title>
  <dc:creator>Lenovo User</dc:creator>
  <cp:lastModifiedBy>Lenovo User</cp:lastModifiedBy>
  <cp:revision>7</cp:revision>
  <dcterms:created xsi:type="dcterms:W3CDTF">2019-01-09T09:29:25Z</dcterms:created>
  <dcterms:modified xsi:type="dcterms:W3CDTF">2020-03-27T06:22:49Z</dcterms:modified>
</cp:coreProperties>
</file>