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0" r:id="rId11"/>
    <p:sldId id="289" r:id="rId12"/>
    <p:sldId id="291" r:id="rId13"/>
    <p:sldId id="292" r:id="rId14"/>
    <p:sldId id="293" r:id="rId15"/>
    <p:sldId id="294" r:id="rId16"/>
    <p:sldId id="295" r:id="rId17"/>
    <p:sldId id="296" r:id="rId18"/>
    <p:sldId id="261" r:id="rId19"/>
    <p:sldId id="297" r:id="rId20"/>
    <p:sldId id="264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4464496"/>
          </a:xfrm>
        </p:spPr>
        <p:txBody>
          <a:bodyPr>
            <a:noAutofit/>
          </a:bodyPr>
          <a:lstStyle/>
          <a:p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Le lexique du nouvel an chinois</a:t>
            </a:r>
            <a:endParaRPr lang="zh-CN" altLang="en-US" sz="10000" b="1" dirty="0">
              <a:ln>
                <a:solidFill>
                  <a:schemeClr val="tx1"/>
                </a:solidFill>
              </a:ln>
              <a:solidFill>
                <a:srgbClr val="8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Image 3" descr="LANTE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85825" cy="118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LANTE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88640"/>
            <a:ext cx="885825" cy="118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 descr="LANTE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01208"/>
            <a:ext cx="885825" cy="118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 descr="LANTE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5373216"/>
            <a:ext cx="885825" cy="118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DRAGON</a:t>
            </a:r>
            <a:endParaRPr lang="zh-CN" altLang="en-US" sz="9600" b="1" dirty="0"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drag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1654" r="3861" b="8681"/>
          <a:stretch>
            <a:fillRect/>
          </a:stretch>
        </p:blipFill>
        <p:spPr>
          <a:xfrm>
            <a:off x="2339752" y="1628800"/>
            <a:ext cx="4940378" cy="4093823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LANTERNE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oloriage-lanterne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340768"/>
            <a:ext cx="3749464" cy="4999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L’EVENTAIL</a:t>
            </a:r>
            <a:endParaRPr lang="zh-CN" altLang="en-US" sz="9600" dirty="0">
              <a:latin typeface="+mn-lt"/>
            </a:endParaRPr>
          </a:p>
        </p:txBody>
      </p:sp>
      <p:pic>
        <p:nvPicPr>
          <p:cNvPr id="4" name="Espace réservé du contenu 3" descr="eventai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988" b="16107"/>
          <a:stretch>
            <a:fillRect/>
          </a:stretch>
        </p:blipFill>
        <p:spPr>
          <a:xfrm>
            <a:off x="2627784" y="1988840"/>
            <a:ext cx="4619106" cy="4365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LAPIN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lap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594" y="1484784"/>
            <a:ext cx="3392079" cy="5097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CHIEN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le-chie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576583"/>
            <a:ext cx="4629505" cy="5053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POULE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le-coq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30031"/>
            <a:ext cx="4748854" cy="5128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SERPENT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serpe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5" y="1366543"/>
            <a:ext cx="3843753" cy="4759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SOURIS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sour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597760"/>
            <a:ext cx="4030278" cy="4528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LES RAVIOLIS</a:t>
            </a:r>
            <a:endParaRPr lang="zh-CN" altLang="en-US" sz="9600" b="1" dirty="0"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0049"/>
          <a:stretch>
            <a:fillRect/>
          </a:stretch>
        </p:blipFill>
        <p:spPr>
          <a:xfrm>
            <a:off x="2267744" y="1700808"/>
            <a:ext cx="4464496" cy="4136059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TIGRE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TIG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484784"/>
            <a:ext cx="3492400" cy="4933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</a:t>
            </a:r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BAGUETTE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baguet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484784"/>
            <a:ext cx="4602088" cy="460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PANDA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pand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700808"/>
            <a:ext cx="4602088" cy="460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BOEUF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sour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4309860" cy="4859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CHEVAL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chev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5128" y="1484784"/>
            <a:ext cx="4483380" cy="4929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CHEVRE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EV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2941223" cy="5179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COCHON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och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5248" y="1484784"/>
            <a:ext cx="3994008" cy="5145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SINGE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si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3275"/>
          <a:stretch>
            <a:fillRect/>
          </a:stretch>
        </p:blipFill>
        <p:spPr>
          <a:xfrm>
            <a:off x="2699792" y="1412776"/>
            <a:ext cx="4068464" cy="4984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DRAPEAU CHINOIS</a:t>
            </a:r>
            <a:endParaRPr lang="zh-CN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ch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0119"/>
          <a:stretch>
            <a:fillRect/>
          </a:stretch>
        </p:blipFill>
        <p:spPr>
          <a:xfrm>
            <a:off x="1043608" y="1700808"/>
            <a:ext cx="6677511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Espace réservé du contenu 3" descr="Flag_of_the_People's_Republic_of_China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980728"/>
            <a:ext cx="5719278" cy="3812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</Words>
  <Application>Microsoft Office PowerPoint</Application>
  <PresentationFormat>Affichage à l'écran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 lexique du nouvel an chinois</vt:lpstr>
      <vt:lpstr>LES BAGUETTE</vt:lpstr>
      <vt:lpstr>LE BOEUF</vt:lpstr>
      <vt:lpstr>LE CHEVAL</vt:lpstr>
      <vt:lpstr>LA CHEVRE</vt:lpstr>
      <vt:lpstr>LE COCHON</vt:lpstr>
      <vt:lpstr>LE SINGE</vt:lpstr>
      <vt:lpstr>LE DRAPEAU CHINOIS</vt:lpstr>
      <vt:lpstr>Diapositive 9</vt:lpstr>
      <vt:lpstr>LE DRAGON</vt:lpstr>
      <vt:lpstr>LA LANTERNE</vt:lpstr>
      <vt:lpstr>L’EVENTAIL</vt:lpstr>
      <vt:lpstr>LE LAPIN</vt:lpstr>
      <vt:lpstr>LE CHIEN</vt:lpstr>
      <vt:lpstr>LA POULE</vt:lpstr>
      <vt:lpstr>LE SERPENT</vt:lpstr>
      <vt:lpstr>LA SOURIS</vt:lpstr>
      <vt:lpstr>LES RAVIOLIS</vt:lpstr>
      <vt:lpstr>LE TIGRE</vt:lpstr>
      <vt:lpstr>LE PANDA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 DRAGON</dc:title>
  <dc:creator>Lenovo User</dc:creator>
  <cp:lastModifiedBy>Lenovo User</cp:lastModifiedBy>
  <cp:revision>7</cp:revision>
  <dcterms:created xsi:type="dcterms:W3CDTF">2019-01-09T09:29:25Z</dcterms:created>
  <dcterms:modified xsi:type="dcterms:W3CDTF">2020-03-27T06:05:04Z</dcterms:modified>
</cp:coreProperties>
</file>