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88" r:id="rId5"/>
    <p:sldId id="289" r:id="rId6"/>
    <p:sldId id="295" r:id="rId7"/>
    <p:sldId id="290" r:id="rId8"/>
    <p:sldId id="291" r:id="rId9"/>
    <p:sldId id="293" r:id="rId10"/>
    <p:sldId id="292" r:id="rId11"/>
    <p:sldId id="294" r:id="rId12"/>
    <p:sldId id="303" r:id="rId13"/>
    <p:sldId id="296" r:id="rId14"/>
    <p:sldId id="297" r:id="rId15"/>
    <p:sldId id="298" r:id="rId16"/>
    <p:sldId id="301" r:id="rId17"/>
    <p:sldId id="306" r:id="rId18"/>
    <p:sldId id="299" r:id="rId19"/>
    <p:sldId id="304" r:id="rId20"/>
    <p:sldId id="300" r:id="rId21"/>
    <p:sldId id="302" r:id="rId22"/>
    <p:sldId id="305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D7758-7519-4BED-B9DE-ED50D5C04F6D}" type="datetimeFigureOut">
              <a:rPr lang="zh-CN" altLang="en-US" smtClean="0"/>
              <a:pPr/>
              <a:t>2020-3-31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6BB9-A342-4030-A69A-1B0A4F0EFEE3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  <a:solidFill>
            <a:schemeClr val="bg1"/>
          </a:solidFill>
          <a:ln w="13017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fr-FR" altLang="zh-CN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lexique du corps</a:t>
            </a:r>
            <a:endParaRPr lang="zh-CN" alt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Image 3" descr="00_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060848"/>
            <a:ext cx="3739496" cy="4325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COU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578" t="2411" r="25578" b="73479"/>
          <a:stretch>
            <a:fillRect/>
          </a:stretch>
        </p:blipFill>
        <p:spPr>
          <a:xfrm>
            <a:off x="2123728" y="2132856"/>
            <a:ext cx="5346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èche droite 4"/>
          <p:cNvSpPr/>
          <p:nvPr/>
        </p:nvSpPr>
        <p:spPr>
          <a:xfrm>
            <a:off x="2555776" y="4941168"/>
            <a:ext cx="1584176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MENTON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578" t="2411" r="25578" b="73479"/>
          <a:stretch>
            <a:fillRect/>
          </a:stretch>
        </p:blipFill>
        <p:spPr>
          <a:xfrm>
            <a:off x="2123728" y="2132856"/>
            <a:ext cx="5346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èche droite 4"/>
          <p:cNvSpPr/>
          <p:nvPr/>
        </p:nvSpPr>
        <p:spPr>
          <a:xfrm>
            <a:off x="2987824" y="4797152"/>
            <a:ext cx="1584176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EPAULES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059832" y="2780928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Flèche gauche 8"/>
          <p:cNvSpPr/>
          <p:nvPr/>
        </p:nvSpPr>
        <p:spPr>
          <a:xfrm>
            <a:off x="4860032" y="2780928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BRAS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059832" y="3212976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Flèche gauche 8"/>
          <p:cNvSpPr/>
          <p:nvPr/>
        </p:nvSpPr>
        <p:spPr>
          <a:xfrm>
            <a:off x="4860032" y="3140968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VENTRE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275856" y="3789040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NOMBRIL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419872" y="3645024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MAINS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5364088" y="1484784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5364088" y="4077072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7308304" y="4077072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Image 8" descr="m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348880"/>
            <a:ext cx="2580878" cy="2580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POIGNETS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5364088" y="1484784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5364088" y="3861048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3203848" y="4293096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Image 8" descr="m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348880"/>
            <a:ext cx="2580878" cy="2580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Flèche droite 9"/>
          <p:cNvSpPr/>
          <p:nvPr/>
        </p:nvSpPr>
        <p:spPr>
          <a:xfrm>
            <a:off x="1763688" y="4293096"/>
            <a:ext cx="1152128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JAMBES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275856" y="4581128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4572000" y="4509120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GENOUX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347864" y="4869160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Flèche gauche 8"/>
          <p:cNvSpPr/>
          <p:nvPr/>
        </p:nvSpPr>
        <p:spPr>
          <a:xfrm>
            <a:off x="4644008" y="4869160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0978" y="404664"/>
            <a:ext cx="5230035" cy="597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PIEDS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275856" y="5877272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4644008" y="5805264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DOS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275856" y="4581128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4572000" y="4509120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Espace réservé du contenu 3" descr="03_IM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412776"/>
            <a:ext cx="3831334" cy="5011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Flèche droite 9"/>
          <p:cNvSpPr/>
          <p:nvPr/>
        </p:nvSpPr>
        <p:spPr>
          <a:xfrm>
            <a:off x="3203848" y="3212976"/>
            <a:ext cx="1224136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FESSES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883" t="2223" r="8977"/>
          <a:stretch>
            <a:fillRect/>
          </a:stretch>
        </p:blipFill>
        <p:spPr>
          <a:xfrm>
            <a:off x="2987824" y="1628800"/>
            <a:ext cx="3024336" cy="464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èche droite 7"/>
          <p:cNvSpPr/>
          <p:nvPr/>
        </p:nvSpPr>
        <p:spPr>
          <a:xfrm>
            <a:off x="3275856" y="4581128"/>
            <a:ext cx="792088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4572000" y="4509120"/>
            <a:ext cx="72008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Espace réservé du contenu 3" descr="03_IM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412776"/>
            <a:ext cx="3831334" cy="5011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Flèche droite 9"/>
          <p:cNvSpPr/>
          <p:nvPr/>
        </p:nvSpPr>
        <p:spPr>
          <a:xfrm>
            <a:off x="3131840" y="4005064"/>
            <a:ext cx="1224136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TETE</a:t>
            </a:r>
            <a:endParaRPr lang="zh-CN" altLang="en-US" sz="9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578" t="2411" r="25578" b="73479"/>
          <a:stretch>
            <a:fillRect/>
          </a:stretch>
        </p:blipFill>
        <p:spPr>
          <a:xfrm>
            <a:off x="2123728" y="2132856"/>
            <a:ext cx="5346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CHEVEUX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578" t="2411" r="25578" b="73479"/>
          <a:stretch>
            <a:fillRect/>
          </a:stretch>
        </p:blipFill>
        <p:spPr>
          <a:xfrm>
            <a:off x="2123728" y="2132856"/>
            <a:ext cx="5346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èche droite 4"/>
          <p:cNvSpPr/>
          <p:nvPr/>
        </p:nvSpPr>
        <p:spPr>
          <a:xfrm>
            <a:off x="2195736" y="2996952"/>
            <a:ext cx="1584176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YEUX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578" t="2411" r="25578" b="73479"/>
          <a:stretch>
            <a:fillRect/>
          </a:stretch>
        </p:blipFill>
        <p:spPr>
          <a:xfrm>
            <a:off x="3347864" y="1844824"/>
            <a:ext cx="5346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èche droite 4"/>
          <p:cNvSpPr/>
          <p:nvPr/>
        </p:nvSpPr>
        <p:spPr>
          <a:xfrm>
            <a:off x="3707904" y="3429000"/>
            <a:ext cx="1584176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Image 5" descr="5-sens 1.jpg"/>
          <p:cNvPicPr>
            <a:picLocks noChangeAspect="1"/>
          </p:cNvPicPr>
          <p:nvPr/>
        </p:nvPicPr>
        <p:blipFill>
          <a:blip r:embed="rId3" cstate="print"/>
          <a:srcRect r="61550" b="66800"/>
          <a:stretch>
            <a:fillRect/>
          </a:stretch>
        </p:blipFill>
        <p:spPr>
          <a:xfrm>
            <a:off x="323528" y="2564904"/>
            <a:ext cx="2636912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SOURCILS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578" t="2411" r="25578" b="73479"/>
          <a:stretch>
            <a:fillRect/>
          </a:stretch>
        </p:blipFill>
        <p:spPr>
          <a:xfrm>
            <a:off x="2123728" y="2132856"/>
            <a:ext cx="5346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èche droite 4"/>
          <p:cNvSpPr/>
          <p:nvPr/>
        </p:nvSpPr>
        <p:spPr>
          <a:xfrm>
            <a:off x="2411760" y="3573016"/>
            <a:ext cx="1584176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 NEZ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578" t="2411" r="25578" b="73479"/>
          <a:stretch>
            <a:fillRect/>
          </a:stretch>
        </p:blipFill>
        <p:spPr>
          <a:xfrm>
            <a:off x="3563888" y="1772816"/>
            <a:ext cx="5346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èche droite 4"/>
          <p:cNvSpPr/>
          <p:nvPr/>
        </p:nvSpPr>
        <p:spPr>
          <a:xfrm>
            <a:off x="4211960" y="3717032"/>
            <a:ext cx="1584176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Image 5" descr="5-sens 1.jpg"/>
          <p:cNvPicPr>
            <a:picLocks noChangeAspect="1"/>
          </p:cNvPicPr>
          <p:nvPr/>
        </p:nvPicPr>
        <p:blipFill>
          <a:blip r:embed="rId3" cstate="print"/>
          <a:srcRect l="71000" t="61550" r="-1449" b="651"/>
          <a:stretch>
            <a:fillRect/>
          </a:stretch>
        </p:blipFill>
        <p:spPr>
          <a:xfrm>
            <a:off x="827584" y="2204864"/>
            <a:ext cx="208823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BOUCHE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578" t="2411" r="25578" b="73479"/>
          <a:stretch>
            <a:fillRect/>
          </a:stretch>
        </p:blipFill>
        <p:spPr>
          <a:xfrm>
            <a:off x="3491880" y="1916832"/>
            <a:ext cx="5346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èche droite 4"/>
          <p:cNvSpPr/>
          <p:nvPr/>
        </p:nvSpPr>
        <p:spPr>
          <a:xfrm>
            <a:off x="4139952" y="4293096"/>
            <a:ext cx="1584176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Image 5" descr="5-sens 1.jpg"/>
          <p:cNvPicPr>
            <a:picLocks noChangeAspect="1"/>
          </p:cNvPicPr>
          <p:nvPr/>
        </p:nvPicPr>
        <p:blipFill>
          <a:blip r:embed="rId3" cstate="print"/>
          <a:srcRect l="651" t="63650" r="63650" b="3801"/>
          <a:stretch>
            <a:fillRect/>
          </a:stretch>
        </p:blipFill>
        <p:spPr>
          <a:xfrm>
            <a:off x="611560" y="2564904"/>
            <a:ext cx="2448272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OREILLES</a:t>
            </a:r>
            <a:endParaRPr lang="zh-CN" alt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 descr="03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988840"/>
            <a:ext cx="4869393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 descr="5-sens 1.jpg"/>
          <p:cNvPicPr>
            <a:picLocks noChangeAspect="1"/>
          </p:cNvPicPr>
          <p:nvPr/>
        </p:nvPicPr>
        <p:blipFill>
          <a:blip r:embed="rId3" cstate="print"/>
          <a:srcRect l="64700" b="64700"/>
          <a:stretch>
            <a:fillRect/>
          </a:stretch>
        </p:blipFill>
        <p:spPr>
          <a:xfrm>
            <a:off x="1115616" y="2204864"/>
            <a:ext cx="2420888" cy="2420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44</Words>
  <Application>Microsoft Office PowerPoint</Application>
  <PresentationFormat>Affichage à l'écran (4:3)</PresentationFormat>
  <Paragraphs>21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Le lexique du corps</vt:lpstr>
      <vt:lpstr>Diapositive 2</vt:lpstr>
      <vt:lpstr>LA TETE</vt:lpstr>
      <vt:lpstr>LES CHEVEUX</vt:lpstr>
      <vt:lpstr>LES YEUX</vt:lpstr>
      <vt:lpstr>LES SOURCILS</vt:lpstr>
      <vt:lpstr>LE NEZ</vt:lpstr>
      <vt:lpstr>LA BOUCHE</vt:lpstr>
      <vt:lpstr>LES OREILLES</vt:lpstr>
      <vt:lpstr>LE COU</vt:lpstr>
      <vt:lpstr>LE MENTON</vt:lpstr>
      <vt:lpstr>LES EPAULES</vt:lpstr>
      <vt:lpstr>LES BRAS</vt:lpstr>
      <vt:lpstr>LE VENTRE</vt:lpstr>
      <vt:lpstr>LE NOMBRIL</vt:lpstr>
      <vt:lpstr>LES MAINS</vt:lpstr>
      <vt:lpstr>LES POIGNETS</vt:lpstr>
      <vt:lpstr>LES JAMBES</vt:lpstr>
      <vt:lpstr>LES GENOUX</vt:lpstr>
      <vt:lpstr>LES PIEDS</vt:lpstr>
      <vt:lpstr>LE DOS</vt:lpstr>
      <vt:lpstr>LES FESSES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 User</dc:creator>
  <cp:lastModifiedBy>Lenovo User</cp:lastModifiedBy>
  <cp:revision>8</cp:revision>
  <dcterms:created xsi:type="dcterms:W3CDTF">2020-03-24T05:17:03Z</dcterms:created>
  <dcterms:modified xsi:type="dcterms:W3CDTF">2020-03-31T09:14:44Z</dcterms:modified>
</cp:coreProperties>
</file>