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812"/>
    <a:srgbClr val="FF33CC"/>
    <a:srgbClr val="C64F46"/>
    <a:srgbClr val="F808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7175-940A-43C2-B23C-E5C6B674BF63}" type="datetimeFigureOut">
              <a:rPr lang="zh-CN" altLang="en-US" smtClean="0"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61DB-2AB3-4883-B5BA-72E6B57BE96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2952328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FORMES</a:t>
            </a:r>
            <a:b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GEOMETRIQUES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Ellipse 3"/>
          <p:cNvSpPr/>
          <p:nvPr/>
        </p:nvSpPr>
        <p:spPr>
          <a:xfrm>
            <a:off x="323528" y="3068960"/>
            <a:ext cx="2016224" cy="2016224"/>
          </a:xfrm>
          <a:prstGeom prst="ellipse">
            <a:avLst/>
          </a:prstGeom>
          <a:solidFill>
            <a:srgbClr val="00B0F0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riangle isocèle 4"/>
          <p:cNvSpPr/>
          <p:nvPr/>
        </p:nvSpPr>
        <p:spPr>
          <a:xfrm>
            <a:off x="1835696" y="4005064"/>
            <a:ext cx="2232248" cy="2016224"/>
          </a:xfrm>
          <a:prstGeom prst="triangle">
            <a:avLst/>
          </a:prstGeom>
          <a:solidFill>
            <a:srgbClr val="92D050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4355976" y="4581128"/>
            <a:ext cx="1800200" cy="1728192"/>
          </a:xfrm>
          <a:prstGeom prst="rect">
            <a:avLst/>
          </a:prstGeom>
          <a:solidFill>
            <a:srgbClr val="FFFF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588224" y="3140968"/>
            <a:ext cx="1656184" cy="3168352"/>
          </a:xfrm>
          <a:prstGeom prst="rect">
            <a:avLst/>
          </a:prstGeom>
          <a:solidFill>
            <a:srgbClr val="FF33CC"/>
          </a:solidFill>
          <a:ln w="63500">
            <a:solidFill>
              <a:srgbClr val="F808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Ellipse 7"/>
          <p:cNvSpPr/>
          <p:nvPr/>
        </p:nvSpPr>
        <p:spPr>
          <a:xfrm>
            <a:off x="3131840" y="2996952"/>
            <a:ext cx="2520280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L’HEXAGONE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exagone 4"/>
          <p:cNvSpPr/>
          <p:nvPr/>
        </p:nvSpPr>
        <p:spPr>
          <a:xfrm>
            <a:off x="3059832" y="2420888"/>
            <a:ext cx="3672408" cy="3456384"/>
          </a:xfrm>
          <a:prstGeom prst="hexagon">
            <a:avLst/>
          </a:prstGeom>
          <a:solidFill>
            <a:srgbClr val="C64F46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736304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VOLUMES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ylindre 3"/>
          <p:cNvSpPr/>
          <p:nvPr/>
        </p:nvSpPr>
        <p:spPr>
          <a:xfrm>
            <a:off x="539552" y="2996952"/>
            <a:ext cx="1656184" cy="3312368"/>
          </a:xfrm>
          <a:prstGeom prst="can">
            <a:avLst/>
          </a:prstGeom>
          <a:solidFill>
            <a:srgbClr val="00B0F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Image 5" descr="SPHERE.jpg"/>
          <p:cNvPicPr>
            <a:picLocks noChangeAspect="1"/>
          </p:cNvPicPr>
          <p:nvPr/>
        </p:nvPicPr>
        <p:blipFill>
          <a:blip r:embed="rId2" cstate="print"/>
          <a:srcRect r="3117" b="9293"/>
          <a:stretch>
            <a:fillRect/>
          </a:stretch>
        </p:blipFill>
        <p:spPr>
          <a:xfrm>
            <a:off x="6732240" y="620688"/>
            <a:ext cx="1440160" cy="1358807"/>
          </a:xfrm>
          <a:prstGeom prst="rect">
            <a:avLst/>
          </a:prstGeom>
        </p:spPr>
      </p:pic>
      <p:pic>
        <p:nvPicPr>
          <p:cNvPr id="7" name="Image 6" descr="SPHERE.jpg"/>
          <p:cNvPicPr>
            <a:picLocks noChangeAspect="1"/>
          </p:cNvPicPr>
          <p:nvPr/>
        </p:nvPicPr>
        <p:blipFill>
          <a:blip r:embed="rId2" cstate="print"/>
          <a:srcRect r="3117" b="9293"/>
          <a:stretch>
            <a:fillRect/>
          </a:stretch>
        </p:blipFill>
        <p:spPr>
          <a:xfrm>
            <a:off x="1115616" y="620688"/>
            <a:ext cx="1440160" cy="1358807"/>
          </a:xfrm>
          <a:prstGeom prst="rect">
            <a:avLst/>
          </a:prstGeom>
        </p:spPr>
      </p:pic>
      <p:pic>
        <p:nvPicPr>
          <p:cNvPr id="10" name="Image 9" descr="PYRAMIDE.jpg"/>
          <p:cNvPicPr>
            <a:picLocks noChangeAspect="1"/>
          </p:cNvPicPr>
          <p:nvPr/>
        </p:nvPicPr>
        <p:blipFill>
          <a:blip r:embed="rId3" cstate="print"/>
          <a:srcRect r="1892" b="16987"/>
          <a:stretch>
            <a:fillRect/>
          </a:stretch>
        </p:blipFill>
        <p:spPr>
          <a:xfrm>
            <a:off x="3923928" y="4221088"/>
            <a:ext cx="2880320" cy="2254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ube 7"/>
          <p:cNvSpPr/>
          <p:nvPr/>
        </p:nvSpPr>
        <p:spPr>
          <a:xfrm>
            <a:off x="2483768" y="3501008"/>
            <a:ext cx="2016224" cy="1944216"/>
          </a:xfrm>
          <a:prstGeom prst="cube">
            <a:avLst/>
          </a:prstGeom>
          <a:solidFill>
            <a:srgbClr val="FFFF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Cube 8"/>
          <p:cNvSpPr/>
          <p:nvPr/>
        </p:nvSpPr>
        <p:spPr>
          <a:xfrm>
            <a:off x="5724128" y="3140968"/>
            <a:ext cx="3024336" cy="1656184"/>
          </a:xfrm>
          <a:prstGeom prst="cube">
            <a:avLst/>
          </a:prstGeom>
          <a:solidFill>
            <a:srgbClr val="FF33CC"/>
          </a:solidFill>
          <a:ln w="63500">
            <a:solidFill>
              <a:srgbClr val="FA2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SPHERE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 descr="SPHERE.jpg"/>
          <p:cNvPicPr>
            <a:picLocks noChangeAspect="1"/>
          </p:cNvPicPr>
          <p:nvPr/>
        </p:nvPicPr>
        <p:blipFill>
          <a:blip r:embed="rId2" cstate="print"/>
          <a:srcRect r="3448" b="7613"/>
          <a:stretch>
            <a:fillRect/>
          </a:stretch>
        </p:blipFill>
        <p:spPr>
          <a:xfrm>
            <a:off x="2411760" y="2132856"/>
            <a:ext cx="4032448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CYLINDRE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ylindre 3"/>
          <p:cNvSpPr/>
          <p:nvPr/>
        </p:nvSpPr>
        <p:spPr>
          <a:xfrm>
            <a:off x="971600" y="2492896"/>
            <a:ext cx="2304256" cy="4032448"/>
          </a:xfrm>
          <a:prstGeom prst="can">
            <a:avLst/>
          </a:prstGeom>
          <a:solidFill>
            <a:srgbClr val="00B0F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Organigramme : Stockage à accès direct 4"/>
          <p:cNvSpPr/>
          <p:nvPr/>
        </p:nvSpPr>
        <p:spPr>
          <a:xfrm>
            <a:off x="3995936" y="3501008"/>
            <a:ext cx="3888432" cy="1656184"/>
          </a:xfrm>
          <a:prstGeom prst="flowChartMagneticDrum">
            <a:avLst/>
          </a:prstGeom>
          <a:solidFill>
            <a:srgbClr val="00B0F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 CUBE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2843808" y="2276872"/>
            <a:ext cx="3960440" cy="3816424"/>
          </a:xfrm>
          <a:prstGeom prst="cube">
            <a:avLst/>
          </a:prstGeom>
          <a:solidFill>
            <a:srgbClr val="FFFF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 PAVE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611560" y="2276872"/>
            <a:ext cx="5832648" cy="3816424"/>
          </a:xfrm>
          <a:prstGeom prst="cube">
            <a:avLst/>
          </a:prstGeom>
          <a:solidFill>
            <a:srgbClr val="FF33CC"/>
          </a:solidFill>
          <a:ln w="63500">
            <a:solidFill>
              <a:srgbClr val="FA2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Cube 3"/>
          <p:cNvSpPr/>
          <p:nvPr/>
        </p:nvSpPr>
        <p:spPr>
          <a:xfrm>
            <a:off x="6804248" y="2204864"/>
            <a:ext cx="1592560" cy="3816424"/>
          </a:xfrm>
          <a:prstGeom prst="cube">
            <a:avLst/>
          </a:prstGeom>
          <a:solidFill>
            <a:srgbClr val="FF33CC"/>
          </a:solidFill>
          <a:ln w="63500">
            <a:solidFill>
              <a:srgbClr val="FA2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PYRAMIDE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 descr="PYRAMIDE.jpg"/>
          <p:cNvPicPr>
            <a:picLocks noChangeAspect="1"/>
          </p:cNvPicPr>
          <p:nvPr/>
        </p:nvPicPr>
        <p:blipFill>
          <a:blip r:embed="rId2" cstate="print"/>
          <a:srcRect r="1892" b="16987"/>
          <a:stretch>
            <a:fillRect/>
          </a:stretch>
        </p:blipFill>
        <p:spPr>
          <a:xfrm>
            <a:off x="2339752" y="2348880"/>
            <a:ext cx="4144094" cy="3649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CERCLE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Ellipse 6"/>
          <p:cNvSpPr/>
          <p:nvPr/>
        </p:nvSpPr>
        <p:spPr>
          <a:xfrm>
            <a:off x="2627784" y="2420888"/>
            <a:ext cx="3744416" cy="3672408"/>
          </a:xfrm>
          <a:prstGeom prst="ellipse">
            <a:avLst/>
          </a:prstGeom>
          <a:solidFill>
            <a:srgbClr val="00B0F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TRIANGLE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Triangle isocèle 4"/>
          <p:cNvSpPr/>
          <p:nvPr/>
        </p:nvSpPr>
        <p:spPr>
          <a:xfrm>
            <a:off x="971600" y="2420888"/>
            <a:ext cx="3384376" cy="3600400"/>
          </a:xfrm>
          <a:prstGeom prst="triangle">
            <a:avLst/>
          </a:prstGeom>
          <a:solidFill>
            <a:srgbClr val="92D050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riangle rectangle 5"/>
          <p:cNvSpPr/>
          <p:nvPr/>
        </p:nvSpPr>
        <p:spPr>
          <a:xfrm>
            <a:off x="4860032" y="2852936"/>
            <a:ext cx="3528392" cy="2952328"/>
          </a:xfrm>
          <a:prstGeom prst="rtTriangle">
            <a:avLst/>
          </a:prstGeom>
          <a:solidFill>
            <a:srgbClr val="92D050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 CARRE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843808" y="2492896"/>
            <a:ext cx="3600400" cy="3456384"/>
          </a:xfrm>
          <a:prstGeom prst="rect">
            <a:avLst/>
          </a:prstGeom>
          <a:solidFill>
            <a:srgbClr val="FFFF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88424" cy="2304256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 RECTANGLE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212976"/>
            <a:ext cx="4824536" cy="2736304"/>
          </a:xfrm>
          <a:prstGeom prst="rect">
            <a:avLst/>
          </a:prstGeom>
          <a:solidFill>
            <a:srgbClr val="FF33CC"/>
          </a:solidFill>
          <a:ln w="63500">
            <a:solidFill>
              <a:srgbClr val="F808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6228184" y="3068960"/>
            <a:ext cx="1544216" cy="3168352"/>
          </a:xfrm>
          <a:prstGeom prst="rect">
            <a:avLst/>
          </a:prstGeom>
          <a:solidFill>
            <a:srgbClr val="FF33CC"/>
          </a:solidFill>
          <a:ln w="63500">
            <a:solidFill>
              <a:srgbClr val="F808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L’OVAL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Ellipse 6"/>
          <p:cNvSpPr/>
          <p:nvPr/>
        </p:nvSpPr>
        <p:spPr>
          <a:xfrm>
            <a:off x="683568" y="2132856"/>
            <a:ext cx="2736304" cy="41044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Ellipse 7"/>
          <p:cNvSpPr/>
          <p:nvPr/>
        </p:nvSpPr>
        <p:spPr>
          <a:xfrm>
            <a:off x="3779912" y="2924944"/>
            <a:ext cx="4968552" cy="28083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PARALLELOGRAMME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Parallélogramme 5"/>
          <p:cNvSpPr/>
          <p:nvPr/>
        </p:nvSpPr>
        <p:spPr>
          <a:xfrm>
            <a:off x="395536" y="2348880"/>
            <a:ext cx="3600400" cy="3600400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rallélogramme 8"/>
          <p:cNvSpPr/>
          <p:nvPr/>
        </p:nvSpPr>
        <p:spPr>
          <a:xfrm>
            <a:off x="3563888" y="3717032"/>
            <a:ext cx="5256584" cy="1791816"/>
          </a:xfrm>
          <a:prstGeom prst="parallelogram">
            <a:avLst>
              <a:gd name="adj" fmla="val 129251"/>
            </a:avLst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LOSANGE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rganigramme : Décision 6"/>
          <p:cNvSpPr/>
          <p:nvPr/>
        </p:nvSpPr>
        <p:spPr>
          <a:xfrm>
            <a:off x="539552" y="2204864"/>
            <a:ext cx="2304256" cy="4176464"/>
          </a:xfrm>
          <a:prstGeom prst="flowChartDecision">
            <a:avLst/>
          </a:prstGeom>
          <a:solidFill>
            <a:srgbClr val="FF0000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3059832" y="2564904"/>
            <a:ext cx="5724128" cy="2497832"/>
          </a:xfrm>
          <a:prstGeom prst="flowChartDecision">
            <a:avLst/>
          </a:prstGeom>
          <a:solidFill>
            <a:srgbClr val="FF0000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solidFill>
            <a:schemeClr val="bg1"/>
          </a:solidFill>
          <a:ln w="635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TRAPEZE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rapèze 4"/>
          <p:cNvSpPr/>
          <p:nvPr/>
        </p:nvSpPr>
        <p:spPr>
          <a:xfrm>
            <a:off x="2987824" y="2564904"/>
            <a:ext cx="3384376" cy="3168352"/>
          </a:xfrm>
          <a:prstGeom prst="trapezoid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</Words>
  <Application>Microsoft Office PowerPoint</Application>
  <PresentationFormat>Affichage à l'écran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LES FORMES GEOMETRIQUES</vt:lpstr>
      <vt:lpstr>LE CERCLE</vt:lpstr>
      <vt:lpstr>LE TRIANGLE</vt:lpstr>
      <vt:lpstr>LE  CARRE</vt:lpstr>
      <vt:lpstr>LE  RECTANGLE</vt:lpstr>
      <vt:lpstr>L’OVAL</vt:lpstr>
      <vt:lpstr>LE PARALLELOGRAMME</vt:lpstr>
      <vt:lpstr>LE LOSANGE</vt:lpstr>
      <vt:lpstr>LE TRAPEZE</vt:lpstr>
      <vt:lpstr>L’HEXAGONE</vt:lpstr>
      <vt:lpstr>LES VOLUMES</vt:lpstr>
      <vt:lpstr>LA SPHERE</vt:lpstr>
      <vt:lpstr>LE CYLINDRE</vt:lpstr>
      <vt:lpstr>LE  CUBE</vt:lpstr>
      <vt:lpstr>LE  PAVE</vt:lpstr>
      <vt:lpstr>LA PYRAMIDE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FORMES GEOMETRIQUES</dc:title>
  <dc:creator>Lenovo User</dc:creator>
  <cp:lastModifiedBy>Lenovo User</cp:lastModifiedBy>
  <cp:revision>6</cp:revision>
  <dcterms:created xsi:type="dcterms:W3CDTF">2020-04-24T09:21:48Z</dcterms:created>
  <dcterms:modified xsi:type="dcterms:W3CDTF">2020-04-24T10:13:47Z</dcterms:modified>
</cp:coreProperties>
</file>