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altLang="zh-CN" smtClean="0"/>
              <a:t>Cliquez pour modifier le style des sous-titres du masque</a:t>
            </a:r>
            <a:endParaRPr lang="zh-CN" alt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6F03-E5A2-424E-952E-14177EC531F4}" type="datetimeFigureOut">
              <a:rPr lang="zh-CN" altLang="en-US" smtClean="0"/>
              <a:t>2020-4-21</a:t>
            </a:fld>
            <a:endParaRPr lang="zh-CN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E47-C35B-4FB6-9B36-719939BF6C7A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6F03-E5A2-424E-952E-14177EC531F4}" type="datetimeFigureOut">
              <a:rPr lang="zh-CN" altLang="en-US" smtClean="0"/>
              <a:t>2020-4-21</a:t>
            </a:fld>
            <a:endParaRPr lang="zh-CN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E47-C35B-4FB6-9B36-719939BF6C7A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6F03-E5A2-424E-952E-14177EC531F4}" type="datetimeFigureOut">
              <a:rPr lang="zh-CN" altLang="en-US" smtClean="0"/>
              <a:t>2020-4-21</a:t>
            </a:fld>
            <a:endParaRPr lang="zh-CN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E47-C35B-4FB6-9B36-719939BF6C7A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6F03-E5A2-424E-952E-14177EC531F4}" type="datetimeFigureOut">
              <a:rPr lang="zh-CN" altLang="en-US" smtClean="0"/>
              <a:t>2020-4-21</a:t>
            </a:fld>
            <a:endParaRPr lang="zh-CN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E47-C35B-4FB6-9B36-719939BF6C7A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6F03-E5A2-424E-952E-14177EC531F4}" type="datetimeFigureOut">
              <a:rPr lang="zh-CN" altLang="en-US" smtClean="0"/>
              <a:t>2020-4-21</a:t>
            </a:fld>
            <a:endParaRPr lang="zh-CN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E47-C35B-4FB6-9B36-719939BF6C7A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6F03-E5A2-424E-952E-14177EC531F4}" type="datetimeFigureOut">
              <a:rPr lang="zh-CN" altLang="en-US" smtClean="0"/>
              <a:t>2020-4-21</a:t>
            </a:fld>
            <a:endParaRPr lang="zh-CN" alt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E47-C35B-4FB6-9B36-719939BF6C7A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6F03-E5A2-424E-952E-14177EC531F4}" type="datetimeFigureOut">
              <a:rPr lang="zh-CN" altLang="en-US" smtClean="0"/>
              <a:t>2020-4-21</a:t>
            </a:fld>
            <a:endParaRPr lang="zh-CN" alt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E47-C35B-4FB6-9B36-719939BF6C7A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6F03-E5A2-424E-952E-14177EC531F4}" type="datetimeFigureOut">
              <a:rPr lang="zh-CN" altLang="en-US" smtClean="0"/>
              <a:t>2020-4-21</a:t>
            </a:fld>
            <a:endParaRPr lang="zh-CN" alt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E47-C35B-4FB6-9B36-719939BF6C7A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6F03-E5A2-424E-952E-14177EC531F4}" type="datetimeFigureOut">
              <a:rPr lang="zh-CN" altLang="en-US" smtClean="0"/>
              <a:t>2020-4-21</a:t>
            </a:fld>
            <a:endParaRPr lang="zh-CN" alt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E47-C35B-4FB6-9B36-719939BF6C7A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6F03-E5A2-424E-952E-14177EC531F4}" type="datetimeFigureOut">
              <a:rPr lang="zh-CN" altLang="en-US" smtClean="0"/>
              <a:t>2020-4-21</a:t>
            </a:fld>
            <a:endParaRPr lang="zh-CN" alt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E47-C35B-4FB6-9B36-719939BF6C7A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6F03-E5A2-424E-952E-14177EC531F4}" type="datetimeFigureOut">
              <a:rPr lang="zh-CN" altLang="en-US" smtClean="0"/>
              <a:t>2020-4-21</a:t>
            </a:fld>
            <a:endParaRPr lang="zh-CN" alt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E47-C35B-4FB6-9B36-719939BF6C7A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56F03-E5A2-424E-952E-14177EC531F4}" type="datetimeFigureOut">
              <a:rPr lang="zh-CN" altLang="en-US" smtClean="0"/>
              <a:t>2020-4-21</a:t>
            </a:fld>
            <a:endParaRPr lang="zh-CN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5E47-C35B-4FB6-9B36-719939BF6C7A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7990656" cy="3267794"/>
          </a:xfrm>
        </p:spPr>
        <p:txBody>
          <a:bodyPr>
            <a:normAutofit/>
          </a:bodyPr>
          <a:lstStyle/>
          <a:p>
            <a:r>
              <a:rPr lang="fr-FR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animaux de la ferme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Image 3" descr="fer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212976"/>
            <a:ext cx="3830839" cy="2535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fer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068960"/>
            <a:ext cx="3383632" cy="3060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COCHON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Espace réservé du contenu 5" descr="2014-04-25-09-01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75859" y="2128085"/>
            <a:ext cx="4577874" cy="3433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COCHON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6208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mange des légumes.</a:t>
            </a:r>
            <a:endParaRPr lang="zh-CN" alt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CHEVAL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Espace réservé du contenu 5" descr="2014-04-25-09-01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2397" y="2128085"/>
            <a:ext cx="4544797" cy="3433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CHEVAL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6208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broute de l’herbe.</a:t>
            </a:r>
            <a:endParaRPr lang="zh-CN" alt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L’ANE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Espace réservé du contenu 5" descr="2014-04-25-09-01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2397" y="2275857"/>
            <a:ext cx="4544797" cy="3137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L’ANE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6208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broute de l’herbe.</a:t>
            </a:r>
            <a:endParaRPr lang="zh-CN" alt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zh-CN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CANARDS</a:t>
            </a:r>
            <a:endParaRPr lang="zh-CN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Espace réservé du contenu 5" descr="2014-04-25-09-01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2397" y="2554467"/>
            <a:ext cx="4544797" cy="2580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zh-CN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CANARDS</a:t>
            </a:r>
            <a:endParaRPr lang="zh-CN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62088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Ils mangent des graines et la cane pond des </a:t>
            </a:r>
            <a:r>
              <a:rPr lang="fr-FR" altLang="zh-CN" sz="6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oeufs</a:t>
            </a: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zh-CN" alt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zh-CN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L’OIE</a:t>
            </a:r>
            <a:endParaRPr lang="zh-CN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Espace réservé du contenu 5" descr="2014-04-25-09-01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2704" y="2554467"/>
            <a:ext cx="3444182" cy="2580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zh-CN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L’OIE</a:t>
            </a:r>
            <a:endParaRPr lang="zh-CN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62088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Elle mange des graines et pond des œufs.</a:t>
            </a:r>
            <a:endParaRPr lang="zh-CN" alt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VACHE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Espace réservé du contenu 5" descr="2014-04-25-09-01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844824"/>
            <a:ext cx="5714184" cy="3999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zh-CN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CHEVRE</a:t>
            </a:r>
            <a:endParaRPr lang="zh-CN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Espace réservé du contenu 5" descr="2014-04-25-09-01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2348880"/>
            <a:ext cx="3794118" cy="2858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zh-CN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CHEVRE</a:t>
            </a:r>
            <a:endParaRPr lang="zh-CN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62088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Elle broute de l’herbe et fabrique du lait.</a:t>
            </a:r>
            <a:endParaRPr lang="zh-CN" alt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VACHE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620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Elle broute l’herbe et fabrique du lait.</a:t>
            </a:r>
            <a:endParaRPr lang="zh-CN" alt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MOUTON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Espace réservé du contenu 5" descr="2014-04-25-09-01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947501"/>
            <a:ext cx="5714184" cy="379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MOUTON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6208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broute l’herbe et l’on peut utiliser ses poils pour faire de la laine.</a:t>
            </a:r>
            <a:endParaRPr lang="zh-CN" alt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LAPIN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Espace réservé du contenu 5" descr="2014-04-25-09-01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34622" y="1947501"/>
            <a:ext cx="5060348" cy="379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LAPIN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62088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mange des feuilles de salade ou des légumes (carottes, navets, concombres…).</a:t>
            </a:r>
            <a:endParaRPr lang="zh-CN" alt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POULE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Espace réservé du contenu 5" descr="2014-04-25-09-01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34622" y="2128085"/>
            <a:ext cx="5060348" cy="3433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POULE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62088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Elle mange des graines et pond des œufs.</a:t>
            </a:r>
            <a:endParaRPr lang="zh-CN" alt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133</Words>
  <Application>Microsoft Office PowerPoint</Application>
  <PresentationFormat>Affichage à l'écran (4:3)</PresentationFormat>
  <Paragraphs>31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Les animaux de la ferme</vt:lpstr>
      <vt:lpstr>LA VACHE</vt:lpstr>
      <vt:lpstr>LA VACHE</vt:lpstr>
      <vt:lpstr>LE MOUTON</vt:lpstr>
      <vt:lpstr>LE MOUTON</vt:lpstr>
      <vt:lpstr>LE LAPIN</vt:lpstr>
      <vt:lpstr>LE LAPIN</vt:lpstr>
      <vt:lpstr>LA POULE</vt:lpstr>
      <vt:lpstr>LA POULE</vt:lpstr>
      <vt:lpstr>LE COCHON</vt:lpstr>
      <vt:lpstr>LE COCHON</vt:lpstr>
      <vt:lpstr>LE CHEVAL</vt:lpstr>
      <vt:lpstr>LE CHEVAL</vt:lpstr>
      <vt:lpstr>L’ANE</vt:lpstr>
      <vt:lpstr>L’ANE</vt:lpstr>
      <vt:lpstr>LES CANARDS</vt:lpstr>
      <vt:lpstr>LES CANARDS</vt:lpstr>
      <vt:lpstr>L’OIE</vt:lpstr>
      <vt:lpstr>L’OIE</vt:lpstr>
      <vt:lpstr>LA CHEVRE</vt:lpstr>
      <vt:lpstr>LA CHEVRE</vt:lpstr>
    </vt:vector>
  </TitlesOfParts>
  <Company>Lenovo (Beijing)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animaux de la ferme</dc:title>
  <dc:creator>Lenovo User</dc:creator>
  <cp:lastModifiedBy>Lenovo User</cp:lastModifiedBy>
  <cp:revision>2</cp:revision>
  <dcterms:created xsi:type="dcterms:W3CDTF">2020-04-21T08:59:24Z</dcterms:created>
  <dcterms:modified xsi:type="dcterms:W3CDTF">2020-04-21T09:17:34Z</dcterms:modified>
</cp:coreProperties>
</file>