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zh-CN" smtClean="0"/>
              <a:t>Cliquez pour modifier le style des sous-titres du masque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pPr/>
              <a:t>2020-4-21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pPr/>
              <a:t>2020-4-21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pPr/>
              <a:t>2020-4-21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pPr/>
              <a:t>2020-4-21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pPr/>
              <a:t>2020-4-21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pPr/>
              <a:t>2020-4-21</a:t>
            </a:fld>
            <a:endParaRPr lang="zh-CN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pPr/>
              <a:t>2020-4-21</a:t>
            </a:fld>
            <a:endParaRPr lang="zh-CN" alt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pPr/>
              <a:t>2020-4-21</a:t>
            </a:fld>
            <a:endParaRPr lang="zh-CN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pPr/>
              <a:t>2020-4-21</a:t>
            </a:fld>
            <a:endParaRPr lang="zh-CN" alt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pPr/>
              <a:t>2020-4-21</a:t>
            </a:fld>
            <a:endParaRPr lang="zh-CN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6F03-E5A2-424E-952E-14177EC531F4}" type="datetimeFigureOut">
              <a:rPr lang="zh-CN" altLang="en-US" smtClean="0"/>
              <a:pPr/>
              <a:t>2020-4-21</a:t>
            </a:fld>
            <a:endParaRPr lang="zh-CN" alt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47-C35B-4FB6-9B36-719939BF6C7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6F03-E5A2-424E-952E-14177EC531F4}" type="datetimeFigureOut">
              <a:rPr lang="zh-CN" altLang="en-US" smtClean="0"/>
              <a:pPr/>
              <a:t>2020-4-21</a:t>
            </a:fld>
            <a:endParaRPr lang="zh-CN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5E47-C35B-4FB6-9B36-719939BF6C7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7990656" cy="3267794"/>
          </a:xfrm>
        </p:spPr>
        <p:txBody>
          <a:bodyPr>
            <a:normAutofit/>
          </a:bodyPr>
          <a:lstStyle/>
          <a:p>
            <a:r>
              <a:rPr lang="fr-FR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animaux </a:t>
            </a:r>
            <a:r>
              <a:rPr lang="fr-FR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la savane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Image 3" descr="fe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319" y="3384561"/>
            <a:ext cx="3193304" cy="219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fer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9267" y="3385819"/>
            <a:ext cx="2901225" cy="242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CROCODILE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3647" y="2081427"/>
            <a:ext cx="4702296" cy="3526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</a:t>
            </a:r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CROCODILE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96044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fr-FR" altLang="zh-CN" sz="6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mange 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la 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viande </a:t>
            </a:r>
          </a:p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(petits et plus grands animaux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fr-FR" altLang="zh-CN" sz="6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est </a:t>
            </a:r>
            <a:r>
              <a:rPr lang="fr-FR" altLang="zh-CN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carnivore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fr-FR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RHINOCEROS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068960"/>
            <a:ext cx="4702296" cy="251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</a:t>
            </a:r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RHINOCEROS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3123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fr-FR" altLang="zh-CN" sz="6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altLang="zh-CN" sz="6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ll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mange 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l’herbe et des plantes.</a:t>
            </a:r>
            <a:endParaRPr lang="fr-FR" altLang="zh-CN" sz="6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 </a:t>
            </a:r>
            <a:r>
              <a:rPr lang="fr-FR" altLang="zh-CN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herbivore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</a:t>
            </a:r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LION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7005" y="1916832"/>
            <a:ext cx="5198365" cy="3465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</a:t>
            </a:r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LION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mange de la 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viande (gazelles, zèbres... 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fr-FR" altLang="zh-CN" sz="6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est </a:t>
            </a:r>
            <a:r>
              <a:rPr lang="fr-FR" altLang="zh-CN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carnivore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ZEBRE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8865" y="1947501"/>
            <a:ext cx="5691862" cy="379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ZEBRE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broute de l’herbe. </a:t>
            </a:r>
            <a:endParaRPr lang="fr-FR" altLang="zh-CN" sz="6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 </a:t>
            </a:r>
            <a:r>
              <a:rPr lang="fr-FR" altLang="zh-CN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herbivore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GIRAFE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081427"/>
            <a:ext cx="5714184" cy="3526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GIRAFE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Elle mange des feuilles. Elle est </a:t>
            </a:r>
            <a:r>
              <a:rPr lang="fr-FR" altLang="zh-CN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herbivore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SERPENT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2014-04-25-09-0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418" y="2081427"/>
            <a:ext cx="5642755" cy="3526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</a:t>
            </a:r>
            <a:r>
              <a:rPr lang="fr-FR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SERPENT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mange de la 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viande (petits animaux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fr-FR" altLang="zh-CN" sz="6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est </a:t>
            </a:r>
            <a:r>
              <a:rPr lang="fr-FR" altLang="zh-CN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carnivore</a:t>
            </a:r>
            <a:r>
              <a:rPr lang="fr-FR" altLang="zh-C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zh-CN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103</Words>
  <Application>Microsoft Office PowerPoint</Application>
  <PresentationFormat>Affichage à l'écran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Les animaux de la savane</vt:lpstr>
      <vt:lpstr>LE LION</vt:lpstr>
      <vt:lpstr>LE LION</vt:lpstr>
      <vt:lpstr>LE ZEBRE</vt:lpstr>
      <vt:lpstr>LE ZEBRE</vt:lpstr>
      <vt:lpstr>LA GIRAFE</vt:lpstr>
      <vt:lpstr>LA GIRAFE</vt:lpstr>
      <vt:lpstr>LE SERPENT</vt:lpstr>
      <vt:lpstr>LE SERPENT</vt:lpstr>
      <vt:lpstr>LE CROCODILE</vt:lpstr>
      <vt:lpstr>LE CROCODILE</vt:lpstr>
      <vt:lpstr>LE RHINOCEROS</vt:lpstr>
      <vt:lpstr>LE RHINOCEROS</vt:lpstr>
    </vt:vector>
  </TitlesOfParts>
  <Company>Lenovo (Beijing)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animaux de la ferme</dc:title>
  <dc:creator>Lenovo User</dc:creator>
  <cp:lastModifiedBy>Lenovo User</cp:lastModifiedBy>
  <cp:revision>7</cp:revision>
  <dcterms:created xsi:type="dcterms:W3CDTF">2020-04-21T08:59:24Z</dcterms:created>
  <dcterms:modified xsi:type="dcterms:W3CDTF">2020-04-21T10:11:31Z</dcterms:modified>
</cp:coreProperties>
</file>