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9" r:id="rId7"/>
    <p:sldId id="261" r:id="rId8"/>
    <p:sldId id="26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altLang="zh-CN" smtClean="0"/>
              <a:t>Cliquez pour modifier le style des sous-titres du masque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6F03-E5A2-424E-952E-14177EC531F4}" type="datetimeFigureOut">
              <a:rPr lang="zh-CN" altLang="en-US" smtClean="0"/>
              <a:pPr/>
              <a:t>2020-4-21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5E47-C35B-4FB6-9B36-719939BF6C7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6F03-E5A2-424E-952E-14177EC531F4}" type="datetimeFigureOut">
              <a:rPr lang="zh-CN" altLang="en-US" smtClean="0"/>
              <a:pPr/>
              <a:t>2020-4-21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5E47-C35B-4FB6-9B36-719939BF6C7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6F03-E5A2-424E-952E-14177EC531F4}" type="datetimeFigureOut">
              <a:rPr lang="zh-CN" altLang="en-US" smtClean="0"/>
              <a:pPr/>
              <a:t>2020-4-21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5E47-C35B-4FB6-9B36-719939BF6C7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6F03-E5A2-424E-952E-14177EC531F4}" type="datetimeFigureOut">
              <a:rPr lang="zh-CN" altLang="en-US" smtClean="0"/>
              <a:pPr/>
              <a:t>2020-4-21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5E47-C35B-4FB6-9B36-719939BF6C7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6F03-E5A2-424E-952E-14177EC531F4}" type="datetimeFigureOut">
              <a:rPr lang="zh-CN" altLang="en-US" smtClean="0"/>
              <a:pPr/>
              <a:t>2020-4-21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5E47-C35B-4FB6-9B36-719939BF6C7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6F03-E5A2-424E-952E-14177EC531F4}" type="datetimeFigureOut">
              <a:rPr lang="zh-CN" altLang="en-US" smtClean="0"/>
              <a:pPr/>
              <a:t>2020-4-21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5E47-C35B-4FB6-9B36-719939BF6C7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6F03-E5A2-424E-952E-14177EC531F4}" type="datetimeFigureOut">
              <a:rPr lang="zh-CN" altLang="en-US" smtClean="0"/>
              <a:pPr/>
              <a:t>2020-4-21</a:t>
            </a:fld>
            <a:endParaRPr lang="zh-CN" alt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5E47-C35B-4FB6-9B36-719939BF6C7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6F03-E5A2-424E-952E-14177EC531F4}" type="datetimeFigureOut">
              <a:rPr lang="zh-CN" altLang="en-US" smtClean="0"/>
              <a:pPr/>
              <a:t>2020-4-21</a:t>
            </a:fld>
            <a:endParaRPr lang="zh-CN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5E47-C35B-4FB6-9B36-719939BF6C7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6F03-E5A2-424E-952E-14177EC531F4}" type="datetimeFigureOut">
              <a:rPr lang="zh-CN" altLang="en-US" smtClean="0"/>
              <a:pPr/>
              <a:t>2020-4-21</a:t>
            </a:fld>
            <a:endParaRPr lang="zh-CN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5E47-C35B-4FB6-9B36-719939BF6C7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6F03-E5A2-424E-952E-14177EC531F4}" type="datetimeFigureOut">
              <a:rPr lang="zh-CN" altLang="en-US" smtClean="0"/>
              <a:pPr/>
              <a:t>2020-4-21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5E47-C35B-4FB6-9B36-719939BF6C7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6F03-E5A2-424E-952E-14177EC531F4}" type="datetimeFigureOut">
              <a:rPr lang="zh-CN" altLang="en-US" smtClean="0"/>
              <a:pPr/>
              <a:t>2020-4-21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5E47-C35B-4FB6-9B36-719939BF6C7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56F03-E5A2-424E-952E-14177EC531F4}" type="datetimeFigureOut">
              <a:rPr lang="zh-CN" altLang="en-US" smtClean="0"/>
              <a:pPr/>
              <a:t>2020-4-21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25E47-C35B-4FB6-9B36-719939BF6C7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7990656" cy="3267794"/>
          </a:xfrm>
        </p:spPr>
        <p:txBody>
          <a:bodyPr>
            <a:normAutofit/>
          </a:bodyPr>
          <a:lstStyle/>
          <a:p>
            <a:r>
              <a:rPr lang="fr-FR"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animaux domestiques</a:t>
            </a:r>
            <a:endParaRPr lang="zh-CN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Image 3" descr="fer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8319" y="3567020"/>
            <a:ext cx="3193304" cy="1827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 5" descr="fer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89665" y="3385819"/>
            <a:ext cx="2300428" cy="2426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CHAT</a:t>
            </a:r>
            <a:endParaRPr lang="zh-CN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ce réservé du contenu 5" descr="2014-04-25-09-01-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47005" y="2185292"/>
            <a:ext cx="5198365" cy="2928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CHAT</a:t>
            </a:r>
            <a:endParaRPr lang="zh-CN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16835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fr-FR" altLang="zh-CN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 mange de la viande et des légumes.</a:t>
            </a:r>
          </a:p>
          <a:p>
            <a:pPr algn="ctr">
              <a:buNone/>
            </a:pPr>
            <a:r>
              <a:rPr lang="fr-FR" altLang="zh-CN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 est </a:t>
            </a:r>
            <a:r>
              <a:rPr lang="fr-FR" altLang="zh-CN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carnivore</a:t>
            </a:r>
            <a:r>
              <a:rPr lang="fr-FR" altLang="zh-CN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zh-CN" alt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6640" cy="5832647"/>
          </a:xfrm>
          <a:solidFill>
            <a:schemeClr val="bg1"/>
          </a:solidFill>
          <a:ln w="1270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animal est </a:t>
            </a:r>
            <a:r>
              <a:rPr lang="fr-FR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carnivore</a:t>
            </a:r>
            <a:r>
              <a:rPr lang="fr-FR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quand il mange de la viande et </a:t>
            </a:r>
            <a:r>
              <a:rPr lang="fr-FR" altLang="zh-CN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herbivore</a:t>
            </a:r>
            <a:r>
              <a:rPr lang="fr-FR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quand il mange des plantes.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CHIEN</a:t>
            </a:r>
            <a:endParaRPr lang="zh-CN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ce réservé du contenu 5" descr="2014-04-25-09-01-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18865" y="2066082"/>
            <a:ext cx="5691862" cy="3557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CHIEN</a:t>
            </a:r>
            <a:endParaRPr lang="zh-CN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16835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fr-FR" altLang="zh-CN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 mange de la viande et des légumes.</a:t>
            </a:r>
          </a:p>
          <a:p>
            <a:pPr algn="ctr">
              <a:buNone/>
            </a:pPr>
            <a:r>
              <a:rPr lang="fr-FR" altLang="zh-CN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 est </a:t>
            </a:r>
            <a:r>
              <a:rPr lang="fr-FR" altLang="zh-CN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carnivore</a:t>
            </a:r>
            <a:r>
              <a:rPr lang="fr-FR" altLang="zh-CN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zh-CN" alt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POISSONS</a:t>
            </a:r>
            <a:endParaRPr lang="zh-CN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ce réservé du contenu 5" descr="2014-04-25-09-01-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0581" y="2081427"/>
            <a:ext cx="5288430" cy="35267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POISSONS</a:t>
            </a:r>
            <a:endParaRPr lang="zh-CN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1683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altLang="zh-CN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Ils mangent des granulés composés de petits insectes et de plantes.</a:t>
            </a:r>
            <a:endParaRPr lang="zh-CN" alt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71</Words>
  <Application>Microsoft Office PowerPoint</Application>
  <PresentationFormat>Affichage à l'écran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Les animaux domestiques</vt:lpstr>
      <vt:lpstr>LE CHAT</vt:lpstr>
      <vt:lpstr>LE CHAT</vt:lpstr>
      <vt:lpstr>Un animal est carnivore quand il mange de la viande et herbivore quand il mange des plantes.</vt:lpstr>
      <vt:lpstr>LE CHIEN</vt:lpstr>
      <vt:lpstr>LE CHIEN</vt:lpstr>
      <vt:lpstr>LES POISSONS</vt:lpstr>
      <vt:lpstr>LES POISSONS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animaux de la ferme</dc:title>
  <dc:creator>Lenovo User</dc:creator>
  <cp:lastModifiedBy>Lenovo User</cp:lastModifiedBy>
  <cp:revision>9</cp:revision>
  <dcterms:created xsi:type="dcterms:W3CDTF">2020-04-21T08:59:24Z</dcterms:created>
  <dcterms:modified xsi:type="dcterms:W3CDTF">2020-04-21T10:18:19Z</dcterms:modified>
</cp:coreProperties>
</file>