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B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altLang="zh-CN" smtClean="0"/>
              <a:t>Cliquez pour modifier le style des sous-titres du masque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7DA9-9290-47DF-B8CC-CA4056D4D4C5}" type="datetimeFigureOut">
              <a:rPr lang="zh-CN" altLang="en-US" smtClean="0"/>
              <a:pPr/>
              <a:t>2020-4-24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87DBD-70D9-4848-82E9-A727518C96E4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467544" y="332656"/>
            <a:ext cx="8280920" cy="6048672"/>
          </a:xfrm>
          <a:prstGeom prst="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0" b="1" dirty="0" smtClean="0">
                <a:solidFill>
                  <a:schemeClr val="tx1"/>
                </a:solidFill>
              </a:rPr>
              <a:t>颜色 </a:t>
            </a:r>
            <a:r>
              <a:rPr lang="en-US" altLang="zh-CN" sz="10000" b="1" dirty="0" smtClean="0">
                <a:solidFill>
                  <a:schemeClr val="tx1"/>
                </a:solidFill>
              </a:rPr>
              <a:t/>
            </a:r>
            <a:br>
              <a:rPr lang="en-US" altLang="zh-CN" sz="10000" b="1" dirty="0" smtClean="0">
                <a:solidFill>
                  <a:schemeClr val="tx1"/>
                </a:solidFill>
              </a:rPr>
            </a:br>
            <a:r>
              <a:rPr lang="en-US" altLang="zh-CN" sz="10000" b="1" dirty="0" smtClean="0">
                <a:solidFill>
                  <a:schemeClr val="tx1"/>
                </a:solidFill>
              </a:rPr>
              <a:t>Les </a:t>
            </a:r>
            <a:r>
              <a:rPr lang="en-US" altLang="zh-CN" sz="10000" b="1" dirty="0" err="1" smtClean="0">
                <a:solidFill>
                  <a:schemeClr val="tx1"/>
                </a:solidFill>
              </a:rPr>
              <a:t>couleurs</a:t>
            </a:r>
            <a:r>
              <a:rPr lang="en-US" altLang="zh-CN" sz="10000" b="1" dirty="0" smtClean="0">
                <a:solidFill>
                  <a:schemeClr val="tx1"/>
                </a:solidFill>
              </a:rPr>
              <a:t> </a:t>
            </a:r>
            <a:endParaRPr lang="zh-CN" altLang="en-US" sz="10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611560" y="476672"/>
            <a:ext cx="7992888" cy="554461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800" dirty="0">
                <a:solidFill>
                  <a:schemeClr val="accent6">
                    <a:lumMod val="75000"/>
                  </a:schemeClr>
                </a:solidFill>
              </a:rPr>
              <a:t>棕</a:t>
            </a:r>
            <a:r>
              <a:rPr lang="zh-CN" altLang="en-US" sz="8800" dirty="0" smtClean="0">
                <a:solidFill>
                  <a:schemeClr val="accent6">
                    <a:lumMod val="75000"/>
                  </a:schemeClr>
                </a:solidFill>
              </a:rPr>
              <a:t>色 </a:t>
            </a:r>
            <a:r>
              <a:rPr lang="fr-FR" altLang="zh-CN" sz="8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MARRON</a:t>
            </a:r>
            <a:endParaRPr lang="zh-CN" altLang="en-US" sz="8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611560" y="476672"/>
            <a:ext cx="7992888" cy="55446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桔黄</a:t>
            </a:r>
            <a:r>
              <a:rPr lang="zh-CN" altLang="en-US" sz="8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色 </a:t>
            </a:r>
            <a:r>
              <a:rPr lang="fr-FR" altLang="zh-CN" sz="8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ORANGE</a:t>
            </a:r>
            <a:endParaRPr lang="zh-CN" altLang="en-US" sz="80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611560" y="476672"/>
            <a:ext cx="7992888" cy="55446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800" dirty="0">
                <a:solidFill>
                  <a:schemeClr val="bg1">
                    <a:lumMod val="75000"/>
                  </a:schemeClr>
                </a:solidFill>
              </a:rPr>
              <a:t>灰</a:t>
            </a:r>
            <a:r>
              <a:rPr lang="zh-CN" altLang="en-US" sz="8800" dirty="0" smtClean="0">
                <a:solidFill>
                  <a:schemeClr val="bg1">
                    <a:lumMod val="75000"/>
                  </a:schemeClr>
                </a:solidFill>
              </a:rPr>
              <a:t>色 </a:t>
            </a:r>
            <a:r>
              <a:rPr lang="fr-FR" altLang="zh-CN" sz="88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GRIS</a:t>
            </a:r>
            <a:endParaRPr lang="zh-CN" altLang="en-US" sz="88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467544" y="404664"/>
            <a:ext cx="7992888" cy="554461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800" dirty="0">
                <a:solidFill>
                  <a:srgbClr val="00B0F0"/>
                </a:solidFill>
              </a:rPr>
              <a:t>蓝</a:t>
            </a:r>
            <a:r>
              <a:rPr lang="zh-CN" altLang="en-US" sz="8800" dirty="0" smtClean="0">
                <a:solidFill>
                  <a:srgbClr val="00B0F0"/>
                </a:solidFill>
              </a:rPr>
              <a:t>色 </a:t>
            </a:r>
            <a:r>
              <a:rPr lang="fr-FR" altLang="zh-CN" sz="8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BLEU</a:t>
            </a:r>
            <a:endParaRPr lang="zh-CN" altLang="en-US" sz="8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539552" y="476672"/>
            <a:ext cx="7992888" cy="55446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800" dirty="0" smtClean="0">
                <a:solidFill>
                  <a:schemeClr val="tx1"/>
                </a:solidFill>
              </a:rPr>
              <a:t>白</a:t>
            </a:r>
            <a:r>
              <a:rPr lang="zh-CN" altLang="en-US" sz="8800" dirty="0" smtClean="0">
                <a:solidFill>
                  <a:schemeClr val="tx1"/>
                </a:solidFill>
              </a:rPr>
              <a:t>色 </a:t>
            </a:r>
            <a:r>
              <a:rPr lang="fr-FR" altLang="zh-CN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BLANC</a:t>
            </a:r>
            <a:endParaRPr lang="zh-CN" altLang="en-US" sz="8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539552" y="476672"/>
            <a:ext cx="7992888" cy="55446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800" dirty="0" smtClean="0">
                <a:solidFill>
                  <a:srgbClr val="C00000"/>
                </a:solidFill>
              </a:rPr>
              <a:t>红</a:t>
            </a:r>
            <a:r>
              <a:rPr lang="zh-CN" altLang="en-US" sz="8800" dirty="0" smtClean="0">
                <a:solidFill>
                  <a:srgbClr val="C00000"/>
                </a:solidFill>
              </a:rPr>
              <a:t>色 </a:t>
            </a:r>
            <a:r>
              <a:rPr lang="fr-FR" altLang="zh-CN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ROUGE</a:t>
            </a:r>
            <a:endParaRPr lang="zh-CN" altLang="en-US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539552" y="404664"/>
            <a:ext cx="7992888" cy="55446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800" dirty="0" smtClean="0">
                <a:solidFill>
                  <a:srgbClr val="FFC000"/>
                </a:solidFill>
              </a:rPr>
              <a:t>黄</a:t>
            </a:r>
            <a:r>
              <a:rPr lang="zh-CN" altLang="en-US" sz="8800" dirty="0" smtClean="0">
                <a:solidFill>
                  <a:srgbClr val="FFC000"/>
                </a:solidFill>
              </a:rPr>
              <a:t>色 </a:t>
            </a:r>
            <a:r>
              <a:rPr lang="fr-FR" altLang="zh-CN" sz="8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JAUNE</a:t>
            </a:r>
            <a:endParaRPr lang="zh-CN" altLang="en-US" sz="8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539552" y="476672"/>
            <a:ext cx="7992888" cy="55446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800" dirty="0">
                <a:solidFill>
                  <a:srgbClr val="92D050"/>
                </a:solidFill>
              </a:rPr>
              <a:t>绿</a:t>
            </a:r>
            <a:r>
              <a:rPr lang="zh-CN" altLang="en-US" sz="8800" dirty="0" smtClean="0">
                <a:solidFill>
                  <a:srgbClr val="92D050"/>
                </a:solidFill>
              </a:rPr>
              <a:t>色  </a:t>
            </a:r>
            <a:r>
              <a:rPr lang="fr-FR" altLang="zh-CN" sz="8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</a:t>
            </a:r>
            <a:endParaRPr lang="zh-CN" altLang="en-US" sz="8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539552" y="476672"/>
            <a:ext cx="7992888" cy="55446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黑</a:t>
            </a:r>
            <a:r>
              <a:rPr lang="zh-CN" altLang="en-US" sz="8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色 </a:t>
            </a:r>
            <a:r>
              <a:rPr lang="fr-FR" altLang="zh-CN" sz="8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NOIR</a:t>
            </a:r>
            <a:endParaRPr lang="zh-CN" altLang="en-US" sz="88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611560" y="476672"/>
            <a:ext cx="7992888" cy="554461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紫</a:t>
            </a:r>
            <a:r>
              <a:rPr lang="zh-CN" altLang="en-US" sz="8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色 </a:t>
            </a:r>
            <a:r>
              <a:rPr lang="fr-FR" altLang="zh-CN" sz="8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VIOLET</a:t>
            </a:r>
            <a:endParaRPr lang="zh-CN" altLang="en-US" sz="88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3"/>
          <p:cNvSpPr/>
          <p:nvPr/>
        </p:nvSpPr>
        <p:spPr>
          <a:xfrm>
            <a:off x="611560" y="476672"/>
            <a:ext cx="7992888" cy="5544616"/>
          </a:xfrm>
          <a:prstGeom prst="rect">
            <a:avLst/>
          </a:prstGeom>
          <a:solidFill>
            <a:srgbClr val="C50B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粉</a:t>
            </a:r>
            <a:r>
              <a:rPr lang="zh-CN" altLang="en-US" sz="8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色</a:t>
            </a:r>
            <a:r>
              <a:rPr lang="zh-CN" altLang="en-US" sz="8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zh-CN" sz="8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</a:t>
            </a:r>
            <a:endParaRPr lang="zh-CN" altLang="en-US" sz="8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36</Words>
  <Application>Microsoft Office PowerPoint</Application>
  <PresentationFormat>Affichage à l'écran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 User</dc:creator>
  <cp:lastModifiedBy>Lenovo User</cp:lastModifiedBy>
  <cp:revision>3</cp:revision>
  <dcterms:created xsi:type="dcterms:W3CDTF">2020-02-14T06:57:25Z</dcterms:created>
  <dcterms:modified xsi:type="dcterms:W3CDTF">2020-04-24T05:39:35Z</dcterms:modified>
</cp:coreProperties>
</file>