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98681F-1BCC-447D-9196-77D83623E60F}" type="datetimeFigureOut">
              <a:rPr lang="fr-FR" smtClean="0"/>
              <a:t>16/10/2011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A0BDF8-76F8-45F3-9326-A23615B2E0B5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the time?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Apprendre à dire l’heure en anglais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On donne les minutes et la nouvelle heure! Et entre, on ajoute…</a:t>
            </a:r>
            <a:endParaRPr lang="fr-FR" dirty="0"/>
          </a:p>
        </p:txBody>
      </p:sp>
      <p:pic>
        <p:nvPicPr>
          <p:cNvPr id="4" name="Espace réservé du contenu 3" descr="nine fo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2839244"/>
            <a:ext cx="2427932" cy="995415"/>
          </a:xfrm>
        </p:spPr>
      </p:pic>
      <p:sp>
        <p:nvSpPr>
          <p:cNvPr id="5" name="Rectangle 4"/>
          <p:cNvSpPr/>
          <p:nvPr/>
        </p:nvSpPr>
        <p:spPr>
          <a:xfrm>
            <a:off x="971600" y="4797152"/>
            <a:ext cx="2510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Twenty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2160" y="4797152"/>
            <a:ext cx="1257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ten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5976" y="4797152"/>
            <a:ext cx="858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</a:t>
            </a:r>
            <a:endParaRPr lang="fr-FR" sz="5400" b="1" cap="none" spc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essaie?</a:t>
            </a:r>
            <a:endParaRPr lang="fr-FR" dirty="0"/>
          </a:p>
        </p:txBody>
      </p:sp>
      <p:pic>
        <p:nvPicPr>
          <p:cNvPr id="4" name="Espace réservé du contenu 3" descr="elen fiftyfive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412776"/>
            <a:ext cx="5302469" cy="2173932"/>
          </a:xfrm>
        </p:spPr>
      </p:pic>
      <p:sp>
        <p:nvSpPr>
          <p:cNvPr id="5" name="Rectangle 4"/>
          <p:cNvSpPr/>
          <p:nvPr/>
        </p:nvSpPr>
        <p:spPr>
          <a:xfrm>
            <a:off x="1691680" y="4293096"/>
            <a:ext cx="5545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five to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twelve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Qui devine les façons de donner cette heure?</a:t>
            </a:r>
            <a:endParaRPr lang="fr-FR" dirty="0"/>
          </a:p>
        </p:txBody>
      </p:sp>
      <p:pic>
        <p:nvPicPr>
          <p:cNvPr id="4" name="Espace réservé du contenu 3" descr="four fortyfi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772816"/>
            <a:ext cx="4300140" cy="1762992"/>
          </a:xfrm>
        </p:spPr>
      </p:pic>
      <p:sp>
        <p:nvSpPr>
          <p:cNvPr id="5" name="Rectangle 4"/>
          <p:cNvSpPr/>
          <p:nvPr/>
        </p:nvSpPr>
        <p:spPr>
          <a:xfrm>
            <a:off x="827584" y="3356992"/>
            <a:ext cx="4652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Fifteen</a:t>
            </a:r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 five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7704" y="4293096"/>
            <a:ext cx="5395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quarter to five</a:t>
            </a:r>
            <a:endParaRPr lang="fr-FR" sz="5400" b="1" cap="none" spc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99792" y="5445224"/>
            <a:ext cx="5256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Quarter to five</a:t>
            </a:r>
            <a:endParaRPr lang="fr-FR" sz="5400" b="1" cap="none" spc="0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4872"/>
          </a:xfrm>
        </p:spPr>
        <p:txBody>
          <a:bodyPr>
            <a:normAutofit/>
          </a:bodyPr>
          <a:lstStyle/>
          <a:p>
            <a:r>
              <a:rPr lang="fr-FR" dirty="0" smtClean="0"/>
              <a:t>Attention, si les minutes ne sont pas des multiples de 5, le mot minute(s) est obligatoire!</a:t>
            </a:r>
            <a:endParaRPr lang="fr-FR" dirty="0"/>
          </a:p>
        </p:txBody>
      </p:sp>
      <p:pic>
        <p:nvPicPr>
          <p:cNvPr id="4" name="Espace réservé du contenu 3" descr="six fiftyfour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284984"/>
            <a:ext cx="4775562" cy="1957908"/>
          </a:xfrm>
        </p:spPr>
      </p:pic>
      <p:sp>
        <p:nvSpPr>
          <p:cNvPr id="5" name="Rectangle 4"/>
          <p:cNvSpPr/>
          <p:nvPr/>
        </p:nvSpPr>
        <p:spPr>
          <a:xfrm>
            <a:off x="395536" y="5157192"/>
            <a:ext cx="8353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six MINUTES to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seven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essaie avec des montres?</a:t>
            </a:r>
            <a:endParaRPr lang="fr-FR" dirty="0"/>
          </a:p>
        </p:txBody>
      </p:sp>
      <p:pic>
        <p:nvPicPr>
          <p:cNvPr id="4" name="Espace réservé du contenu 3" descr="cloc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276872"/>
            <a:ext cx="1656184" cy="1726361"/>
          </a:xfrm>
        </p:spPr>
      </p:pic>
      <p:sp>
        <p:nvSpPr>
          <p:cNvPr id="5" name="Rectangle 4"/>
          <p:cNvSpPr/>
          <p:nvPr/>
        </p:nvSpPr>
        <p:spPr>
          <a:xfrm>
            <a:off x="1619672" y="4797152"/>
            <a:ext cx="5902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five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three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</a:t>
            </a:r>
            <a:r>
              <a:rPr lang="fr-FR" dirty="0" err="1" smtClean="0"/>
              <a:t>celle-la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4" name="Espace réservé du contenu 3" descr="clock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844824"/>
            <a:ext cx="2074143" cy="2162030"/>
          </a:xfrm>
        </p:spPr>
      </p:pic>
      <p:sp>
        <p:nvSpPr>
          <p:cNvPr id="5" name="Rectangle 4"/>
          <p:cNvSpPr/>
          <p:nvPr/>
        </p:nvSpPr>
        <p:spPr>
          <a:xfrm>
            <a:off x="620275" y="4725144"/>
            <a:ext cx="7374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(a) quarter </a:t>
            </a:r>
            <a:r>
              <a:rPr lang="fr-FR" sz="5400" b="1" cap="none" spc="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six</a:t>
            </a:r>
            <a:endParaRPr lang="fr-FR" sz="54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Encore une?</a:t>
            </a:r>
            <a:endParaRPr lang="fr-FR" dirty="0"/>
          </a:p>
        </p:txBody>
      </p:sp>
      <p:pic>
        <p:nvPicPr>
          <p:cNvPr id="4" name="Espace réservé du contenu 3" descr="clock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844824"/>
            <a:ext cx="2218159" cy="2312149"/>
          </a:xfrm>
        </p:spPr>
      </p:pic>
      <p:sp>
        <p:nvSpPr>
          <p:cNvPr id="5" name="Rectangle 4"/>
          <p:cNvSpPr/>
          <p:nvPr/>
        </p:nvSpPr>
        <p:spPr>
          <a:xfrm>
            <a:off x="1290576" y="4869160"/>
            <a:ext cx="5025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ten</a:t>
            </a:r>
            <a:r>
              <a:rPr lang="fr-FR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 </a:t>
            </a:r>
            <a:r>
              <a:rPr lang="fr-FR" sz="5400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nine</a:t>
            </a:r>
            <a:r>
              <a:rPr lang="fr-FR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fr-FR" sz="5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TIME </a:t>
            </a:r>
            <a:r>
              <a:rPr lang="fr-FR" dirty="0" err="1" smtClean="0"/>
              <a:t>is</a:t>
            </a:r>
            <a:r>
              <a:rPr lang="fr-FR" dirty="0" smtClean="0"/>
              <a:t> UP!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842617" y="2967335"/>
            <a:ext cx="3458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Good bye!</a:t>
            </a:r>
            <a:endParaRPr lang="fr-FR" sz="5400" b="1" cap="none" spc="0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L’heure pleine</a:t>
            </a:r>
            <a:endParaRPr lang="fr-FR" dirty="0"/>
          </a:p>
        </p:txBody>
      </p:sp>
      <p:pic>
        <p:nvPicPr>
          <p:cNvPr id="4" name="Espace réservé du contenu 3" descr="th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844824"/>
            <a:ext cx="6296025" cy="2581275"/>
          </a:xfrm>
        </p:spPr>
      </p:pic>
      <p:sp>
        <p:nvSpPr>
          <p:cNvPr id="7" name="ZoneTexte 6"/>
          <p:cNvSpPr txBox="1"/>
          <p:nvPr/>
        </p:nvSpPr>
        <p:spPr>
          <a:xfrm>
            <a:off x="827584" y="4005064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/>
              <a:t>On peut dire…</a:t>
            </a:r>
            <a:endParaRPr lang="fr-FR" sz="5400" dirty="0"/>
          </a:p>
        </p:txBody>
      </p:sp>
      <p:sp>
        <p:nvSpPr>
          <p:cNvPr id="8" name="Rectangle 7"/>
          <p:cNvSpPr/>
          <p:nvPr/>
        </p:nvSpPr>
        <p:spPr>
          <a:xfrm>
            <a:off x="827584" y="5013176"/>
            <a:ext cx="324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</a:t>
            </a:r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F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three</a:t>
            </a:r>
            <a:r>
              <a:rPr lang="fr-F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87824" y="5085184"/>
            <a:ext cx="5735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It’s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three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o’clock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Minutes entre 01 et 30</a:t>
            </a:r>
            <a:endParaRPr lang="fr-FR" dirty="0"/>
          </a:p>
        </p:txBody>
      </p:sp>
      <p:pic>
        <p:nvPicPr>
          <p:cNvPr id="4" name="Espace réservé du contenu 3" descr="seven t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852936"/>
            <a:ext cx="6296025" cy="2581275"/>
          </a:xfrm>
        </p:spPr>
      </p:pic>
      <p:sp>
        <p:nvSpPr>
          <p:cNvPr id="5" name="ZoneTexte 4"/>
          <p:cNvSpPr txBox="1"/>
          <p:nvPr/>
        </p:nvSpPr>
        <p:spPr>
          <a:xfrm>
            <a:off x="1115616" y="191683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commence par les minutes, ensuite on donne les heures et entre, on ajoute le mot…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11560" y="5589240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err="1" smtClean="0"/>
              <a:t>Ten</a:t>
            </a:r>
            <a:r>
              <a:rPr lang="fr-FR" sz="4400" dirty="0" smtClean="0"/>
              <a:t> minutes                     </a:t>
            </a:r>
            <a:r>
              <a:rPr lang="fr-FR" sz="4400" dirty="0" err="1" smtClean="0"/>
              <a:t>seven</a:t>
            </a:r>
            <a:r>
              <a:rPr lang="fr-FR" sz="4400" dirty="0" smtClean="0"/>
              <a:t>.</a:t>
            </a:r>
            <a:endParaRPr lang="fr-FR" sz="4400" dirty="0"/>
          </a:p>
        </p:txBody>
      </p:sp>
      <p:sp>
        <p:nvSpPr>
          <p:cNvPr id="7" name="Rectangle 6"/>
          <p:cNvSpPr/>
          <p:nvPr/>
        </p:nvSpPr>
        <p:spPr>
          <a:xfrm>
            <a:off x="4355976" y="551723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ast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essaie? </a:t>
            </a:r>
            <a:endParaRPr lang="fr-FR" dirty="0"/>
          </a:p>
        </p:txBody>
      </p:sp>
      <p:pic>
        <p:nvPicPr>
          <p:cNvPr id="4" name="Espace réservé du contenu 3" descr="one twenty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6296025" cy="2581275"/>
          </a:xfrm>
        </p:spPr>
      </p:pic>
      <p:sp>
        <p:nvSpPr>
          <p:cNvPr id="5" name="Rectangle 4"/>
          <p:cNvSpPr/>
          <p:nvPr/>
        </p:nvSpPr>
        <p:spPr>
          <a:xfrm>
            <a:off x="395536" y="4221088"/>
            <a:ext cx="3587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It’s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fr-F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twenty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7944" y="4221088"/>
            <a:ext cx="1563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0152" y="4221088"/>
            <a:ext cx="14334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one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cette pendule?</a:t>
            </a:r>
            <a:endParaRPr lang="fr-FR" dirty="0"/>
          </a:p>
        </p:txBody>
      </p:sp>
      <p:pic>
        <p:nvPicPr>
          <p:cNvPr id="4" name="Espace réservé du contenu 3" descr="five fift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3987" y="2839244"/>
            <a:ext cx="6296025" cy="2581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peut dire:</a:t>
            </a:r>
            <a:endParaRPr lang="fr-FR" dirty="0"/>
          </a:p>
        </p:txBody>
      </p:sp>
      <p:pic>
        <p:nvPicPr>
          <p:cNvPr id="4" name="Espace réservé du contenu 3" descr="five fift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908720"/>
            <a:ext cx="3194840" cy="1309836"/>
          </a:xfrm>
        </p:spPr>
      </p:pic>
      <p:sp>
        <p:nvSpPr>
          <p:cNvPr id="5" name="Rectangle 4"/>
          <p:cNvSpPr/>
          <p:nvPr/>
        </p:nvSpPr>
        <p:spPr>
          <a:xfrm>
            <a:off x="1331640" y="2420888"/>
            <a:ext cx="6348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fifteen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five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608" y="3429000"/>
            <a:ext cx="7099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 quarter </a:t>
            </a:r>
            <a:r>
              <a:rPr lang="fr-FR" sz="5400" b="1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five</a:t>
            </a:r>
            <a:endParaRPr lang="fr-FR" sz="5400" b="1" cap="none" spc="0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31640" y="4581128"/>
            <a:ext cx="6597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It’s</a:t>
            </a:r>
            <a:r>
              <a:rPr lang="fr-FR" sz="5400" b="1" cap="none" spc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quarter </a:t>
            </a:r>
            <a:r>
              <a:rPr lang="fr-FR" sz="5400" b="1" cap="none" spc="0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cap="none" spc="0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five</a:t>
            </a:r>
            <a:endParaRPr lang="fr-FR" sz="5400" b="1" cap="none" spc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la demie?</a:t>
            </a:r>
            <a:endParaRPr lang="fr-FR" dirty="0"/>
          </a:p>
        </p:txBody>
      </p:sp>
      <p:pic>
        <p:nvPicPr>
          <p:cNvPr id="4" name="Espace réservé du contenu 3" descr="ten thi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340768"/>
            <a:ext cx="4788024" cy="1963017"/>
          </a:xfrm>
        </p:spPr>
      </p:pic>
      <p:sp>
        <p:nvSpPr>
          <p:cNvPr id="5" name="Rectangle 4"/>
          <p:cNvSpPr/>
          <p:nvPr/>
        </p:nvSpPr>
        <p:spPr>
          <a:xfrm>
            <a:off x="611560" y="3140968"/>
            <a:ext cx="4940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Thirty</a:t>
            </a:r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ten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39752" y="4221088"/>
            <a:ext cx="4361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Half</a:t>
            </a:r>
            <a:r>
              <a:rPr lang="fr-FR" sz="5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past</a:t>
            </a:r>
            <a:r>
              <a:rPr lang="fr-FR" sz="54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5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ten</a:t>
            </a:r>
            <a:endParaRPr lang="fr-FR" sz="5400" b="1" cap="none" spc="0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rmAutofit/>
          </a:bodyPr>
          <a:lstStyle/>
          <a:p>
            <a:r>
              <a:rPr lang="fr-FR" dirty="0" smtClean="0"/>
              <a:t>Si les minutes sont comprises entre 31 et 59 ?</a:t>
            </a:r>
            <a:endParaRPr lang="fr-FR" dirty="0"/>
          </a:p>
        </p:txBody>
      </p:sp>
      <p:pic>
        <p:nvPicPr>
          <p:cNvPr id="4" name="Espace réservé du contenu 3" descr="nine fo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068960"/>
            <a:ext cx="6296025" cy="25812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/>
          <a:lstStyle/>
          <a:p>
            <a:r>
              <a:rPr lang="fr-FR" dirty="0" smtClean="0"/>
              <a:t>On compte les minutes pour atteindre la nouvelle heure</a:t>
            </a:r>
            <a:endParaRPr lang="fr-FR" dirty="0"/>
          </a:p>
        </p:txBody>
      </p:sp>
      <p:pic>
        <p:nvPicPr>
          <p:cNvPr id="4" name="Espace réservé du contenu 3" descr="nine fo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3987" y="2839245"/>
            <a:ext cx="3220021" cy="1320160"/>
          </a:xfrm>
        </p:spPr>
      </p:pic>
      <p:sp>
        <p:nvSpPr>
          <p:cNvPr id="5" name="ZoneTexte 4"/>
          <p:cNvSpPr txBox="1"/>
          <p:nvPr/>
        </p:nvSpPr>
        <p:spPr>
          <a:xfrm>
            <a:off x="467544" y="443711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Combien faut-il ici de minutes pour arriver à 10 heures?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2915816" y="5157192"/>
            <a:ext cx="2870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Twenty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!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226</Words>
  <Application>Microsoft Office PowerPoint</Application>
  <PresentationFormat>Affichage à l'écran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Débit</vt:lpstr>
      <vt:lpstr>What’s the time?</vt:lpstr>
      <vt:lpstr>L’heure pleine</vt:lpstr>
      <vt:lpstr>Minutes entre 01 et 30</vt:lpstr>
      <vt:lpstr>On essaie? </vt:lpstr>
      <vt:lpstr>Et cette pendule?</vt:lpstr>
      <vt:lpstr>On peut dire:</vt:lpstr>
      <vt:lpstr>Et la demie?</vt:lpstr>
      <vt:lpstr>Si les minutes sont comprises entre 31 et 59 ?</vt:lpstr>
      <vt:lpstr>On compte les minutes pour atteindre la nouvelle heure</vt:lpstr>
      <vt:lpstr>On donne les minutes et la nouvelle heure! Et entre, on ajoute…</vt:lpstr>
      <vt:lpstr>On essaie?</vt:lpstr>
      <vt:lpstr>Qui devine les façons de donner cette heure?</vt:lpstr>
      <vt:lpstr>Attention, si les minutes ne sont pas des multiples de 5, le mot minute(s) est obligatoire!</vt:lpstr>
      <vt:lpstr>On essaie avec des montres?</vt:lpstr>
      <vt:lpstr>Et celle-la?</vt:lpstr>
      <vt:lpstr>Encore une?</vt:lpstr>
      <vt:lpstr>TIME is UP!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time?</dc:title>
  <dc:creator>home</dc:creator>
  <cp:lastModifiedBy>home</cp:lastModifiedBy>
  <cp:revision>5</cp:revision>
  <dcterms:created xsi:type="dcterms:W3CDTF">2011-10-16T19:14:55Z</dcterms:created>
  <dcterms:modified xsi:type="dcterms:W3CDTF">2011-10-16T20:00:43Z</dcterms:modified>
</cp:coreProperties>
</file>