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610-4A9E-4F46-8076-254DA2C9B342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88A4-156F-44A5-8F31-EE102DB375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610-4A9E-4F46-8076-254DA2C9B342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88A4-156F-44A5-8F31-EE102DB375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610-4A9E-4F46-8076-254DA2C9B342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88A4-156F-44A5-8F31-EE102DB375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610-4A9E-4F46-8076-254DA2C9B342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88A4-156F-44A5-8F31-EE102DB375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610-4A9E-4F46-8076-254DA2C9B342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88A4-156F-44A5-8F31-EE102DB375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610-4A9E-4F46-8076-254DA2C9B342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88A4-156F-44A5-8F31-EE102DB375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610-4A9E-4F46-8076-254DA2C9B342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88A4-156F-44A5-8F31-EE102DB375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610-4A9E-4F46-8076-254DA2C9B342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88A4-156F-44A5-8F31-EE102DB375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610-4A9E-4F46-8076-254DA2C9B342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88A4-156F-44A5-8F31-EE102DB375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610-4A9E-4F46-8076-254DA2C9B342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88A4-156F-44A5-8F31-EE102DB375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610-4A9E-4F46-8076-254DA2C9B342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88A4-156F-44A5-8F31-EE102DB375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62610-4A9E-4F46-8076-254DA2C9B342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E88A4-156F-44A5-8F31-EE102DB375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Albertus Medium" pitchFamily="34" charset="0"/>
              </a:rPr>
              <a:t>Traduction juxtalinéaire</a:t>
            </a:r>
            <a:endParaRPr lang="fr-FR" dirty="0">
              <a:solidFill>
                <a:schemeClr val="accent4">
                  <a:lumMod val="75000"/>
                </a:schemeClr>
              </a:solidFill>
              <a:latin typeface="Albertus Medium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chemeClr val="tx1"/>
                </a:solidFill>
              </a:rPr>
              <a:t>Flora </a:t>
            </a:r>
            <a:r>
              <a:rPr lang="fr-FR" sz="2000" dirty="0" err="1" smtClean="0">
                <a:solidFill>
                  <a:schemeClr val="tx1"/>
                </a:solidFill>
              </a:rPr>
              <a:t>Ransmayr</a:t>
            </a:r>
            <a:r>
              <a:rPr lang="fr-FR" sz="2000" dirty="0" smtClean="0">
                <a:solidFill>
                  <a:schemeClr val="tx1"/>
                </a:solidFill>
              </a:rPr>
              <a:t> &amp; Sarah Bauer</a:t>
            </a:r>
            <a:endParaRPr lang="fr-F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71736" y="2285992"/>
            <a:ext cx="41434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</a:rPr>
              <a:t>avait donné à son </a:t>
            </a:r>
            <a:r>
              <a:rPr lang="fr-FR" sz="3200" dirty="0" smtClean="0">
                <a:solidFill>
                  <a:srgbClr val="0070C0"/>
                </a:solidFill>
              </a:rPr>
              <a:t>fils</a:t>
            </a:r>
          </a:p>
          <a:p>
            <a:pPr algn="ctr"/>
            <a:endParaRPr lang="fr-FR" sz="3200" dirty="0" smtClean="0"/>
          </a:p>
          <a:p>
            <a:pPr algn="ctr"/>
            <a:r>
              <a:rPr lang="fr-FR" sz="3200" dirty="0" err="1" smtClean="0">
                <a:solidFill>
                  <a:srgbClr val="FF0000"/>
                </a:solidFill>
              </a:rPr>
              <a:t>nato</a:t>
            </a:r>
            <a:endParaRPr lang="fr-FR" sz="32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85984" y="2285992"/>
            <a:ext cx="45720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</a:rPr>
              <a:t>une chevelure </a:t>
            </a:r>
            <a:r>
              <a:rPr lang="fr-FR" sz="3200" dirty="0" smtClean="0">
                <a:solidFill>
                  <a:srgbClr val="0070C0"/>
                </a:solidFill>
              </a:rPr>
              <a:t>magnifique</a:t>
            </a:r>
          </a:p>
          <a:p>
            <a:pPr algn="ctr"/>
            <a:endParaRPr lang="fr-FR" sz="3200" dirty="0" smtClean="0">
              <a:solidFill>
                <a:srgbClr val="0070C0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FF0000"/>
                </a:solidFill>
              </a:rPr>
              <a:t>decoram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</a:rPr>
              <a:t>caesariem</a:t>
            </a:r>
            <a:endParaRPr lang="fr-FR" sz="32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57356" y="2285992"/>
            <a:ext cx="55721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</a:rPr>
              <a:t>l'éclat vermeil de la </a:t>
            </a:r>
            <a:r>
              <a:rPr lang="fr-FR" sz="3200" dirty="0" smtClean="0">
                <a:solidFill>
                  <a:srgbClr val="0070C0"/>
                </a:solidFill>
              </a:rPr>
              <a:t>jeunesse</a:t>
            </a:r>
          </a:p>
          <a:p>
            <a:pPr algn="ctr"/>
            <a:endParaRPr lang="fr-FR" sz="3200" dirty="0" smtClean="0"/>
          </a:p>
          <a:p>
            <a:pPr algn="ctr"/>
            <a:r>
              <a:rPr lang="fr-FR" sz="3200" dirty="0" err="1" smtClean="0">
                <a:solidFill>
                  <a:srgbClr val="FF0000"/>
                </a:solidFill>
              </a:rPr>
              <a:t>lumenque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</a:rPr>
              <a:t>iuuntae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</a:rPr>
              <a:t>purpureum</a:t>
            </a:r>
            <a:endParaRPr lang="fr-FR" sz="32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571604" y="1785926"/>
            <a:ext cx="607223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</a:rPr>
              <a:t>et des yeux pétillants de </a:t>
            </a:r>
            <a:r>
              <a:rPr lang="fr-FR" sz="3200" dirty="0" smtClean="0">
                <a:solidFill>
                  <a:srgbClr val="0070C0"/>
                </a:solidFill>
              </a:rPr>
              <a:t>charme</a:t>
            </a:r>
          </a:p>
          <a:p>
            <a:pPr algn="ctr"/>
            <a:endParaRPr lang="fr-FR" sz="3200" dirty="0" smtClean="0"/>
          </a:p>
          <a:p>
            <a:pPr algn="ctr"/>
            <a:r>
              <a:rPr lang="fr-FR" sz="3200" dirty="0" smtClean="0">
                <a:solidFill>
                  <a:srgbClr val="FF0000"/>
                </a:solidFill>
              </a:rPr>
              <a:t>et </a:t>
            </a:r>
            <a:r>
              <a:rPr lang="fr-FR" sz="3200" dirty="0" err="1" smtClean="0">
                <a:solidFill>
                  <a:srgbClr val="FF0000"/>
                </a:solidFill>
              </a:rPr>
              <a:t>laetos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</a:rPr>
              <a:t>oculis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</a:rPr>
              <a:t>adflarat</a:t>
            </a:r>
            <a:r>
              <a:rPr lang="fr-FR" sz="3200" dirty="0" smtClean="0">
                <a:solidFill>
                  <a:srgbClr val="FF0000"/>
                </a:solidFill>
              </a:rPr>
              <a:t> honores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57290" y="2143116"/>
            <a:ext cx="61436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</a:rPr>
              <a:t>Enée</a:t>
            </a:r>
            <a:endParaRPr lang="fr-FR" sz="3200" dirty="0"/>
          </a:p>
          <a:p>
            <a:endParaRPr lang="fr-FR" sz="3200" dirty="0" smtClean="0"/>
          </a:p>
          <a:p>
            <a:pPr algn="ctr"/>
            <a:r>
              <a:rPr lang="fr-FR" sz="3200" dirty="0" err="1" smtClean="0">
                <a:solidFill>
                  <a:srgbClr val="FF0000"/>
                </a:solidFill>
              </a:rPr>
              <a:t>Aeneas</a:t>
            </a:r>
            <a:endParaRPr lang="fr-FR" sz="32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42976" y="2143116"/>
            <a:ext cx="62865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</a:rPr>
              <a:t>se tenait droit</a:t>
            </a:r>
          </a:p>
          <a:p>
            <a:endParaRPr lang="fr-FR" sz="3200" dirty="0" smtClean="0"/>
          </a:p>
          <a:p>
            <a:pPr algn="ctr"/>
            <a:r>
              <a:rPr lang="fr-FR" sz="3200" dirty="0" err="1" smtClean="0">
                <a:solidFill>
                  <a:srgbClr val="FF0000"/>
                </a:solidFill>
              </a:rPr>
              <a:t>restitit</a:t>
            </a:r>
            <a:endParaRPr lang="fr-FR" sz="32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85918" y="2143116"/>
            <a:ext cx="53578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</a:rPr>
              <a:t>r</a:t>
            </a:r>
            <a:r>
              <a:rPr lang="fr-FR" sz="3200" dirty="0" smtClean="0">
                <a:solidFill>
                  <a:srgbClr val="0070C0"/>
                </a:solidFill>
              </a:rPr>
              <a:t>esplendissant</a:t>
            </a:r>
          </a:p>
          <a:p>
            <a:pPr algn="ctr"/>
            <a:endParaRPr lang="fr-FR" sz="3200" dirty="0" smtClean="0"/>
          </a:p>
          <a:p>
            <a:pPr algn="ctr"/>
            <a:r>
              <a:rPr lang="fr-FR" sz="3200" dirty="0" err="1" smtClean="0">
                <a:solidFill>
                  <a:srgbClr val="FF0000"/>
                </a:solidFill>
              </a:rPr>
              <a:t>refulsit</a:t>
            </a:r>
            <a:endParaRPr lang="fr-FR" sz="32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3108" y="1928802"/>
            <a:ext cx="5000660" cy="18466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</a:rPr>
              <a:t>dans une claire lumière</a:t>
            </a:r>
          </a:p>
          <a:p>
            <a:pPr algn="ctr"/>
            <a:endParaRPr lang="fr-FR" sz="3200" dirty="0" smtClean="0"/>
          </a:p>
          <a:p>
            <a:pPr algn="ctr"/>
            <a:r>
              <a:rPr lang="fr-FR" sz="3200" dirty="0" err="1" smtClean="0">
                <a:solidFill>
                  <a:srgbClr val="FF0000"/>
                </a:solidFill>
              </a:rPr>
              <a:t>claraque</a:t>
            </a:r>
            <a:r>
              <a:rPr lang="fr-FR" sz="3200" dirty="0" smtClean="0">
                <a:solidFill>
                  <a:srgbClr val="FF0000"/>
                </a:solidFill>
              </a:rPr>
              <a:t> in </a:t>
            </a:r>
            <a:r>
              <a:rPr lang="fr-FR" sz="3200" dirty="0" err="1" smtClean="0">
                <a:solidFill>
                  <a:srgbClr val="FF0000"/>
                </a:solidFill>
              </a:rPr>
              <a:t>luce</a:t>
            </a:r>
            <a:endParaRPr lang="fr-FR" sz="32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1928802"/>
            <a:ext cx="77867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</a:rPr>
              <a:t> le visage et les épaules semblables à un dieu</a:t>
            </a:r>
          </a:p>
          <a:p>
            <a:pPr algn="ctr"/>
            <a:endParaRPr lang="fr-FR" sz="3200" dirty="0" smtClean="0"/>
          </a:p>
          <a:p>
            <a:pPr algn="ctr"/>
            <a:r>
              <a:rPr lang="fr-FR" sz="3200" dirty="0" smtClean="0">
                <a:solidFill>
                  <a:srgbClr val="FF0000"/>
                </a:solidFill>
              </a:rPr>
              <a:t>os </a:t>
            </a:r>
            <a:r>
              <a:rPr lang="fr-FR" sz="3200" dirty="0" err="1" smtClean="0">
                <a:solidFill>
                  <a:srgbClr val="FF0000"/>
                </a:solidFill>
              </a:rPr>
              <a:t>umerosque</a:t>
            </a:r>
            <a:r>
              <a:rPr lang="fr-FR" sz="3200" dirty="0" smtClean="0">
                <a:solidFill>
                  <a:srgbClr val="FF0000"/>
                </a:solidFill>
              </a:rPr>
              <a:t> deo similis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00232" y="1500174"/>
            <a:ext cx="464347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</a:rPr>
              <a:t>c</a:t>
            </a:r>
            <a:r>
              <a:rPr lang="fr-FR" sz="3200" dirty="0" smtClean="0">
                <a:solidFill>
                  <a:srgbClr val="0070C0"/>
                </a:solidFill>
              </a:rPr>
              <a:t>ar</a:t>
            </a:r>
          </a:p>
          <a:p>
            <a:pPr algn="ctr"/>
            <a:endParaRPr lang="fr-FR" sz="3200" dirty="0" smtClean="0"/>
          </a:p>
          <a:p>
            <a:pPr algn="ctr"/>
            <a:r>
              <a:rPr lang="fr-FR" sz="3200" dirty="0" err="1" smtClean="0">
                <a:solidFill>
                  <a:srgbClr val="FF0000"/>
                </a:solidFill>
              </a:rPr>
              <a:t>namque</a:t>
            </a:r>
            <a:endParaRPr lang="fr-FR" sz="3200" dirty="0" smtClean="0">
              <a:solidFill>
                <a:srgbClr val="FF0000"/>
              </a:solidFill>
            </a:endParaRPr>
          </a:p>
          <a:p>
            <a:pPr algn="ctr"/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85984" y="1928802"/>
            <a:ext cx="41434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</a:rPr>
              <a:t>sa </a:t>
            </a:r>
            <a:r>
              <a:rPr lang="fr-FR" sz="3200" dirty="0" smtClean="0">
                <a:solidFill>
                  <a:srgbClr val="0070C0"/>
                </a:solidFill>
              </a:rPr>
              <a:t>mère</a:t>
            </a:r>
          </a:p>
          <a:p>
            <a:pPr algn="ctr"/>
            <a:endParaRPr lang="fr-FR" sz="3200" dirty="0" smtClean="0"/>
          </a:p>
          <a:p>
            <a:pPr algn="ctr"/>
            <a:r>
              <a:rPr lang="fr-FR" sz="3200" dirty="0" err="1" smtClean="0">
                <a:solidFill>
                  <a:srgbClr val="FF0000"/>
                </a:solidFill>
              </a:rPr>
              <a:t>genetrix</a:t>
            </a:r>
            <a:endParaRPr lang="fr-FR" sz="3200" dirty="0" smtClean="0">
              <a:solidFill>
                <a:srgbClr val="FF0000"/>
              </a:solidFill>
            </a:endParaRPr>
          </a:p>
          <a:p>
            <a:pPr algn="ctr"/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428860" y="2071678"/>
            <a:ext cx="407196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</a:rPr>
              <a:t>elle-même</a:t>
            </a:r>
          </a:p>
          <a:p>
            <a:pPr algn="ctr"/>
            <a:endParaRPr lang="fr-FR" sz="3200" dirty="0" smtClean="0"/>
          </a:p>
          <a:p>
            <a:pPr algn="ctr"/>
            <a:r>
              <a:rPr lang="fr-FR" sz="3200" dirty="0" err="1" smtClean="0">
                <a:solidFill>
                  <a:srgbClr val="FF0000"/>
                </a:solidFill>
              </a:rPr>
              <a:t>ipsa</a:t>
            </a:r>
            <a:endParaRPr lang="fr-FR" sz="32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59</Words>
  <Application>Microsoft Office PowerPoint</Application>
  <PresentationFormat>Affichage à l'écran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Traduction juxtalinéaire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Traduction juxtalinéaire</dc:title>
  <dc:creator>admin</dc:creator>
  <cp:lastModifiedBy>admin</cp:lastModifiedBy>
  <cp:revision>4</cp:revision>
  <dcterms:created xsi:type="dcterms:W3CDTF">2019-02-13T14:48:38Z</dcterms:created>
  <dcterms:modified xsi:type="dcterms:W3CDTF">2019-02-19T12:32:58Z</dcterms:modified>
</cp:coreProperties>
</file>