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45E7-59CD-427B-9D80-A1C5209F9D11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EFD1-0C37-4814-B759-9690EF2E51F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6600" b="1" i="1" dirty="0" smtClean="0">
                <a:solidFill>
                  <a:srgbClr val="FF0000"/>
                </a:solidFill>
              </a:rPr>
              <a:t>Traduction juxtalinéaire</a:t>
            </a:r>
            <a:endParaRPr lang="fr-FR" sz="6600" b="1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6600" dirty="0" smtClean="0">
                <a:solidFill>
                  <a:schemeClr val="accent5"/>
                </a:solidFill>
              </a:rPr>
              <a:t>    Enfin</a:t>
            </a:r>
            <a:r>
              <a:rPr lang="fr-FR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elle s’avance   </a:t>
            </a:r>
          </a:p>
          <a:p>
            <a:pPr>
              <a:buNone/>
            </a:pPr>
            <a:r>
              <a:rPr lang="fr-FR" sz="6600" dirty="0">
                <a:solidFill>
                  <a:schemeClr val="accent5"/>
                </a:solidFill>
              </a:rPr>
              <a:t> </a:t>
            </a:r>
            <a:r>
              <a:rPr lang="fr-FR" sz="6600" dirty="0" smtClean="0">
                <a:solidFill>
                  <a:schemeClr val="accent5"/>
                </a:solidFill>
              </a:rPr>
              <a:t>  Tandem </a:t>
            </a:r>
            <a:r>
              <a:rPr lang="fr-FR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progreditur</a:t>
            </a:r>
            <a:r>
              <a:rPr lang="fr-FR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endParaRPr lang="fr-FR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28802"/>
            <a:ext cx="9358346" cy="4525963"/>
          </a:xfrm>
        </p:spPr>
        <p:txBody>
          <a:bodyPr/>
          <a:lstStyle/>
          <a:p>
            <a:pPr>
              <a:buNone/>
            </a:pPr>
            <a:r>
              <a:rPr lang="fr-FR" sz="6000" dirty="0" smtClean="0"/>
              <a:t> </a:t>
            </a:r>
            <a:r>
              <a:rPr lang="fr-FR" sz="6000" dirty="0" smtClean="0">
                <a:solidFill>
                  <a:schemeClr val="accent5">
                    <a:lumMod val="75000"/>
                  </a:schemeClr>
                </a:solidFill>
              </a:rPr>
              <a:t>au milieu 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</a:rPr>
              <a:t>d’une</a:t>
            </a:r>
            <a:r>
              <a:rPr lang="fr-FR" sz="6000" dirty="0" smtClean="0"/>
              <a:t> </a:t>
            </a:r>
            <a:r>
              <a:rPr lang="fr-FR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longue</a:t>
            </a:r>
            <a:r>
              <a:rPr lang="fr-FR" sz="6000" dirty="0" smtClean="0"/>
              <a:t> 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</a:rPr>
              <a:t>suite,</a:t>
            </a:r>
          </a:p>
          <a:p>
            <a:pPr>
              <a:buNone/>
            </a:pPr>
            <a:r>
              <a:rPr lang="fr-FR" sz="6000" dirty="0" smtClean="0"/>
              <a:t> </a:t>
            </a:r>
            <a:r>
              <a:rPr lang="fr-FR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magna</a:t>
            </a:r>
            <a:r>
              <a:rPr lang="fr-FR" sz="6000" dirty="0" smtClean="0"/>
              <a:t> </a:t>
            </a:r>
            <a:r>
              <a:rPr lang="fr-FR" sz="6000" dirty="0" err="1" smtClean="0">
                <a:solidFill>
                  <a:schemeClr val="accent5">
                    <a:lumMod val="75000"/>
                  </a:schemeClr>
                </a:solidFill>
              </a:rPr>
              <a:t>stipante</a:t>
            </a:r>
            <a:r>
              <a:rPr lang="fr-FR" sz="6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</a:rPr>
              <a:t>caterua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Vêtue </a:t>
            </a:r>
            <a:r>
              <a:rPr lang="fr-FR" sz="6000" dirty="0" smtClean="0">
                <a:solidFill>
                  <a:schemeClr val="accent2">
                    <a:lumMod val="75000"/>
                  </a:schemeClr>
                </a:solidFill>
              </a:rPr>
              <a:t>d’une chlamyde</a:t>
            </a:r>
          </a:p>
          <a:p>
            <a:pPr>
              <a:buNone/>
            </a:pPr>
            <a:r>
              <a:rPr lang="fr-FR" sz="6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60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fr-FR" sz="6000" dirty="0" err="1" smtClean="0">
                <a:solidFill>
                  <a:schemeClr val="accent2">
                    <a:lumMod val="75000"/>
                  </a:schemeClr>
                </a:solidFill>
              </a:rPr>
              <a:t>chlamydem</a:t>
            </a:r>
            <a:r>
              <a:rPr lang="fr-FR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circumdata</a:t>
            </a:r>
            <a:endParaRPr lang="fr-FR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</a:rPr>
              <a:t>de Sidon </a:t>
            </a:r>
            <a:r>
              <a:rPr lang="fr-FR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à frange </a:t>
            </a:r>
            <a:r>
              <a:rPr lang="fr-FR" sz="6600" dirty="0" smtClean="0">
                <a:solidFill>
                  <a:schemeClr val="bg1">
                    <a:lumMod val="50000"/>
                  </a:schemeClr>
                </a:solidFill>
              </a:rPr>
              <a:t>brodée</a:t>
            </a:r>
            <a:r>
              <a:rPr lang="fr-FR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6600" dirty="0" err="1" smtClean="0">
                <a:solidFill>
                  <a:schemeClr val="accent3">
                    <a:lumMod val="75000"/>
                  </a:schemeClr>
                </a:solidFill>
              </a:rPr>
              <a:t>Sidoniam</a:t>
            </a:r>
            <a:r>
              <a:rPr lang="fr-FR" sz="6600" dirty="0" smtClean="0"/>
              <a:t> </a:t>
            </a:r>
            <a:r>
              <a:rPr lang="fr-FR" sz="6600" dirty="0" err="1" smtClean="0">
                <a:solidFill>
                  <a:schemeClr val="bg1">
                    <a:lumMod val="50000"/>
                  </a:schemeClr>
                </a:solidFill>
              </a:rPr>
              <a:t>picto</a:t>
            </a:r>
            <a:r>
              <a:rPr lang="fr-FR" sz="6600" dirty="0" smtClean="0"/>
              <a:t> </a:t>
            </a:r>
            <a:r>
              <a:rPr lang="fr-FR" sz="6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limbo</a:t>
            </a:r>
            <a:r>
              <a:rPr lang="fr-FR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fr-FR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6000" dirty="0" smtClean="0"/>
              <a:t> </a:t>
            </a:r>
            <a:r>
              <a:rPr lang="fr-FR" sz="6000" dirty="0" smtClean="0">
                <a:solidFill>
                  <a:srgbClr val="7030A0"/>
                </a:solidFill>
              </a:rPr>
              <a:t>Elle porte 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</a:rPr>
              <a:t>un carquois </a:t>
            </a:r>
            <a:r>
              <a:rPr lang="fr-FR" sz="6000" dirty="0" smtClean="0">
                <a:solidFill>
                  <a:srgbClr val="002060"/>
                </a:solidFill>
              </a:rPr>
              <a:t>d’or;</a:t>
            </a:r>
          </a:p>
          <a:p>
            <a:pPr>
              <a:buNone/>
            </a:pPr>
            <a:r>
              <a:rPr lang="fr-FR" sz="6000" dirty="0" smtClean="0">
                <a:solidFill>
                  <a:srgbClr val="7030A0"/>
                </a:solidFill>
              </a:rPr>
              <a:t>     Cui</a:t>
            </a:r>
            <a:r>
              <a:rPr lang="fr-FR" sz="6000" dirty="0" smtClean="0"/>
              <a:t> 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</a:rPr>
              <a:t>pharetra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6000" dirty="0" smtClean="0">
                <a:solidFill>
                  <a:srgbClr val="002060"/>
                </a:solidFill>
              </a:rPr>
              <a:t>ex auro,</a:t>
            </a:r>
          </a:p>
          <a:p>
            <a:pPr>
              <a:buNone/>
            </a:pPr>
            <a:r>
              <a:rPr lang="fr-FR" sz="6000" dirty="0"/>
              <a:t> </a:t>
            </a:r>
            <a:r>
              <a:rPr lang="fr-FR" sz="6000" dirty="0" smtClean="0"/>
              <a:t> </a:t>
            </a:r>
            <a:endParaRPr lang="fr-FR" sz="6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un nœud</a:t>
            </a:r>
            <a:r>
              <a:rPr lang="fr-FR" sz="4800" dirty="0" smtClean="0"/>
              <a:t> </a:t>
            </a:r>
            <a:r>
              <a:rPr lang="fr-FR" sz="4800" dirty="0" smtClean="0">
                <a:solidFill>
                  <a:srgbClr val="C00000"/>
                </a:solidFill>
              </a:rPr>
              <a:t>d’or</a:t>
            </a:r>
            <a:r>
              <a:rPr lang="fr-FR" sz="4800" dirty="0" smtClean="0"/>
              <a:t> </a:t>
            </a:r>
            <a:r>
              <a:rPr lang="fr-FR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retient</a:t>
            </a:r>
            <a:r>
              <a:rPr lang="fr-FR" sz="4800" dirty="0" smtClean="0"/>
              <a:t> </a:t>
            </a:r>
            <a:r>
              <a:rPr lang="fr-FR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 cheveux; </a:t>
            </a:r>
            <a:r>
              <a:rPr lang="fr-FR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crines</a:t>
            </a:r>
            <a:r>
              <a:rPr lang="fr-FR" sz="4800" dirty="0" smtClean="0"/>
              <a:t> </a:t>
            </a:r>
            <a:r>
              <a:rPr lang="fr-FR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nodantur</a:t>
            </a:r>
            <a:r>
              <a:rPr lang="fr-FR" sz="4800" dirty="0" smtClean="0"/>
              <a:t> </a:t>
            </a:r>
            <a:r>
              <a:rPr lang="fr-FR" sz="4800" dirty="0" smtClean="0">
                <a:solidFill>
                  <a:srgbClr val="C00000"/>
                </a:solidFill>
              </a:rPr>
              <a:t>in </a:t>
            </a:r>
            <a:r>
              <a:rPr lang="fr-FR" sz="4800" dirty="0" err="1" smtClean="0">
                <a:solidFill>
                  <a:srgbClr val="C00000"/>
                </a:solidFill>
              </a:rPr>
              <a:t>aurum</a:t>
            </a:r>
            <a:r>
              <a:rPr lang="fr-FR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fr-FR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6000" dirty="0" smtClean="0"/>
              <a:t> </a:t>
            </a:r>
            <a:r>
              <a:rPr lang="fr-FR" sz="6000" dirty="0" smtClean="0">
                <a:solidFill>
                  <a:srgbClr val="FF0000"/>
                </a:solidFill>
              </a:rPr>
              <a:t>et d’or aussi </a:t>
            </a:r>
            <a:r>
              <a:rPr lang="fr-FR" sz="6000" dirty="0" smtClean="0">
                <a:solidFill>
                  <a:srgbClr val="002060"/>
                </a:solidFill>
              </a:rPr>
              <a:t>est la fibule</a:t>
            </a:r>
          </a:p>
          <a:p>
            <a:pPr>
              <a:buNone/>
            </a:pPr>
            <a:r>
              <a:rPr lang="fr-FR" sz="6000" dirty="0" smtClean="0">
                <a:solidFill>
                  <a:srgbClr val="FF0000"/>
                </a:solidFill>
              </a:rPr>
              <a:t>          </a:t>
            </a:r>
            <a:r>
              <a:rPr lang="fr-FR" sz="6000" dirty="0" err="1" smtClean="0">
                <a:solidFill>
                  <a:srgbClr val="FF0000"/>
                </a:solidFill>
              </a:rPr>
              <a:t>aurea</a:t>
            </a:r>
            <a:r>
              <a:rPr lang="fr-FR" sz="6000" dirty="0" smtClean="0">
                <a:solidFill>
                  <a:srgbClr val="FF0000"/>
                </a:solidFill>
              </a:rPr>
              <a:t> </a:t>
            </a:r>
            <a:r>
              <a:rPr lang="fr-FR" sz="6000" dirty="0" err="1" smtClean="0">
                <a:solidFill>
                  <a:srgbClr val="002060"/>
                </a:solidFill>
              </a:rPr>
              <a:t>fibula</a:t>
            </a:r>
            <a:endParaRPr lang="fr-FR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dirty="0" smtClean="0"/>
              <a:t> </a:t>
            </a:r>
            <a:r>
              <a:rPr lang="fr-FR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qui attache </a:t>
            </a:r>
            <a:r>
              <a:rPr lang="fr-FR" sz="4800" dirty="0" smtClean="0">
                <a:solidFill>
                  <a:srgbClr val="00B0F0"/>
                </a:solidFill>
              </a:rPr>
              <a:t>son vêtement </a:t>
            </a:r>
            <a:r>
              <a:rPr lang="fr-FR" sz="4800" dirty="0" smtClean="0">
                <a:solidFill>
                  <a:schemeClr val="accent5">
                    <a:lumMod val="75000"/>
                  </a:schemeClr>
                </a:solidFill>
              </a:rPr>
              <a:t>pourpre</a:t>
            </a:r>
            <a:r>
              <a:rPr lang="fr-FR" sz="48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fr-FR" sz="480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fr-FR" sz="4800" dirty="0" err="1" smtClean="0">
                <a:solidFill>
                  <a:schemeClr val="accent5">
                    <a:lumMod val="75000"/>
                  </a:schemeClr>
                </a:solidFill>
              </a:rPr>
              <a:t>purpuream</a:t>
            </a:r>
            <a:r>
              <a:rPr lang="fr-FR" sz="4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subnectit</a:t>
            </a:r>
            <a:r>
              <a:rPr lang="fr-FR" sz="4800" dirty="0" smtClean="0"/>
              <a:t> </a:t>
            </a:r>
            <a:r>
              <a:rPr lang="fr-FR" sz="4800" dirty="0" err="1" smtClean="0">
                <a:solidFill>
                  <a:srgbClr val="00B0F0"/>
                </a:solidFill>
              </a:rPr>
              <a:t>uestem</a:t>
            </a:r>
            <a:r>
              <a:rPr lang="fr-FR" sz="4800" dirty="0" smtClean="0">
                <a:solidFill>
                  <a:srgbClr val="00B0F0"/>
                </a:solidFill>
              </a:rPr>
              <a:t>.</a:t>
            </a:r>
            <a:endParaRPr lang="fr-FR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90</Words>
  <Application>Microsoft Office PowerPoint</Application>
  <PresentationFormat>Affichage à l'écran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Traduction juxtalinéaire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Traduction juxtalinéaire</dc:title>
  <dc:creator>admin</dc:creator>
  <cp:lastModifiedBy>admin</cp:lastModifiedBy>
  <cp:revision>6</cp:revision>
  <dcterms:created xsi:type="dcterms:W3CDTF">2019-02-13T14:06:46Z</dcterms:created>
  <dcterms:modified xsi:type="dcterms:W3CDTF">2019-02-13T14:58:56Z</dcterms:modified>
</cp:coreProperties>
</file>