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6" r:id="rId6"/>
    <p:sldId id="278" r:id="rId7"/>
    <p:sldId id="277" r:id="rId8"/>
    <p:sldId id="280" r:id="rId9"/>
    <p:sldId id="281" r:id="rId10"/>
    <p:sldId id="282" r:id="rId11"/>
    <p:sldId id="283" r:id="rId12"/>
    <p:sldId id="284" r:id="rId13"/>
    <p:sldId id="285" r:id="rId14"/>
    <p:sldId id="286" r:id="rId15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718"/>
  </p:normalViewPr>
  <p:slideViewPr>
    <p:cSldViewPr snapToGrid="0">
      <p:cViewPr varScale="1">
        <p:scale>
          <a:sx n="84" d="100"/>
          <a:sy n="84" d="100"/>
        </p:scale>
        <p:origin x="90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B129C17-9205-4554-BF5C-070656C21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41E939-D5BE-4B7F-BCD2-05DCC4E5E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27397-26AB-4BF2-9EED-78506C3A3B86}" type="datetime1">
              <a:rPr lang="fr-FR" smtClean="0"/>
              <a:t>31/01/2022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1800B1-1D76-46D4-ADAF-FD5EA7AFB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BFA674-DC58-422B-8963-09FD1B05ED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42FE58-2C2A-433E-A3EF-B39ACF9731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565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1EB6D-5E3C-4114-A118-FF801E1B7CD3}" type="datetime1">
              <a:rPr lang="fr-FR" smtClean="0"/>
              <a:pPr/>
              <a:t>31/01/2022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7DC217-DF71-1A49-B3EA-559F1F43B0F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7DC217-DF71-1A49-B3EA-559F1F43B0F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72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1" name="Forme libre 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2" name="Forme libre 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8" name="Forme libre 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2" name="Forme libre 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7" name="Forme libre 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Forme libre 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17" name="Forme libre 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8" name="Forme libre 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que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«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»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’imag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u texte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1" name="Espace réservé du texte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7" name="Espace réservé d’image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2" name="Espace réservé du texte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3" name="Espace réservé du texte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8" name="Espace réservé d’image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4" name="Espace réservé du texte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5" name="Espace réservé du texte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9" name="Espace réservé d’image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u texte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7" name="Espace réservé du texte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9" name="Forme libre 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1" name="Forme libre 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7" name="Forme libre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8" name="Forme libre 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9" name="Forme libre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te l’équi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’imag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u texte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2" name="Espace réservé du texte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3" name="Espace réservé d’image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4" name="Espace réservé du texte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5" name="Espace réservé du texte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6" name="Espace réservé d’image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7" name="Espace réservé du texte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8" name="Espace réservé du texte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9" name="Espace réservé d’image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0" name="Espace réservé du texte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1" name="Espace réservé du texte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2" name="Espace réservé d’image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3" name="Espace réservé du texte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4" name="Espace réservé du texte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5" name="Espace réservé d’image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6" name="Espace réservé du texte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7" name="Espace réservé du texte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8" name="Espace réservé d’image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9" name="Espace réservé du texte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50" name="Espace réservé du texte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51" name="Espace réservé d’image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52" name="Espace réservé du texte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53" name="Espace réservé du texte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nBHiXPRbGo" TargetMode="External"/><Relationship Id="rId2" Type="http://schemas.openxmlformats.org/officeDocument/2006/relationships/hyperlink" Target="https://youtu.be/lN5Kk6P24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6168489" cy="1683182"/>
          </a:xfrm>
        </p:spPr>
        <p:txBody>
          <a:bodyPr rtlCol="0"/>
          <a:lstStyle/>
          <a:p>
            <a:pPr rtl="0"/>
            <a:r>
              <a:rPr lang="fr-FR" dirty="0" err="1"/>
              <a:t>Deutschland</a:t>
            </a:r>
            <a:r>
              <a:rPr lang="fr-FR" dirty="0"/>
              <a:t> , </a:t>
            </a:r>
            <a:r>
              <a:rPr lang="fr-FR" dirty="0" err="1"/>
              <a:t>Frankreich</a:t>
            </a:r>
            <a:r>
              <a:rPr lang="fr-FR" dirty="0"/>
              <a:t> : </a:t>
            </a:r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Freundschaft</a:t>
            </a:r>
            <a:r>
              <a:rPr lang="fr-FR" dirty="0"/>
              <a:t>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2725531"/>
            <a:ext cx="9500507" cy="806675"/>
          </a:xfrm>
        </p:spPr>
        <p:txBody>
          <a:bodyPr rtlCol="0"/>
          <a:lstStyle/>
          <a:p>
            <a:pPr rtl="0"/>
            <a:r>
              <a:rPr lang="fr-FR" sz="1600" dirty="0"/>
              <a:t>1/</a:t>
            </a:r>
            <a:r>
              <a:rPr lang="fr-FR" sz="1600" dirty="0" err="1"/>
              <a:t>Geschichte</a:t>
            </a:r>
            <a:r>
              <a:rPr lang="fr-FR" sz="1600" dirty="0"/>
              <a:t> : </a:t>
            </a:r>
            <a:r>
              <a:rPr lang="fr-FR" sz="1600" dirty="0" err="1"/>
              <a:t>Adenauers</a:t>
            </a:r>
            <a:r>
              <a:rPr lang="fr-FR" sz="1600" dirty="0"/>
              <a:t> </a:t>
            </a:r>
            <a:r>
              <a:rPr lang="fr-FR" sz="1600" dirty="0" err="1"/>
              <a:t>Rede</a:t>
            </a:r>
            <a:r>
              <a:rPr lang="fr-FR" sz="1600" dirty="0"/>
              <a:t>. </a:t>
            </a:r>
          </a:p>
          <a:p>
            <a:pPr rtl="0"/>
            <a:r>
              <a:rPr lang="fr-FR" sz="1600" dirty="0" err="1"/>
              <a:t>Ein</a:t>
            </a:r>
            <a:r>
              <a:rPr lang="fr-FR" sz="1600" dirty="0"/>
              <a:t> </a:t>
            </a:r>
            <a:r>
              <a:rPr lang="fr-FR" sz="1600" dirty="0" err="1"/>
              <a:t>freiwiliges</a:t>
            </a:r>
            <a:r>
              <a:rPr lang="fr-FR" sz="1600" dirty="0"/>
              <a:t> </a:t>
            </a:r>
            <a:r>
              <a:rPr lang="fr-FR" sz="1600" dirty="0" err="1"/>
              <a:t>soziales</a:t>
            </a:r>
            <a:r>
              <a:rPr lang="fr-FR" sz="1600" dirty="0"/>
              <a:t> </a:t>
            </a:r>
            <a:r>
              <a:rPr lang="fr-FR" sz="1600" dirty="0" err="1"/>
              <a:t>Jahr</a:t>
            </a:r>
            <a:endParaRPr lang="fr-FR" sz="1600" dirty="0"/>
          </a:p>
          <a:p>
            <a:pPr rtl="0"/>
            <a:r>
              <a:rPr lang="fr-FR" sz="1600" dirty="0" err="1"/>
              <a:t>Dein</a:t>
            </a:r>
            <a:r>
              <a:rPr lang="fr-FR" sz="1600" dirty="0"/>
              <a:t> </a:t>
            </a:r>
            <a:r>
              <a:rPr lang="fr-FR" sz="1600" dirty="0" err="1"/>
              <a:t>Ziel</a:t>
            </a:r>
            <a:r>
              <a:rPr lang="fr-FR" sz="1600" dirty="0"/>
              <a:t> : </a:t>
            </a:r>
            <a:r>
              <a:rPr lang="fr-FR" sz="1600" dirty="0" err="1"/>
              <a:t>einen</a:t>
            </a:r>
            <a:r>
              <a:rPr lang="fr-FR" sz="1600" dirty="0"/>
              <a:t> </a:t>
            </a:r>
            <a:r>
              <a:rPr lang="fr-FR" sz="1600" dirty="0" err="1"/>
              <a:t>Reiseplan</a:t>
            </a:r>
            <a:r>
              <a:rPr lang="fr-FR" sz="1600" dirty="0"/>
              <a:t> </a:t>
            </a:r>
            <a:r>
              <a:rPr lang="fr-FR" sz="1600" dirty="0" err="1"/>
              <a:t>machen</a:t>
            </a:r>
            <a:endParaRPr lang="fr-FR" sz="1600" dirty="0"/>
          </a:p>
          <a:p>
            <a:pPr rtl="0"/>
            <a:r>
              <a:rPr lang="fr-FR" sz="1600" dirty="0"/>
              <a:t>2/ Berlin </a:t>
            </a:r>
            <a:r>
              <a:rPr lang="fr-FR" sz="1600" dirty="0" err="1"/>
              <a:t>und</a:t>
            </a:r>
            <a:r>
              <a:rPr lang="fr-FR" sz="1600" dirty="0"/>
              <a:t> seine </a:t>
            </a:r>
            <a:r>
              <a:rPr lang="fr-FR" sz="1600" dirty="0" err="1"/>
              <a:t>Identität</a:t>
            </a:r>
            <a:r>
              <a:rPr lang="fr-FR" sz="1600" dirty="0"/>
              <a:t>. </a:t>
            </a:r>
          </a:p>
          <a:p>
            <a:pPr rtl="0"/>
            <a:r>
              <a:rPr lang="fr-FR" sz="1600" dirty="0" err="1"/>
              <a:t>Eine</a:t>
            </a:r>
            <a:r>
              <a:rPr lang="fr-FR" sz="1600" dirty="0"/>
              <a:t> </a:t>
            </a:r>
            <a:r>
              <a:rPr lang="fr-FR" sz="1600" dirty="0" err="1"/>
              <a:t>Rede</a:t>
            </a:r>
            <a:r>
              <a:rPr lang="fr-FR" sz="1600" dirty="0"/>
              <a:t> </a:t>
            </a:r>
            <a:r>
              <a:rPr lang="fr-FR" sz="1600" dirty="0" err="1"/>
              <a:t>zum</a:t>
            </a:r>
            <a:r>
              <a:rPr lang="fr-FR" sz="1600" dirty="0"/>
              <a:t> </a:t>
            </a:r>
            <a:r>
              <a:rPr lang="fr-FR" sz="1600" dirty="0" err="1"/>
              <a:t>Ampelmann</a:t>
            </a:r>
            <a:r>
              <a:rPr lang="fr-FR" sz="1600" dirty="0"/>
              <a:t> </a:t>
            </a:r>
            <a:r>
              <a:rPr lang="fr-FR" sz="1600" dirty="0" err="1"/>
              <a:t>schreiben</a:t>
            </a:r>
            <a:r>
              <a:rPr lang="fr-FR" sz="1600" dirty="0"/>
              <a:t>!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CF82A-D4B0-43CD-8B2E-C2B6791D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rmAutofit/>
          </a:bodyPr>
          <a:lstStyle/>
          <a:p>
            <a:r>
              <a:rPr lang="fr-FR" sz="4400"/>
              <a:t>Du </a:t>
            </a:r>
            <a:r>
              <a:rPr lang="fr-FR" sz="4400" err="1"/>
              <a:t>bearbeitest</a:t>
            </a:r>
            <a:r>
              <a:rPr lang="fr-FR" sz="4400"/>
              <a:t> </a:t>
            </a:r>
            <a:r>
              <a:rPr lang="fr-FR" sz="4400" err="1"/>
              <a:t>das</a:t>
            </a:r>
            <a:r>
              <a:rPr lang="fr-FR" sz="4400"/>
              <a:t> </a:t>
            </a:r>
            <a:r>
              <a:rPr lang="fr-FR" sz="4400" err="1"/>
              <a:t>Video</a:t>
            </a:r>
            <a:r>
              <a:rPr lang="fr-FR" sz="4400"/>
              <a:t> mit </a:t>
            </a:r>
            <a:r>
              <a:rPr lang="fr-FR" sz="4400" err="1"/>
              <a:t>dem</a:t>
            </a:r>
            <a:r>
              <a:rPr lang="fr-FR" sz="4400"/>
              <a:t> </a:t>
            </a:r>
            <a:r>
              <a:rPr lang="fr-FR" sz="4400" err="1"/>
              <a:t>Arbeitsblatt</a:t>
            </a:r>
            <a:r>
              <a:rPr lang="fr-FR" sz="4400"/>
              <a:t> K1 N°15</a:t>
            </a:r>
          </a:p>
        </p:txBody>
      </p:sp>
      <p:pic>
        <p:nvPicPr>
          <p:cNvPr id="7" name="Axe8_Kapitel1_Freiwilligendienst_video25">
            <a:hlinkClick r:id="" action="ppaction://media"/>
            <a:extLst>
              <a:ext uri="{FF2B5EF4-FFF2-40B4-BE49-F238E27FC236}">
                <a16:creationId xmlns:a16="http://schemas.microsoft.com/office/drawing/2014/main" id="{CF0CF182-2E39-4679-8187-3DD9CF2AB9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2022" y="2087561"/>
            <a:ext cx="5990124" cy="3366815"/>
          </a:xfr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67729B-BB9C-481A-B884-F035C1613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95781A-1535-4A8B-AE70-E27679D3B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7DD78-3611-48A2-A614-891BAFDE1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fr-FR" noProof="0" smtClean="0"/>
              <a:pPr rtl="0">
                <a:spcAft>
                  <a:spcPts val="600"/>
                </a:spcAft>
              </a:pPr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822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47F5D-4984-4DFC-B720-CF6BEF28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rmAutofit/>
          </a:bodyPr>
          <a:lstStyle/>
          <a:p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jetzt</a:t>
            </a:r>
            <a:r>
              <a:rPr lang="fr-FR" dirty="0"/>
              <a:t> </a:t>
            </a:r>
            <a:r>
              <a:rPr lang="fr-FR" dirty="0" err="1"/>
              <a:t>bist</a:t>
            </a:r>
            <a:r>
              <a:rPr lang="fr-FR" dirty="0"/>
              <a:t> du </a:t>
            </a:r>
            <a:r>
              <a:rPr lang="fr-FR" dirty="0" err="1"/>
              <a:t>dran</a:t>
            </a:r>
            <a:r>
              <a:rPr lang="fr-FR" dirty="0"/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552E1-0C3D-4C0B-BD1A-486DCF2DF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rmAutofit/>
          </a:bodyPr>
          <a:lstStyle/>
          <a:p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kann</a:t>
            </a:r>
            <a:r>
              <a:rPr lang="fr-FR" sz="2000" dirty="0"/>
              <a:t> man in Lectoure, Toulouse </a:t>
            </a:r>
            <a:r>
              <a:rPr lang="fr-FR" sz="2000" dirty="0" err="1"/>
              <a:t>oder</a:t>
            </a:r>
            <a:r>
              <a:rPr lang="fr-FR" sz="2000" dirty="0"/>
              <a:t> Agen </a:t>
            </a:r>
            <a:r>
              <a:rPr lang="fr-FR" sz="2000" dirty="0" err="1"/>
              <a:t>während</a:t>
            </a:r>
            <a:r>
              <a:rPr lang="fr-FR" sz="2000" dirty="0"/>
              <a:t> </a:t>
            </a:r>
            <a:r>
              <a:rPr lang="fr-FR" sz="2000" dirty="0" err="1"/>
              <a:t>einem</a:t>
            </a:r>
            <a:r>
              <a:rPr lang="fr-FR" sz="2000" dirty="0"/>
              <a:t> </a:t>
            </a:r>
            <a:r>
              <a:rPr lang="fr-FR" sz="2000" dirty="0" err="1"/>
              <a:t>Jahr</a:t>
            </a:r>
            <a:r>
              <a:rPr lang="fr-FR" sz="2000" dirty="0"/>
              <a:t> </a:t>
            </a:r>
            <a:r>
              <a:rPr lang="fr-FR" sz="2000" dirty="0" err="1"/>
              <a:t>machen</a:t>
            </a:r>
            <a:r>
              <a:rPr lang="fr-FR" sz="2000" dirty="0"/>
              <a:t>? </a:t>
            </a:r>
          </a:p>
          <a:p>
            <a:r>
              <a:rPr lang="fr-FR" sz="2000" dirty="0"/>
              <a:t>Du </a:t>
            </a:r>
            <a:r>
              <a:rPr lang="fr-FR" sz="2000" dirty="0" err="1"/>
              <a:t>schreibst</a:t>
            </a:r>
            <a:r>
              <a:rPr lang="fr-FR" sz="2000" dirty="0"/>
              <a:t> an </a:t>
            </a:r>
            <a:r>
              <a:rPr lang="fr-FR" sz="2000" dirty="0" err="1"/>
              <a:t>unsere</a:t>
            </a:r>
            <a:r>
              <a:rPr lang="fr-FR" sz="2000" dirty="0"/>
              <a:t> Partner in </a:t>
            </a:r>
            <a:r>
              <a:rPr lang="fr-FR" sz="2000" dirty="0" err="1"/>
              <a:t>Deutschland</a:t>
            </a:r>
            <a:r>
              <a:rPr lang="fr-FR" sz="2000" dirty="0"/>
              <a:t> ! </a:t>
            </a:r>
          </a:p>
          <a:p>
            <a:r>
              <a:rPr lang="fr-FR" sz="2000" dirty="0" err="1"/>
              <a:t>Mindestens</a:t>
            </a:r>
            <a:r>
              <a:rPr lang="fr-FR" sz="2000" dirty="0"/>
              <a:t> 100 </a:t>
            </a:r>
            <a:r>
              <a:rPr lang="fr-FR" sz="2000" dirty="0" err="1"/>
              <a:t>Wörter</a:t>
            </a:r>
            <a:r>
              <a:rPr lang="fr-FR" sz="2000" dirty="0"/>
              <a:t> . </a:t>
            </a:r>
          </a:p>
          <a:p>
            <a:r>
              <a:rPr lang="fr-FR" sz="2000" dirty="0"/>
              <a:t>&gt;&gt;&gt; </a:t>
            </a:r>
            <a:r>
              <a:rPr lang="fr-FR" sz="2000" dirty="0" err="1"/>
              <a:t>Beschreibe</a:t>
            </a:r>
            <a:r>
              <a:rPr lang="fr-FR" sz="2000" dirty="0"/>
              <a:t> </a:t>
            </a:r>
            <a:r>
              <a:rPr lang="fr-FR" sz="2000" dirty="0" err="1"/>
              <a:t>unsere</a:t>
            </a:r>
            <a:r>
              <a:rPr lang="fr-FR" sz="2000" dirty="0"/>
              <a:t> </a:t>
            </a:r>
            <a:r>
              <a:rPr lang="fr-FR" sz="2000" dirty="0" err="1"/>
              <a:t>Schule</a:t>
            </a:r>
            <a:r>
              <a:rPr lang="fr-FR" sz="2000" dirty="0"/>
              <a:t> </a:t>
            </a:r>
          </a:p>
          <a:p>
            <a:r>
              <a:rPr lang="fr-FR" sz="2000" dirty="0"/>
              <a:t>&gt;&gt;&gt; </a:t>
            </a:r>
            <a:r>
              <a:rPr lang="fr-FR" sz="2000" dirty="0" err="1"/>
              <a:t>Beschreibe</a:t>
            </a:r>
            <a:r>
              <a:rPr lang="fr-FR" sz="2000" dirty="0"/>
              <a:t> </a:t>
            </a:r>
            <a:r>
              <a:rPr lang="fr-FR" sz="2000" dirty="0" err="1"/>
              <a:t>eine</a:t>
            </a:r>
            <a:r>
              <a:rPr lang="fr-FR" sz="2000" dirty="0"/>
              <a:t> der </a:t>
            </a:r>
            <a:r>
              <a:rPr lang="fr-FR" sz="2000" dirty="0" err="1"/>
              <a:t>Städten</a:t>
            </a:r>
            <a:endParaRPr lang="fr-FR" sz="2000" dirty="0"/>
          </a:p>
          <a:p>
            <a:r>
              <a:rPr lang="fr-FR" sz="2000" dirty="0"/>
              <a:t>&gt;&gt;&gt; </a:t>
            </a:r>
            <a:r>
              <a:rPr lang="fr-FR" sz="2000" dirty="0" err="1"/>
              <a:t>Erzähle</a:t>
            </a:r>
            <a:r>
              <a:rPr lang="fr-FR" sz="2000" dirty="0"/>
              <a:t> von den </a:t>
            </a:r>
            <a:r>
              <a:rPr lang="fr-FR" sz="2000" dirty="0" err="1"/>
              <a:t>Möglichkeiten</a:t>
            </a:r>
            <a:r>
              <a:rPr lang="fr-FR" sz="2000" dirty="0"/>
              <a:t> ( en utilisant les verbes de modalité et le </a:t>
            </a:r>
            <a:r>
              <a:rPr lang="fr-FR" sz="2000" dirty="0" err="1"/>
              <a:t>subjonctifII</a:t>
            </a:r>
            <a:r>
              <a:rPr lang="fr-FR" sz="2000" dirty="0"/>
              <a:t> )</a:t>
            </a:r>
          </a:p>
          <a:p>
            <a:r>
              <a:rPr lang="fr-FR" sz="2000" dirty="0"/>
              <a:t>&gt;&gt;&gt; Tu invites les partenaires allemands à venir en leur proposant de l’aide pour apprendre à parler français, trouver un logement etc.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FE6906-7F20-463F-863F-885B5057A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AEC0C7-ECD3-4EEB-80CA-80455F0D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1EF353-D63B-493B-9FD5-3AFC14013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fr-FR" noProof="0" smtClean="0"/>
              <a:pPr rtl="0">
                <a:spcAft>
                  <a:spcPts val="600"/>
                </a:spcAft>
              </a:pPr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0119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B941F-1A8C-46BF-BB52-C179857F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Freundschaft</a:t>
            </a:r>
            <a:r>
              <a:rPr lang="fr-FR" dirty="0"/>
              <a:t>: von Vision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Realität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E515E-8996-4C8F-A987-2D293BBB2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1/ </a:t>
            </a:r>
            <a:r>
              <a:rPr lang="fr-FR" dirty="0" err="1"/>
              <a:t>Grenzen</a:t>
            </a:r>
            <a:r>
              <a:rPr lang="fr-FR" dirty="0"/>
              <a:t>: Welche </a:t>
            </a:r>
            <a:r>
              <a:rPr lang="fr-FR" dirty="0" err="1"/>
              <a:t>Informationen</a:t>
            </a:r>
            <a:r>
              <a:rPr lang="fr-FR" dirty="0"/>
              <a:t> </a:t>
            </a:r>
            <a:r>
              <a:rPr lang="fr-FR" dirty="0" err="1"/>
              <a:t>bekommst</a:t>
            </a:r>
            <a:r>
              <a:rPr lang="fr-FR" dirty="0"/>
              <a:t> du? </a:t>
            </a:r>
          </a:p>
          <a:p>
            <a:r>
              <a:rPr lang="fr-FR" dirty="0"/>
              <a:t>2/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</a:t>
            </a:r>
            <a:r>
              <a:rPr lang="fr-FR" dirty="0" err="1"/>
              <a:t>sich</a:t>
            </a:r>
            <a:r>
              <a:rPr lang="fr-FR" dirty="0"/>
              <a:t> </a:t>
            </a:r>
            <a:r>
              <a:rPr lang="fr-FR" dirty="0" err="1"/>
              <a:t>geändert</a:t>
            </a:r>
            <a:r>
              <a:rPr lang="fr-FR" dirty="0"/>
              <a:t>? </a:t>
            </a:r>
          </a:p>
          <a:p>
            <a:r>
              <a:rPr lang="fr-FR" dirty="0"/>
              <a:t>3/ </a:t>
            </a:r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ist</a:t>
            </a:r>
            <a:r>
              <a:rPr lang="fr-FR" dirty="0"/>
              <a:t> Konrad Adenauer ? </a:t>
            </a:r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Idee</a:t>
            </a:r>
            <a:r>
              <a:rPr lang="fr-FR" dirty="0"/>
              <a:t>? </a:t>
            </a:r>
          </a:p>
          <a:p>
            <a:r>
              <a:rPr lang="fr-FR" dirty="0"/>
              <a:t>4/ </a:t>
            </a:r>
            <a:r>
              <a:rPr lang="fr-FR" dirty="0" err="1"/>
              <a:t>Womit</a:t>
            </a:r>
            <a:r>
              <a:rPr lang="fr-FR" dirty="0"/>
              <a:t> </a:t>
            </a:r>
            <a:r>
              <a:rPr lang="fr-FR" dirty="0" err="1"/>
              <a:t>verbindest</a:t>
            </a:r>
            <a:r>
              <a:rPr lang="fr-FR" dirty="0"/>
              <a:t> du </a:t>
            </a:r>
            <a:r>
              <a:rPr lang="fr-FR" dirty="0" err="1"/>
              <a:t>ihn</a:t>
            </a:r>
            <a:r>
              <a:rPr lang="fr-FR" dirty="0"/>
              <a:t>?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10CA2-E14B-41F1-BBB1-AE2E1E0F61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87BFB-051E-4490-8678-09B668C56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1079E7-C74E-46AD-ADCE-B321EE5DC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0732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B941F-1A8C-46BF-BB52-C179857F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Freundschaft</a:t>
            </a:r>
            <a:r>
              <a:rPr lang="fr-FR" dirty="0"/>
              <a:t>: von Vision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Realität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E515E-8996-4C8F-A987-2D293BBB2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1/ </a:t>
            </a:r>
            <a:r>
              <a:rPr lang="fr-FR" dirty="0" err="1"/>
              <a:t>Grenzen</a:t>
            </a:r>
            <a:r>
              <a:rPr lang="fr-FR" dirty="0"/>
              <a:t>: Welche </a:t>
            </a:r>
            <a:r>
              <a:rPr lang="fr-FR" dirty="0" err="1"/>
              <a:t>Informationen</a:t>
            </a:r>
            <a:r>
              <a:rPr lang="fr-FR" dirty="0"/>
              <a:t> </a:t>
            </a:r>
            <a:r>
              <a:rPr lang="fr-FR" dirty="0" err="1"/>
              <a:t>bekommst</a:t>
            </a:r>
            <a:r>
              <a:rPr lang="fr-FR" dirty="0"/>
              <a:t> du? 2/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</a:t>
            </a:r>
            <a:r>
              <a:rPr lang="fr-FR" dirty="0" err="1"/>
              <a:t>sich</a:t>
            </a:r>
            <a:r>
              <a:rPr lang="fr-FR" dirty="0"/>
              <a:t> </a:t>
            </a:r>
            <a:r>
              <a:rPr lang="fr-FR" dirty="0" err="1"/>
              <a:t>geändert</a:t>
            </a:r>
            <a:r>
              <a:rPr lang="fr-FR" dirty="0"/>
              <a:t>? </a:t>
            </a:r>
          </a:p>
          <a:p>
            <a:r>
              <a:rPr lang="fr-FR" dirty="0">
                <a:solidFill>
                  <a:srgbClr val="FF0000"/>
                </a:solidFill>
              </a:rPr>
              <a:t>&gt;&gt; die </a:t>
            </a:r>
            <a:r>
              <a:rPr lang="fr-FR" dirty="0" err="1">
                <a:solidFill>
                  <a:srgbClr val="FF0000"/>
                </a:solidFill>
              </a:rPr>
              <a:t>Grenzen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haben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sich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verschoben</a:t>
            </a:r>
            <a:r>
              <a:rPr lang="fr-FR" dirty="0">
                <a:solidFill>
                  <a:srgbClr val="FF0000"/>
                </a:solidFill>
              </a:rPr>
              <a:t> ( </a:t>
            </a:r>
            <a:r>
              <a:rPr lang="fr-FR" dirty="0" err="1">
                <a:solidFill>
                  <a:srgbClr val="FF0000"/>
                </a:solidFill>
              </a:rPr>
              <a:t>Esaß-Lothringen</a:t>
            </a:r>
            <a:r>
              <a:rPr lang="fr-FR" dirty="0">
                <a:solidFill>
                  <a:srgbClr val="FF0000"/>
                </a:solidFill>
              </a:rPr>
              <a:t> ) </a:t>
            </a:r>
          </a:p>
          <a:p>
            <a:r>
              <a:rPr lang="fr-FR" dirty="0"/>
              <a:t>3/ </a:t>
            </a:r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ist</a:t>
            </a:r>
            <a:r>
              <a:rPr lang="fr-FR" dirty="0"/>
              <a:t> Konrad Adenauer ? </a:t>
            </a:r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Idee</a:t>
            </a:r>
            <a:r>
              <a:rPr lang="fr-FR" dirty="0"/>
              <a:t>? </a:t>
            </a:r>
          </a:p>
          <a:p>
            <a:r>
              <a:rPr lang="fr-FR" dirty="0" err="1">
                <a:solidFill>
                  <a:srgbClr val="FF0000"/>
                </a:solidFill>
              </a:rPr>
              <a:t>Gehört</a:t>
            </a:r>
            <a:r>
              <a:rPr lang="fr-FR" dirty="0">
                <a:solidFill>
                  <a:srgbClr val="FF0000"/>
                </a:solidFill>
              </a:rPr>
              <a:t> , </a:t>
            </a:r>
            <a:r>
              <a:rPr lang="fr-FR" dirty="0" err="1">
                <a:solidFill>
                  <a:srgbClr val="FF0000"/>
                </a:solidFill>
              </a:rPr>
              <a:t>ja</a:t>
            </a:r>
            <a:r>
              <a:rPr lang="fr-FR" dirty="0">
                <a:solidFill>
                  <a:srgbClr val="FF0000"/>
                </a:solidFill>
              </a:rPr>
              <a:t> , </a:t>
            </a:r>
            <a:r>
              <a:rPr lang="fr-FR" dirty="0" err="1">
                <a:solidFill>
                  <a:srgbClr val="FF0000"/>
                </a:solidFill>
              </a:rPr>
              <a:t>Kanzler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r>
              <a:rPr lang="fr-FR" dirty="0"/>
              <a:t>4/ </a:t>
            </a:r>
            <a:r>
              <a:rPr lang="fr-FR" dirty="0" err="1"/>
              <a:t>Womit</a:t>
            </a:r>
            <a:r>
              <a:rPr lang="fr-FR" dirty="0"/>
              <a:t> </a:t>
            </a:r>
            <a:r>
              <a:rPr lang="fr-FR" dirty="0" err="1"/>
              <a:t>verbindest</a:t>
            </a:r>
            <a:r>
              <a:rPr lang="fr-FR" dirty="0"/>
              <a:t> du </a:t>
            </a:r>
            <a:r>
              <a:rPr lang="fr-FR" dirty="0" err="1"/>
              <a:t>ihn</a:t>
            </a:r>
            <a:r>
              <a:rPr lang="fr-FR" dirty="0"/>
              <a:t>? </a:t>
            </a:r>
          </a:p>
          <a:p>
            <a:r>
              <a:rPr lang="fr-FR" dirty="0">
                <a:solidFill>
                  <a:srgbClr val="FF0000"/>
                </a:solidFill>
              </a:rPr>
              <a:t>22 </a:t>
            </a:r>
            <a:r>
              <a:rPr lang="fr-FR" dirty="0" err="1">
                <a:solidFill>
                  <a:srgbClr val="FF0000"/>
                </a:solidFill>
              </a:rPr>
              <a:t>Januar</a:t>
            </a:r>
            <a:r>
              <a:rPr lang="fr-FR" dirty="0">
                <a:solidFill>
                  <a:srgbClr val="FF0000"/>
                </a:solidFill>
              </a:rPr>
              <a:t> ! </a:t>
            </a:r>
            <a:r>
              <a:rPr lang="fr-FR" dirty="0" err="1">
                <a:solidFill>
                  <a:srgbClr val="FF0000"/>
                </a:solidFill>
              </a:rPr>
              <a:t>Freundschaft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zwischen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Deutschland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und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Frankreich</a:t>
            </a:r>
            <a:r>
              <a:rPr lang="fr-FR" dirty="0">
                <a:solidFill>
                  <a:srgbClr val="FF0000"/>
                </a:solidFill>
              </a:rPr>
              <a:t>. Elysée </a:t>
            </a:r>
            <a:r>
              <a:rPr lang="fr-FR" dirty="0" err="1">
                <a:solidFill>
                  <a:srgbClr val="FF0000"/>
                </a:solidFill>
              </a:rPr>
              <a:t>Vertrag</a:t>
            </a:r>
            <a:r>
              <a:rPr lang="fr-FR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10CA2-E14B-41F1-BBB1-AE2E1E0F61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87BFB-051E-4490-8678-09B668C56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1079E7-C74E-46AD-ADCE-B321EE5DC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8434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0CE3E-8066-42F7-B6DF-12878B71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Rede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5B6C35-E6F0-4B95-B118-82ED64F2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2" y="1979759"/>
            <a:ext cx="9779182" cy="3366815"/>
          </a:xfrm>
        </p:spPr>
        <p:txBody>
          <a:bodyPr/>
          <a:lstStyle/>
          <a:p>
            <a:r>
              <a:rPr lang="fr-FR" dirty="0"/>
              <a:t>Seite 140</a:t>
            </a:r>
          </a:p>
          <a:p>
            <a:endParaRPr lang="fr-FR" dirty="0"/>
          </a:p>
          <a:p>
            <a:r>
              <a:rPr lang="fr-FR" dirty="0"/>
              <a:t>5 A/ </a:t>
            </a:r>
            <a:r>
              <a:rPr lang="fr-FR" dirty="0" err="1"/>
              <a:t>Wann</a:t>
            </a:r>
            <a:r>
              <a:rPr lang="fr-FR" dirty="0"/>
              <a:t> </a:t>
            </a:r>
            <a:r>
              <a:rPr lang="fr-FR" dirty="0" err="1"/>
              <a:t>war</a:t>
            </a:r>
            <a:r>
              <a:rPr lang="fr-FR" dirty="0"/>
              <a:t> die </a:t>
            </a:r>
            <a:r>
              <a:rPr lang="fr-FR" dirty="0" err="1"/>
              <a:t>Rede</a:t>
            </a:r>
            <a:r>
              <a:rPr lang="fr-FR" dirty="0"/>
              <a:t>? </a:t>
            </a:r>
          </a:p>
          <a:p>
            <a:r>
              <a:rPr lang="fr-FR" dirty="0"/>
              <a:t>B/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war</a:t>
            </a:r>
            <a:r>
              <a:rPr lang="fr-FR" dirty="0"/>
              <a:t> die Situation in </a:t>
            </a:r>
          </a:p>
          <a:p>
            <a:r>
              <a:rPr lang="fr-FR" dirty="0" err="1"/>
              <a:t>Deutschland</a:t>
            </a:r>
            <a:r>
              <a:rPr lang="fr-FR" dirty="0"/>
              <a:t>? </a:t>
            </a:r>
          </a:p>
          <a:p>
            <a:r>
              <a:rPr lang="fr-FR" dirty="0"/>
              <a:t>« </a:t>
            </a:r>
            <a:r>
              <a:rPr lang="fr-FR" dirty="0" err="1"/>
              <a:t>Ein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alle</a:t>
            </a:r>
            <a:r>
              <a:rPr lang="fr-FR" dirty="0"/>
              <a:t> Mal den </a:t>
            </a:r>
            <a:r>
              <a:rPr lang="fr-FR" dirty="0" err="1"/>
              <a:t>deutsch</a:t>
            </a:r>
            <a:r>
              <a:rPr lang="fr-FR" dirty="0"/>
              <a:t>-</a:t>
            </a:r>
          </a:p>
          <a:p>
            <a:r>
              <a:rPr lang="fr-FR" dirty="0" err="1"/>
              <a:t>Französischen</a:t>
            </a:r>
            <a:r>
              <a:rPr lang="fr-FR" dirty="0"/>
              <a:t> </a:t>
            </a:r>
            <a:r>
              <a:rPr lang="fr-FR" dirty="0" err="1"/>
              <a:t>Gegensatz</a:t>
            </a:r>
            <a:r>
              <a:rPr lang="fr-FR" dirty="0"/>
              <a:t> </a:t>
            </a:r>
            <a:r>
              <a:rPr lang="fr-FR" dirty="0" err="1"/>
              <a:t>aus</a:t>
            </a:r>
            <a:r>
              <a:rPr lang="fr-FR" dirty="0"/>
              <a:t> der </a:t>
            </a:r>
            <a:r>
              <a:rPr lang="fr-FR" dirty="0" err="1"/>
              <a:t>Welt</a:t>
            </a:r>
            <a:r>
              <a:rPr lang="fr-FR" dirty="0"/>
              <a:t> </a:t>
            </a:r>
            <a:r>
              <a:rPr lang="fr-FR" dirty="0" err="1"/>
              <a:t>schaffen</a:t>
            </a:r>
            <a:r>
              <a:rPr lang="fr-FR" dirty="0"/>
              <a:t> »</a:t>
            </a:r>
          </a:p>
          <a:p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bedeutet</a:t>
            </a:r>
            <a:r>
              <a:rPr lang="fr-FR" dirty="0"/>
              <a:t> </a:t>
            </a:r>
            <a:r>
              <a:rPr lang="fr-FR" dirty="0" err="1"/>
              <a:t>das</a:t>
            </a:r>
            <a:r>
              <a:rPr lang="fr-FR" dirty="0"/>
              <a:t>?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3E4608-E0B4-4228-8351-83AE32EF8D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994DC3-10D7-4466-B2D6-A5064F6B0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 dirty="0" err="1"/>
              <a:t>Deutschland</a:t>
            </a:r>
            <a:r>
              <a:rPr lang="fr-FR" noProof="0" dirty="0"/>
              <a:t> </a:t>
            </a:r>
            <a:r>
              <a:rPr lang="fr-FR" noProof="0" dirty="0" err="1"/>
              <a:t>und</a:t>
            </a:r>
            <a:r>
              <a:rPr lang="fr-FR" noProof="0" dirty="0"/>
              <a:t> </a:t>
            </a:r>
            <a:r>
              <a:rPr lang="fr-FR" noProof="0" dirty="0" err="1"/>
              <a:t>Frankreich</a:t>
            </a:r>
            <a:r>
              <a:rPr lang="fr-FR" noProof="0" dirty="0"/>
              <a:t> </a:t>
            </a:r>
            <a:r>
              <a:rPr lang="fr-FR" noProof="0" dirty="0" err="1"/>
              <a:t>eine</a:t>
            </a:r>
            <a:r>
              <a:rPr lang="fr-FR" noProof="0" dirty="0"/>
              <a:t> </a:t>
            </a:r>
            <a:r>
              <a:rPr lang="fr-FR" noProof="0" dirty="0" err="1"/>
              <a:t>Freundschaft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1C4B9E-856A-4E8C-9B20-5E3D1835E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4</a:t>
            </a:fld>
            <a:endParaRPr lang="fr-FR" noProof="0"/>
          </a:p>
        </p:txBody>
      </p:sp>
      <p:pic>
        <p:nvPicPr>
          <p:cNvPr id="10" name="Image 9" descr="Une image contenant texte, personne, complet, vieux&#10;&#10;Description générée automatiquement">
            <a:extLst>
              <a:ext uri="{FF2B5EF4-FFF2-40B4-BE49-F238E27FC236}">
                <a16:creationId xmlns:a16="http://schemas.microsoft.com/office/drawing/2014/main" id="{FA2F1166-48E5-4F17-A3F8-1F5265C1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2750"/>
            <a:ext cx="4160363" cy="37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0CE3E-8066-42F7-B6DF-12878B71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09" y="385881"/>
            <a:ext cx="9779183" cy="593738"/>
          </a:xfrm>
        </p:spPr>
        <p:txBody>
          <a:bodyPr/>
          <a:lstStyle/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Rede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5B6C35-E6F0-4B95-B118-82ED64F2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61" y="897787"/>
            <a:ext cx="9779182" cy="3366815"/>
          </a:xfrm>
        </p:spPr>
        <p:txBody>
          <a:bodyPr/>
          <a:lstStyle/>
          <a:p>
            <a:r>
              <a:rPr lang="fr-FR" sz="2000" dirty="0">
                <a:solidFill>
                  <a:srgbClr val="FF0000"/>
                </a:solidFill>
              </a:rPr>
              <a:t>Seite 140</a:t>
            </a:r>
          </a:p>
          <a:p>
            <a:r>
              <a:rPr lang="fr-FR" sz="2000" dirty="0"/>
              <a:t>5 A/ </a:t>
            </a:r>
            <a:r>
              <a:rPr lang="fr-FR" sz="2000" dirty="0" err="1"/>
              <a:t>Wann</a:t>
            </a:r>
            <a:r>
              <a:rPr lang="fr-FR" sz="2000" dirty="0"/>
              <a:t> </a:t>
            </a:r>
            <a:r>
              <a:rPr lang="fr-FR" sz="2000" dirty="0" err="1"/>
              <a:t>war</a:t>
            </a:r>
            <a:r>
              <a:rPr lang="fr-FR" sz="2000" dirty="0"/>
              <a:t> die </a:t>
            </a:r>
            <a:r>
              <a:rPr lang="fr-FR" sz="2000" dirty="0" err="1"/>
              <a:t>Rede</a:t>
            </a:r>
            <a:r>
              <a:rPr lang="fr-FR" sz="2000" dirty="0"/>
              <a:t>?</a:t>
            </a:r>
          </a:p>
          <a:p>
            <a:r>
              <a:rPr lang="fr-FR" sz="2000" dirty="0">
                <a:solidFill>
                  <a:srgbClr val="FF0000"/>
                </a:solidFill>
              </a:rPr>
              <a:t>15 </a:t>
            </a:r>
            <a:r>
              <a:rPr lang="fr-FR" sz="2000" dirty="0" err="1">
                <a:solidFill>
                  <a:srgbClr val="FF0000"/>
                </a:solidFill>
              </a:rPr>
              <a:t>November</a:t>
            </a:r>
            <a:r>
              <a:rPr lang="fr-FR" sz="2000" dirty="0">
                <a:solidFill>
                  <a:srgbClr val="FF0000"/>
                </a:solidFill>
              </a:rPr>
              <a:t> 1949 </a:t>
            </a:r>
          </a:p>
          <a:p>
            <a:r>
              <a:rPr lang="fr-FR" sz="2000" dirty="0"/>
              <a:t>B/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war</a:t>
            </a:r>
            <a:r>
              <a:rPr lang="fr-FR" sz="2000" dirty="0"/>
              <a:t> die Situation in </a:t>
            </a:r>
          </a:p>
          <a:p>
            <a:r>
              <a:rPr lang="fr-FR" sz="2000" dirty="0" err="1"/>
              <a:t>Deutschland</a:t>
            </a:r>
            <a:r>
              <a:rPr lang="fr-FR" sz="2000" dirty="0"/>
              <a:t>?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Er </a:t>
            </a:r>
            <a:r>
              <a:rPr lang="fr-FR" sz="2000" dirty="0" err="1">
                <a:solidFill>
                  <a:srgbClr val="FF0000"/>
                </a:solidFill>
              </a:rPr>
              <a:t>möchte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eine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Versöhnung</a:t>
            </a:r>
            <a:r>
              <a:rPr lang="fr-FR" sz="2000" dirty="0">
                <a:solidFill>
                  <a:srgbClr val="FF0000"/>
                </a:solidFill>
              </a:rPr>
              <a:t> mit </a:t>
            </a:r>
            <a:r>
              <a:rPr lang="fr-FR" sz="2000" dirty="0" err="1">
                <a:solidFill>
                  <a:srgbClr val="FF0000"/>
                </a:solidFill>
              </a:rPr>
              <a:t>Frankreich</a:t>
            </a:r>
            <a:r>
              <a:rPr lang="fr-FR" sz="2000" dirty="0">
                <a:solidFill>
                  <a:srgbClr val="FF0000"/>
                </a:solidFill>
              </a:rPr>
              <a:t>.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Es </a:t>
            </a:r>
            <a:r>
              <a:rPr lang="fr-FR" sz="2000" dirty="0" err="1">
                <a:solidFill>
                  <a:srgbClr val="FF0000"/>
                </a:solidFill>
              </a:rPr>
              <a:t>ist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nicht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selbstverständlich</a:t>
            </a:r>
            <a:r>
              <a:rPr lang="fr-FR" sz="2000" dirty="0">
                <a:solidFill>
                  <a:srgbClr val="FF0000"/>
                </a:solidFill>
              </a:rPr>
              <a:t>.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Es </a:t>
            </a:r>
            <a:r>
              <a:rPr lang="fr-FR" sz="2000" dirty="0" err="1">
                <a:solidFill>
                  <a:srgbClr val="FF0000"/>
                </a:solidFill>
              </a:rPr>
              <a:t>gibt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noch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eine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Besatzungszone</a:t>
            </a:r>
            <a:r>
              <a:rPr lang="fr-FR" sz="2000" dirty="0">
                <a:solidFill>
                  <a:srgbClr val="FF0000"/>
                </a:solidFill>
              </a:rPr>
              <a:t> :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USA, GB, F </a:t>
            </a:r>
            <a:r>
              <a:rPr lang="fr-FR" sz="2000" dirty="0" err="1">
                <a:solidFill>
                  <a:srgbClr val="FF0000"/>
                </a:solidFill>
              </a:rPr>
              <a:t>und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UdSSR</a:t>
            </a:r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dirty="0" err="1">
                <a:solidFill>
                  <a:srgbClr val="FF0000"/>
                </a:solidFill>
              </a:rPr>
              <a:t>Wichtig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für</a:t>
            </a:r>
            <a:r>
              <a:rPr lang="fr-FR" sz="2000" dirty="0">
                <a:solidFill>
                  <a:srgbClr val="FF0000"/>
                </a:solidFill>
              </a:rPr>
              <a:t> Europa, es </a:t>
            </a:r>
            <a:r>
              <a:rPr lang="fr-FR" sz="2000" dirty="0" err="1">
                <a:solidFill>
                  <a:srgbClr val="FF0000"/>
                </a:solidFill>
              </a:rPr>
              <a:t>ist</a:t>
            </a:r>
            <a:r>
              <a:rPr lang="fr-FR" sz="2000" dirty="0">
                <a:solidFill>
                  <a:srgbClr val="FF0000"/>
                </a:solidFill>
              </a:rPr>
              <a:t> in den </a:t>
            </a:r>
            <a:r>
              <a:rPr lang="fr-FR" sz="2000" dirty="0" err="1">
                <a:solidFill>
                  <a:srgbClr val="FF0000"/>
                </a:solidFill>
              </a:rPr>
              <a:t>Köpfen</a:t>
            </a:r>
            <a:r>
              <a:rPr lang="fr-FR" sz="2000" dirty="0">
                <a:solidFill>
                  <a:srgbClr val="FF0000"/>
                </a:solidFill>
              </a:rPr>
              <a:t> in der </a:t>
            </a:r>
            <a:r>
              <a:rPr lang="fr-FR" sz="2000" dirty="0" err="1">
                <a:solidFill>
                  <a:srgbClr val="FF0000"/>
                </a:solidFill>
              </a:rPr>
              <a:t>Welt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und</a:t>
            </a:r>
            <a:r>
              <a:rPr lang="fr-FR" sz="2000" dirty="0">
                <a:solidFill>
                  <a:srgbClr val="FF0000"/>
                </a:solidFill>
              </a:rPr>
              <a:t> in </a:t>
            </a:r>
            <a:r>
              <a:rPr lang="fr-FR" sz="2000" dirty="0" err="1">
                <a:solidFill>
                  <a:srgbClr val="FF0000"/>
                </a:solidFill>
              </a:rPr>
              <a:t>Frankreich</a:t>
            </a:r>
            <a:r>
              <a:rPr lang="fr-FR" sz="2000" dirty="0">
                <a:solidFill>
                  <a:srgbClr val="FF0000"/>
                </a:solidFill>
              </a:rPr>
              <a:t>. 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« </a:t>
            </a:r>
            <a:r>
              <a:rPr lang="fr-FR" sz="2000" b="1" dirty="0" err="1">
                <a:solidFill>
                  <a:srgbClr val="FF0000"/>
                </a:solidFill>
              </a:rPr>
              <a:t>Ein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für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alle</a:t>
            </a:r>
            <a:r>
              <a:rPr lang="fr-FR" sz="2000" b="1" dirty="0">
                <a:solidFill>
                  <a:srgbClr val="FF0000"/>
                </a:solidFill>
              </a:rPr>
              <a:t> Mal den </a:t>
            </a:r>
            <a:r>
              <a:rPr lang="fr-FR" sz="2000" b="1" dirty="0" err="1">
                <a:solidFill>
                  <a:srgbClr val="FF0000"/>
                </a:solidFill>
              </a:rPr>
              <a:t>deutsch</a:t>
            </a:r>
            <a:r>
              <a:rPr lang="fr-FR" sz="2000" b="1" dirty="0">
                <a:solidFill>
                  <a:srgbClr val="FF0000"/>
                </a:solidFill>
              </a:rPr>
              <a:t>-</a:t>
            </a:r>
          </a:p>
          <a:p>
            <a:r>
              <a:rPr lang="fr-FR" sz="2000" b="1" dirty="0" err="1">
                <a:solidFill>
                  <a:srgbClr val="FF0000"/>
                </a:solidFill>
              </a:rPr>
              <a:t>Französischen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Gegensatz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aus</a:t>
            </a:r>
            <a:r>
              <a:rPr lang="fr-FR" sz="2000" b="1" dirty="0">
                <a:solidFill>
                  <a:srgbClr val="FF0000"/>
                </a:solidFill>
              </a:rPr>
              <a:t> der </a:t>
            </a:r>
            <a:r>
              <a:rPr lang="fr-FR" sz="2000" b="1" dirty="0" err="1">
                <a:solidFill>
                  <a:srgbClr val="FF0000"/>
                </a:solidFill>
              </a:rPr>
              <a:t>Welt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schaffen</a:t>
            </a:r>
            <a:r>
              <a:rPr lang="fr-FR" sz="2000" b="1" dirty="0">
                <a:solidFill>
                  <a:srgbClr val="FF0000"/>
                </a:solidFill>
              </a:rPr>
              <a:t> »</a:t>
            </a:r>
          </a:p>
          <a:p>
            <a:r>
              <a:rPr lang="fr-FR" sz="2000" dirty="0">
                <a:solidFill>
                  <a:srgbClr val="FF0000"/>
                </a:solidFill>
              </a:rPr>
              <a:t>Die deutsche </a:t>
            </a:r>
            <a:r>
              <a:rPr lang="fr-FR" sz="2000" dirty="0" err="1">
                <a:solidFill>
                  <a:srgbClr val="FF0000"/>
                </a:solidFill>
              </a:rPr>
              <a:t>Bevölkerung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will</a:t>
            </a:r>
            <a:r>
              <a:rPr lang="fr-FR" sz="2000" dirty="0">
                <a:solidFill>
                  <a:srgbClr val="FF0000"/>
                </a:solidFill>
              </a:rPr>
              <a:t> es </a:t>
            </a:r>
            <a:r>
              <a:rPr lang="fr-FR" sz="2000" dirty="0" err="1">
                <a:solidFill>
                  <a:srgbClr val="FF0000"/>
                </a:solidFill>
              </a:rPr>
              <a:t>auch</a:t>
            </a:r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bedeutet</a:t>
            </a:r>
            <a:r>
              <a:rPr lang="fr-FR" sz="2000" dirty="0"/>
              <a:t> </a:t>
            </a:r>
            <a:r>
              <a:rPr lang="fr-FR" sz="2000" dirty="0" err="1"/>
              <a:t>das</a:t>
            </a:r>
            <a:r>
              <a:rPr lang="fr-FR" sz="2000" dirty="0"/>
              <a:t>? </a:t>
            </a:r>
            <a:r>
              <a:rPr lang="fr-FR" sz="2000" dirty="0" err="1">
                <a:solidFill>
                  <a:srgbClr val="FF0000"/>
                </a:solidFill>
              </a:rPr>
              <a:t>Frieden</a:t>
            </a:r>
            <a:r>
              <a:rPr lang="fr-FR" sz="2000" dirty="0">
                <a:solidFill>
                  <a:srgbClr val="FF0000"/>
                </a:solidFill>
              </a:rPr>
              <a:t>, </a:t>
            </a:r>
            <a:r>
              <a:rPr lang="fr-FR" sz="2000" dirty="0" err="1">
                <a:solidFill>
                  <a:srgbClr val="FF0000"/>
                </a:solidFill>
              </a:rPr>
              <a:t>Zusammenarbeit</a:t>
            </a:r>
            <a:r>
              <a:rPr lang="fr-FR" sz="2000" dirty="0">
                <a:solidFill>
                  <a:srgbClr val="FF0000"/>
                </a:solidFill>
              </a:rPr>
              <a:t>, </a:t>
            </a:r>
            <a:r>
              <a:rPr lang="fr-FR" sz="2000" dirty="0" err="1">
                <a:solidFill>
                  <a:srgbClr val="FF0000"/>
                </a:solidFill>
              </a:rPr>
              <a:t>ein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neuer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Anfang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3E4608-E0B4-4228-8351-83AE32EF8D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 dirty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994DC3-10D7-4466-B2D6-A5064F6B0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 dirty="0" err="1"/>
              <a:t>Deutschland</a:t>
            </a:r>
            <a:r>
              <a:rPr lang="fr-FR" noProof="0" dirty="0"/>
              <a:t> </a:t>
            </a:r>
            <a:r>
              <a:rPr lang="fr-FR" noProof="0" dirty="0" err="1"/>
              <a:t>und</a:t>
            </a:r>
            <a:r>
              <a:rPr lang="fr-FR" noProof="0" dirty="0"/>
              <a:t> </a:t>
            </a:r>
            <a:r>
              <a:rPr lang="fr-FR" noProof="0" dirty="0" err="1"/>
              <a:t>Frankreich</a:t>
            </a:r>
            <a:r>
              <a:rPr lang="fr-FR" noProof="0" dirty="0"/>
              <a:t> </a:t>
            </a:r>
            <a:r>
              <a:rPr lang="fr-FR" noProof="0" dirty="0" err="1"/>
              <a:t>eine</a:t>
            </a:r>
            <a:r>
              <a:rPr lang="fr-FR" noProof="0" dirty="0"/>
              <a:t> </a:t>
            </a:r>
            <a:r>
              <a:rPr lang="fr-FR" noProof="0" dirty="0" err="1"/>
              <a:t>Freundschaft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1C4B9E-856A-4E8C-9B20-5E3D1835E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5</a:t>
            </a:fld>
            <a:endParaRPr lang="fr-FR" noProof="0"/>
          </a:p>
        </p:txBody>
      </p:sp>
      <p:pic>
        <p:nvPicPr>
          <p:cNvPr id="10" name="Image 9" descr="Une image contenant texte, personne, complet, vieux&#10;&#10;Description générée automatiquement">
            <a:extLst>
              <a:ext uri="{FF2B5EF4-FFF2-40B4-BE49-F238E27FC236}">
                <a16:creationId xmlns:a16="http://schemas.microsoft.com/office/drawing/2014/main" id="{FA2F1166-48E5-4F17-A3F8-1F5265C1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2750"/>
            <a:ext cx="4160363" cy="37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ABB8E-EDCA-40A3-814E-AF125232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Was</a:t>
            </a:r>
            <a:r>
              <a:rPr lang="fr-FR" sz="3200" dirty="0"/>
              <a:t> </a:t>
            </a:r>
            <a:r>
              <a:rPr lang="fr-FR" sz="3200" dirty="0" err="1"/>
              <a:t>bedeuteut</a:t>
            </a:r>
            <a:r>
              <a:rPr lang="fr-FR" sz="3200" dirty="0"/>
              <a:t> </a:t>
            </a:r>
            <a:r>
              <a:rPr lang="fr-FR" sz="3200" dirty="0" err="1"/>
              <a:t>deutsch-französische</a:t>
            </a:r>
            <a:r>
              <a:rPr lang="fr-FR" sz="3200" dirty="0"/>
              <a:t> </a:t>
            </a:r>
            <a:r>
              <a:rPr lang="fr-FR" sz="3200" dirty="0" err="1"/>
              <a:t>Freundschaft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dich</a:t>
            </a:r>
            <a:r>
              <a:rPr lang="fr-FR" sz="3200" dirty="0"/>
              <a:t> ? </a:t>
            </a:r>
            <a:r>
              <a:rPr lang="fr-FR" sz="3200" dirty="0" err="1"/>
              <a:t>Heute</a:t>
            </a:r>
            <a:r>
              <a:rPr lang="fr-FR" sz="3200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1BAD0-C171-44CB-9392-6970A6F7A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mich</a:t>
            </a:r>
            <a:r>
              <a:rPr lang="fr-FR" dirty="0"/>
              <a:t> </a:t>
            </a:r>
            <a:r>
              <a:rPr lang="fr-FR" dirty="0" err="1"/>
              <a:t>bedeuteut</a:t>
            </a:r>
            <a:r>
              <a:rPr lang="fr-FR" dirty="0"/>
              <a:t> </a:t>
            </a:r>
            <a:r>
              <a:rPr lang="fr-FR" dirty="0" err="1"/>
              <a:t>deutsch-französische</a:t>
            </a:r>
            <a:r>
              <a:rPr lang="fr-FR" dirty="0"/>
              <a:t> </a:t>
            </a:r>
            <a:r>
              <a:rPr lang="fr-FR" dirty="0" err="1"/>
              <a:t>Freundschaft</a:t>
            </a:r>
            <a:r>
              <a:rPr lang="fr-FR" dirty="0"/>
              <a:t>: …</a:t>
            </a:r>
          </a:p>
          <a:p>
            <a:r>
              <a:rPr lang="fr-FR" dirty="0" err="1"/>
              <a:t>Deutschland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Frankreich</a:t>
            </a:r>
            <a:r>
              <a:rPr lang="fr-FR" dirty="0"/>
              <a:t> </a:t>
            </a:r>
            <a:r>
              <a:rPr lang="fr-FR" dirty="0" err="1"/>
              <a:t>sehe</a:t>
            </a:r>
            <a:r>
              <a:rPr lang="fr-FR" dirty="0"/>
              <a:t> </a:t>
            </a:r>
            <a:r>
              <a:rPr lang="fr-FR" dirty="0" err="1"/>
              <a:t>ich</a:t>
            </a:r>
            <a:r>
              <a:rPr lang="fr-FR" dirty="0"/>
              <a:t> </a:t>
            </a:r>
            <a:r>
              <a:rPr lang="fr-FR" dirty="0" err="1"/>
              <a:t>wie</a:t>
            </a:r>
            <a:r>
              <a:rPr lang="fr-FR" dirty="0"/>
              <a:t>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703E01-E392-4766-9F72-0C7532CAA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33D0F-0D99-4096-935F-92EE92F8B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B17CDA-C1B9-413B-B298-8FA1F779B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8327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ABB8E-EDCA-40A3-814E-AF125232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Was</a:t>
            </a:r>
            <a:r>
              <a:rPr lang="fr-FR" sz="3200" dirty="0"/>
              <a:t> </a:t>
            </a:r>
            <a:r>
              <a:rPr lang="fr-FR" sz="3200" dirty="0" err="1"/>
              <a:t>bedeuteut</a:t>
            </a:r>
            <a:r>
              <a:rPr lang="fr-FR" sz="3200" dirty="0"/>
              <a:t> </a:t>
            </a:r>
            <a:r>
              <a:rPr lang="fr-FR" sz="3200" dirty="0" err="1"/>
              <a:t>deutsch-französische</a:t>
            </a:r>
            <a:r>
              <a:rPr lang="fr-FR" sz="3200" dirty="0"/>
              <a:t> </a:t>
            </a:r>
            <a:r>
              <a:rPr lang="fr-FR" sz="3200" dirty="0" err="1"/>
              <a:t>Freundschaft</a:t>
            </a:r>
            <a:r>
              <a:rPr lang="fr-FR" sz="3200" dirty="0"/>
              <a:t> </a:t>
            </a:r>
            <a:r>
              <a:rPr lang="fr-FR" sz="3200" dirty="0" err="1"/>
              <a:t>für</a:t>
            </a:r>
            <a:r>
              <a:rPr lang="fr-FR" sz="3200" dirty="0"/>
              <a:t> </a:t>
            </a:r>
            <a:r>
              <a:rPr lang="fr-FR" sz="3200" dirty="0" err="1"/>
              <a:t>dich</a:t>
            </a:r>
            <a:r>
              <a:rPr lang="fr-FR" sz="3200" dirty="0"/>
              <a:t> ? </a:t>
            </a:r>
            <a:r>
              <a:rPr lang="fr-FR" sz="3200" dirty="0" err="1"/>
              <a:t>Heute</a:t>
            </a:r>
            <a:r>
              <a:rPr lang="fr-FR" sz="3200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1BAD0-C171-44CB-9392-6970A6F7A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mich</a:t>
            </a:r>
            <a:r>
              <a:rPr lang="fr-FR" dirty="0"/>
              <a:t> </a:t>
            </a:r>
            <a:r>
              <a:rPr lang="fr-FR" dirty="0" err="1"/>
              <a:t>bedeuteut</a:t>
            </a:r>
            <a:r>
              <a:rPr lang="fr-FR" dirty="0"/>
              <a:t> </a:t>
            </a:r>
            <a:r>
              <a:rPr lang="fr-FR" dirty="0" err="1"/>
              <a:t>deutsch-französische</a:t>
            </a:r>
            <a:r>
              <a:rPr lang="fr-FR" dirty="0"/>
              <a:t> </a:t>
            </a:r>
            <a:r>
              <a:rPr lang="fr-FR" dirty="0" err="1"/>
              <a:t>Freundschaft</a:t>
            </a:r>
            <a:r>
              <a:rPr lang="fr-FR" dirty="0"/>
              <a:t>: …</a:t>
            </a:r>
          </a:p>
          <a:p>
            <a:r>
              <a:rPr lang="fr-FR" dirty="0" err="1">
                <a:solidFill>
                  <a:srgbClr val="FF0000"/>
                </a:solidFill>
              </a:rPr>
              <a:t>Solidarität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Austausch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keinen</a:t>
            </a:r>
            <a:r>
              <a:rPr lang="fr-FR" dirty="0">
                <a:solidFill>
                  <a:srgbClr val="FF0000"/>
                </a:solidFill>
              </a:rPr>
              <a:t> Krieg, </a:t>
            </a:r>
            <a:r>
              <a:rPr lang="fr-FR" dirty="0" err="1">
                <a:solidFill>
                  <a:srgbClr val="FF0000"/>
                </a:solidFill>
              </a:rPr>
              <a:t>Frieden</a:t>
            </a:r>
            <a:r>
              <a:rPr lang="fr-FR" dirty="0">
                <a:solidFill>
                  <a:srgbClr val="FF0000"/>
                </a:solidFill>
              </a:rPr>
              <a:t> ( ..)</a:t>
            </a:r>
          </a:p>
          <a:p>
            <a:r>
              <a:rPr lang="fr-FR" dirty="0" err="1"/>
              <a:t>Deutschland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Frankreich</a:t>
            </a:r>
            <a:r>
              <a:rPr lang="fr-FR" dirty="0"/>
              <a:t> </a:t>
            </a:r>
            <a:r>
              <a:rPr lang="fr-FR" dirty="0" err="1"/>
              <a:t>sehe</a:t>
            </a:r>
            <a:r>
              <a:rPr lang="fr-FR" dirty="0"/>
              <a:t> </a:t>
            </a:r>
            <a:r>
              <a:rPr lang="fr-FR" dirty="0" err="1"/>
              <a:t>ich</a:t>
            </a:r>
            <a:r>
              <a:rPr lang="fr-FR" dirty="0"/>
              <a:t> </a:t>
            </a:r>
            <a:r>
              <a:rPr lang="fr-FR" dirty="0" err="1"/>
              <a:t>wie</a:t>
            </a:r>
            <a:r>
              <a:rPr lang="fr-FR" dirty="0"/>
              <a:t>…</a:t>
            </a:r>
          </a:p>
          <a:p>
            <a:r>
              <a:rPr lang="fr-FR" dirty="0" err="1">
                <a:solidFill>
                  <a:srgbClr val="FF0000"/>
                </a:solidFill>
              </a:rPr>
              <a:t>ein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Paar</a:t>
            </a:r>
            <a:r>
              <a:rPr lang="fr-FR" dirty="0">
                <a:solidFill>
                  <a:srgbClr val="FF0000"/>
                </a:solidFill>
              </a:rPr>
              <a:t> , Partner </a:t>
            </a:r>
            <a:r>
              <a:rPr lang="fr-FR" dirty="0" err="1">
                <a:solidFill>
                  <a:srgbClr val="FF0000"/>
                </a:solidFill>
              </a:rPr>
              <a:t>für</a:t>
            </a:r>
            <a:r>
              <a:rPr lang="fr-FR" dirty="0">
                <a:solidFill>
                  <a:srgbClr val="FF0000"/>
                </a:solidFill>
              </a:rPr>
              <a:t> Europa, </a:t>
            </a:r>
            <a:r>
              <a:rPr lang="fr-FR" dirty="0" err="1">
                <a:solidFill>
                  <a:srgbClr val="FF0000"/>
                </a:solidFill>
              </a:rPr>
              <a:t>meine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zwei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Heimaten</a:t>
            </a:r>
            <a:r>
              <a:rPr lang="fr-FR" dirty="0">
                <a:solidFill>
                  <a:srgbClr val="FF0000"/>
                </a:solidFill>
              </a:rPr>
              <a:t> ;-)</a:t>
            </a:r>
          </a:p>
          <a:p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Schüler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:</a:t>
            </a:r>
          </a:p>
          <a:p>
            <a:r>
              <a:rPr lang="fr-FR" dirty="0">
                <a:solidFill>
                  <a:srgbClr val="FF0000"/>
                </a:solidFill>
                <a:hlinkClick r:id="rId2"/>
              </a:rPr>
              <a:t>https://youtu.be/lN5Kk6P24Es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Deutschland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und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Frankreich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im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Gers </a:t>
            </a:r>
          </a:p>
          <a:p>
            <a:r>
              <a:rPr lang="fr-FR" dirty="0">
                <a:solidFill>
                  <a:srgbClr val="FF0000"/>
                </a:solidFill>
                <a:hlinkClick r:id="rId3"/>
              </a:rPr>
              <a:t>https://youtu.be/-nBHiXPRbGo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703E01-E392-4766-9F72-0C7532CAA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33D0F-0D99-4096-935F-92EE92F8B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B17CDA-C1B9-413B-B298-8FA1F779B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6245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2813A-EB4C-4B10-B1BA-FEE85B64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Freiwilliges</a:t>
            </a:r>
            <a:r>
              <a:rPr lang="fr-FR" dirty="0"/>
              <a:t> </a:t>
            </a:r>
            <a:r>
              <a:rPr lang="fr-FR" dirty="0" err="1"/>
              <a:t>soziales</a:t>
            </a:r>
            <a:r>
              <a:rPr lang="fr-FR" dirty="0"/>
              <a:t> </a:t>
            </a:r>
            <a:r>
              <a:rPr lang="fr-FR" dirty="0" err="1"/>
              <a:t>Jahr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94033-D691-4191-B26B-07E7DAB48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Der </a:t>
            </a:r>
            <a:r>
              <a:rPr lang="fr-FR" dirty="0" err="1"/>
              <a:t>Titel</a:t>
            </a:r>
            <a:r>
              <a:rPr lang="fr-FR" dirty="0"/>
              <a:t> </a:t>
            </a:r>
            <a:r>
              <a:rPr lang="fr-FR" dirty="0" err="1"/>
              <a:t>bedeutet</a:t>
            </a:r>
            <a:r>
              <a:rPr lang="fr-FR" dirty="0"/>
              <a:t> … </a:t>
            </a:r>
          </a:p>
          <a:p>
            <a:endParaRPr lang="fr-FR" dirty="0"/>
          </a:p>
          <a:p>
            <a:r>
              <a:rPr lang="fr-FR" dirty="0" err="1"/>
              <a:t>Das</a:t>
            </a:r>
            <a:r>
              <a:rPr lang="fr-FR" dirty="0"/>
              <a:t> </a:t>
            </a:r>
            <a:r>
              <a:rPr lang="fr-FR" dirty="0" err="1"/>
              <a:t>Bild</a:t>
            </a:r>
            <a:r>
              <a:rPr lang="fr-FR" dirty="0"/>
              <a:t> </a:t>
            </a:r>
            <a:r>
              <a:rPr lang="fr-FR" dirty="0" err="1"/>
              <a:t>zeigt</a:t>
            </a:r>
            <a:r>
              <a:rPr lang="fr-FR" dirty="0"/>
              <a:t> ..</a:t>
            </a:r>
          </a:p>
          <a:p>
            <a:endParaRPr lang="fr-FR" dirty="0"/>
          </a:p>
          <a:p>
            <a:r>
              <a:rPr lang="fr-FR" dirty="0" err="1"/>
              <a:t>Das</a:t>
            </a:r>
            <a:r>
              <a:rPr lang="fr-FR" dirty="0"/>
              <a:t> Thema </a:t>
            </a:r>
            <a:r>
              <a:rPr lang="fr-FR" dirty="0" err="1"/>
              <a:t>ist</a:t>
            </a:r>
            <a:r>
              <a:rPr lang="fr-FR" dirty="0"/>
              <a:t> …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F2B2D-0FCE-40DE-8EF3-2148A683E8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D0C07-8F4A-4638-861E-2D34DC1B2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13101E-180A-4D99-BA51-E43F705D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8</a:t>
            </a:fld>
            <a:endParaRPr lang="fr-FR" noProof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F84080-BD83-4AA5-9A50-732E2B6C9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31" y="1784603"/>
            <a:ext cx="5224602" cy="42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1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2813A-EB4C-4B10-B1BA-FEE85B64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Freiwilliges</a:t>
            </a:r>
            <a:r>
              <a:rPr lang="fr-FR" dirty="0"/>
              <a:t> </a:t>
            </a:r>
            <a:r>
              <a:rPr lang="fr-FR" dirty="0" err="1"/>
              <a:t>soziales</a:t>
            </a:r>
            <a:r>
              <a:rPr lang="fr-FR" dirty="0"/>
              <a:t> </a:t>
            </a:r>
            <a:r>
              <a:rPr lang="fr-FR" dirty="0" err="1"/>
              <a:t>Jahr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94033-D691-4191-B26B-07E7DAB48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Der </a:t>
            </a:r>
            <a:r>
              <a:rPr lang="fr-FR" dirty="0" err="1"/>
              <a:t>Titel</a:t>
            </a:r>
            <a:r>
              <a:rPr lang="fr-FR" dirty="0"/>
              <a:t> </a:t>
            </a:r>
            <a:r>
              <a:rPr lang="fr-FR" dirty="0" err="1"/>
              <a:t>bedeutet</a:t>
            </a:r>
            <a:r>
              <a:rPr lang="fr-FR" dirty="0"/>
              <a:t> … </a:t>
            </a:r>
          </a:p>
          <a:p>
            <a:r>
              <a:rPr lang="fr-FR" dirty="0" err="1">
                <a:solidFill>
                  <a:srgbClr val="FF0000"/>
                </a:solidFill>
              </a:rPr>
              <a:t>Freiwilliges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soziales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Jahr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Année de volontariat </a:t>
            </a:r>
          </a:p>
          <a:p>
            <a:r>
              <a:rPr lang="fr-FR" dirty="0" err="1"/>
              <a:t>Das</a:t>
            </a:r>
            <a:r>
              <a:rPr lang="fr-FR" dirty="0"/>
              <a:t> </a:t>
            </a:r>
            <a:r>
              <a:rPr lang="fr-FR" dirty="0" err="1"/>
              <a:t>Bild</a:t>
            </a:r>
            <a:r>
              <a:rPr lang="fr-FR" dirty="0"/>
              <a:t> </a:t>
            </a:r>
            <a:r>
              <a:rPr lang="fr-FR" dirty="0" err="1"/>
              <a:t>zeigt</a:t>
            </a:r>
            <a:r>
              <a:rPr lang="fr-FR" dirty="0"/>
              <a:t> ..</a:t>
            </a:r>
          </a:p>
          <a:p>
            <a:r>
              <a:rPr lang="fr-FR" dirty="0" err="1">
                <a:solidFill>
                  <a:srgbClr val="FF0000"/>
                </a:solidFill>
              </a:rPr>
              <a:t>Eine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Webseite</a:t>
            </a:r>
            <a:r>
              <a:rPr lang="fr-FR" dirty="0">
                <a:solidFill>
                  <a:srgbClr val="FF0000"/>
                </a:solidFill>
              </a:rPr>
              <a:t> des </a:t>
            </a:r>
            <a:r>
              <a:rPr lang="fr-FR" dirty="0" err="1">
                <a:solidFill>
                  <a:srgbClr val="FF0000"/>
                </a:solidFill>
              </a:rPr>
              <a:t>roten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Kreuzes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/>
              <a:t>Das</a:t>
            </a:r>
            <a:r>
              <a:rPr lang="fr-FR" dirty="0"/>
              <a:t> Thema </a:t>
            </a:r>
            <a:r>
              <a:rPr lang="fr-FR" dirty="0" err="1"/>
              <a:t>ist</a:t>
            </a:r>
            <a:r>
              <a:rPr lang="fr-FR" dirty="0"/>
              <a:t> … </a:t>
            </a:r>
          </a:p>
          <a:p>
            <a:r>
              <a:rPr lang="fr-FR" dirty="0" err="1">
                <a:solidFill>
                  <a:srgbClr val="FF0000"/>
                </a:solidFill>
              </a:rPr>
              <a:t>Eine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soziales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Jahr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im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Ausland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machen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&gt;&gt;</a:t>
            </a:r>
            <a:r>
              <a:rPr lang="fr-FR" dirty="0" err="1">
                <a:solidFill>
                  <a:srgbClr val="FF0000"/>
                </a:solidFill>
              </a:rPr>
              <a:t>Frankreich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Belgien</a:t>
            </a:r>
            <a:r>
              <a:rPr lang="fr-FR" dirty="0">
                <a:solidFill>
                  <a:srgbClr val="FF0000"/>
                </a:solidFill>
              </a:rPr>
              <a:t>, Luxemburg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F2B2D-0FCE-40DE-8EF3-2148A683E8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D0C07-8F4A-4638-861E-2D34DC1B2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13101E-180A-4D99-BA51-E43F705D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9</a:t>
            </a:fld>
            <a:endParaRPr lang="fr-FR" noProof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F84080-BD83-4AA5-9A50-732E2B6C9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34" y="1706563"/>
            <a:ext cx="4099368" cy="33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807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589_TF45331398_Win32" id="{CEA14851-9CB4-4E93-9ED0-2FB81AD363C1}" vid="{B2422F77-2B25-432B-92D6-8B138E7B1B9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Présentation universelle</Template>
  <TotalTime>40</TotalTime>
  <Words>572</Words>
  <Application>Microsoft Office PowerPoint</Application>
  <PresentationFormat>Grand écran</PresentationFormat>
  <Paragraphs>109</Paragraphs>
  <Slides>11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Tenorite</vt:lpstr>
      <vt:lpstr>Thème Office</vt:lpstr>
      <vt:lpstr>Deutschland , Frankreich : eine Freundschaft!</vt:lpstr>
      <vt:lpstr>Freundschaft: von Vision zu Realität </vt:lpstr>
      <vt:lpstr>Freundschaft: von Vision zu Realität </vt:lpstr>
      <vt:lpstr>Eine Rede </vt:lpstr>
      <vt:lpstr>Eine Rede </vt:lpstr>
      <vt:lpstr>Was bedeuteut deutsch-französische Freundschaft für dich ? Heute?</vt:lpstr>
      <vt:lpstr>Was bedeuteut deutsch-französische Freundschaft für dich ? Heute?</vt:lpstr>
      <vt:lpstr>Freiwilliges soziales Jahr </vt:lpstr>
      <vt:lpstr>Freiwilliges soziales Jahr </vt:lpstr>
      <vt:lpstr>Du bearbeitest das Video mit dem Arbeitsblatt K1 N°15</vt:lpstr>
      <vt:lpstr>Und jetzt bist du dran!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Deutschland , Frankreich : eine Freundschaft!</dc:title>
  <dc:creator>Christine CHILDS</dc:creator>
  <cp:lastModifiedBy>Christine CHILDS</cp:lastModifiedBy>
  <cp:revision>3</cp:revision>
  <dcterms:created xsi:type="dcterms:W3CDTF">2022-01-31T13:30:48Z</dcterms:created>
  <dcterms:modified xsi:type="dcterms:W3CDTF">2022-01-31T14:11:08Z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