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 autoAdjust="0"/>
  </p:normalViewPr>
  <p:slideViewPr>
    <p:cSldViewPr>
      <p:cViewPr>
        <p:scale>
          <a:sx n="60" d="100"/>
          <a:sy n="60" d="100"/>
        </p:scale>
        <p:origin x="-1662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C0A27-AB91-4F1C-A8F5-8F59E2C3A3B0}" type="datetimeFigureOut">
              <a:rPr lang="tr-TR" smtClean="0"/>
              <a:pPr/>
              <a:t>26.04.2012</a:t>
            </a:fld>
            <a:endParaRPr lang="tr-TR" dirty="0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1308D-5432-4A0D-82A0-E9224A62E7C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308D-5432-4A0D-82A0-E9224A62E7C6}" type="slidenum">
              <a:rPr lang="tr-TR" smtClean="0"/>
              <a:pPr/>
              <a:t>3</a:t>
            </a:fld>
            <a:endParaRPr lang="tr-T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1308D-5432-4A0D-82A0-E9224A62E7C6}" type="slidenum">
              <a:rPr lang="tr-TR" smtClean="0"/>
              <a:pPr/>
              <a:t>12</a:t>
            </a:fld>
            <a:endParaRPr 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26.04.2012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26.04.2012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26.04.2012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26.04.2012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26.04.2012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26.04.2012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26.04.2012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5868145" y="404664"/>
            <a:ext cx="3528392" cy="1368152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turnen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5868145" y="2132856"/>
            <a:ext cx="3888432" cy="1872208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Karten</a:t>
            </a:r>
            <a:r>
              <a:rPr lang="tr-T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spielen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339752" y="1124744"/>
            <a:ext cx="4176463" cy="1296144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schwimmen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2051720" y="4221088"/>
            <a:ext cx="3888432" cy="1512168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Computer</a:t>
            </a:r>
            <a:r>
              <a:rPr lang="tr-T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spielen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771800" y="0"/>
            <a:ext cx="4033143" cy="936103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Ski </a:t>
            </a:r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fahren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180528" y="476672"/>
            <a:ext cx="3240359" cy="1584176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Mit </a:t>
            </a:r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Seil</a:t>
            </a:r>
            <a:r>
              <a:rPr lang="tr-T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springen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5687616" y="5777880"/>
            <a:ext cx="3456384" cy="1080120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reiten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6228184" y="3933056"/>
            <a:ext cx="2555776" cy="1152128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angeln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0" y="2420888"/>
            <a:ext cx="2448272" cy="864096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tanzen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0" y="5517232"/>
            <a:ext cx="2520280" cy="864096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joggen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2987824" y="5921896"/>
            <a:ext cx="2448273" cy="936104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surfen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2267744" y="2348880"/>
            <a:ext cx="4104456" cy="2016223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Buch</a:t>
            </a:r>
            <a:r>
              <a:rPr lang="tr-T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lesen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0" y="3429000"/>
            <a:ext cx="2809007" cy="1728192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Fahrrad</a:t>
            </a:r>
            <a:r>
              <a:rPr lang="tr-T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fahren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\Desktop\ppt\riderandhor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5112568" cy="4104456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1619672" y="4797152"/>
            <a:ext cx="58015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err="1" smtClean="0">
                <a:latin typeface="Comic Sans MS" pitchFamily="66" charset="0"/>
              </a:rPr>
              <a:t>Was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sein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?</a:t>
            </a:r>
          </a:p>
          <a:p>
            <a:r>
              <a:rPr lang="tr-TR" sz="4000" b="1" dirty="0" err="1" smtClean="0">
                <a:latin typeface="Comic Sans MS" pitchFamily="66" charset="0"/>
              </a:rPr>
              <a:t>Sein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u="sng" dirty="0" err="1" smtClean="0">
                <a:latin typeface="Comic Sans MS" pitchFamily="66" charset="0"/>
              </a:rPr>
              <a:t>reiten</a:t>
            </a:r>
            <a:r>
              <a:rPr lang="tr-TR" sz="4000" b="1" dirty="0" smtClean="0">
                <a:latin typeface="Comic Sans MS" pitchFamily="66" charset="0"/>
              </a:rPr>
              <a:t>.</a:t>
            </a:r>
            <a:endParaRPr lang="tr-TR" sz="4000" dirty="0">
              <a:latin typeface="Comic Sans MS" pitchFamily="66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5148064" y="332657"/>
            <a:ext cx="3995936" cy="2160240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reiten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\Desktop\ppt\ski-fahren-t247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2736"/>
            <a:ext cx="4752528" cy="4032448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1115616" y="5013176"/>
            <a:ext cx="68098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err="1" smtClean="0">
                <a:latin typeface="Comic Sans MS" pitchFamily="66" charset="0"/>
              </a:rPr>
              <a:t>Was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sein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?</a:t>
            </a:r>
          </a:p>
          <a:p>
            <a:r>
              <a:rPr lang="tr-TR" sz="4000" b="1" dirty="0" err="1" smtClean="0">
                <a:latin typeface="Comic Sans MS" pitchFamily="66" charset="0"/>
              </a:rPr>
              <a:t>Sein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u="sng" dirty="0" smtClean="0">
                <a:latin typeface="Comic Sans MS" pitchFamily="66" charset="0"/>
              </a:rPr>
              <a:t>Ski </a:t>
            </a:r>
            <a:r>
              <a:rPr lang="tr-TR" sz="4000" b="1" u="sng" dirty="0" err="1" smtClean="0">
                <a:latin typeface="Comic Sans MS" pitchFamily="66" charset="0"/>
              </a:rPr>
              <a:t>fahren</a:t>
            </a:r>
            <a:r>
              <a:rPr lang="tr-TR" b="1" dirty="0" smtClean="0"/>
              <a:t>.</a:t>
            </a:r>
            <a:endParaRPr lang="tr-TR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4572000" y="620689"/>
            <a:ext cx="4033143" cy="1800200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Ski </a:t>
            </a:r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fahren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755576" y="4509120"/>
            <a:ext cx="81035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err="1" smtClean="0">
                <a:latin typeface="Comic Sans MS" pitchFamily="66" charset="0"/>
              </a:rPr>
              <a:t>Was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ihr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?</a:t>
            </a:r>
          </a:p>
          <a:p>
            <a:r>
              <a:rPr lang="tr-TR" sz="4000" b="1" dirty="0" err="1" smtClean="0">
                <a:latin typeface="Comic Sans MS" pitchFamily="66" charset="0"/>
              </a:rPr>
              <a:t>Ihr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u="sng" dirty="0" smtClean="0">
                <a:latin typeface="Comic Sans MS" pitchFamily="66" charset="0"/>
              </a:rPr>
              <a:t>mit </a:t>
            </a:r>
            <a:r>
              <a:rPr lang="tr-TR" sz="4000" b="1" u="sng" dirty="0" err="1" smtClean="0">
                <a:latin typeface="Comic Sans MS" pitchFamily="66" charset="0"/>
              </a:rPr>
              <a:t>Seil</a:t>
            </a:r>
            <a:r>
              <a:rPr lang="tr-TR" sz="4000" b="1" u="sng" dirty="0" smtClean="0">
                <a:latin typeface="Comic Sans MS" pitchFamily="66" charset="0"/>
              </a:rPr>
              <a:t> </a:t>
            </a:r>
            <a:r>
              <a:rPr lang="tr-TR" sz="4000" b="1" u="sng" dirty="0" err="1" smtClean="0">
                <a:latin typeface="Comic Sans MS" pitchFamily="66" charset="0"/>
              </a:rPr>
              <a:t>springen</a:t>
            </a:r>
            <a:r>
              <a:rPr lang="tr-TR" b="1" dirty="0" smtClean="0"/>
              <a:t>.</a:t>
            </a:r>
            <a:endParaRPr lang="tr-TR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4139952" y="476673"/>
            <a:ext cx="4321175" cy="2088232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Mit </a:t>
            </a:r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Seil</a:t>
            </a:r>
            <a:r>
              <a:rPr lang="tr-T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springen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0244" name="Picture 4" descr="http://www.animaatjes.de/bilder/s/seilspringen/Animation4-touwtj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0"/>
            <a:ext cx="3384376" cy="4509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\Desktop\ppt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3672408" cy="3312368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323528" y="4365104"/>
            <a:ext cx="85026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err="1" smtClean="0">
                <a:latin typeface="Comic Sans MS" pitchFamily="66" charset="0"/>
              </a:rPr>
              <a:t>Was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sein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?</a:t>
            </a:r>
          </a:p>
          <a:p>
            <a:r>
              <a:rPr lang="tr-TR" sz="4000" b="1" dirty="0" err="1" smtClean="0">
                <a:latin typeface="Comic Sans MS" pitchFamily="66" charset="0"/>
              </a:rPr>
              <a:t>Sein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u="sng" dirty="0" err="1" smtClean="0">
                <a:latin typeface="Comic Sans MS" pitchFamily="66" charset="0"/>
              </a:rPr>
              <a:t>Computer</a:t>
            </a:r>
            <a:r>
              <a:rPr lang="tr-TR" sz="4000" b="1" u="sng" dirty="0" smtClean="0">
                <a:latin typeface="Comic Sans MS" pitchFamily="66" charset="0"/>
              </a:rPr>
              <a:t> </a:t>
            </a:r>
            <a:r>
              <a:rPr lang="tr-TR" sz="4000" b="1" u="sng" dirty="0" err="1" smtClean="0">
                <a:latin typeface="Comic Sans MS" pitchFamily="66" charset="0"/>
              </a:rPr>
              <a:t>spielen</a:t>
            </a:r>
            <a:r>
              <a:rPr lang="tr-TR" sz="4000" b="1" dirty="0" smtClean="0">
                <a:latin typeface="Comic Sans MS" pitchFamily="66" charset="0"/>
              </a:rPr>
              <a:t>.</a:t>
            </a:r>
            <a:endParaRPr lang="tr-TR" sz="4000" dirty="0">
              <a:latin typeface="Comic Sans MS" pitchFamily="66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4644008" y="188640"/>
            <a:ext cx="4321175" cy="2132856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Computer</a:t>
            </a:r>
            <a:r>
              <a:rPr lang="tr-T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spielen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1115616" y="4581128"/>
            <a:ext cx="67521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err="1" smtClean="0">
                <a:latin typeface="Comic Sans MS" pitchFamily="66" charset="0"/>
              </a:rPr>
              <a:t>Was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ihr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?</a:t>
            </a:r>
          </a:p>
          <a:p>
            <a:r>
              <a:rPr lang="tr-TR" sz="4000" b="1" dirty="0" err="1" smtClean="0">
                <a:latin typeface="Comic Sans MS" pitchFamily="66" charset="0"/>
              </a:rPr>
              <a:t>Ihr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u="sng" dirty="0" err="1" smtClean="0">
                <a:latin typeface="Comic Sans MS" pitchFamily="66" charset="0"/>
              </a:rPr>
              <a:t>schwimmen</a:t>
            </a:r>
            <a:r>
              <a:rPr lang="tr-TR" sz="4000" b="1" u="sng" dirty="0" smtClean="0">
                <a:latin typeface="Comic Sans MS" pitchFamily="66" charset="0"/>
              </a:rPr>
              <a:t>.</a:t>
            </a:r>
            <a:endParaRPr lang="tr-TR" sz="4000" u="sng" dirty="0">
              <a:latin typeface="Comic Sans MS" pitchFamily="66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5076056" y="188640"/>
            <a:ext cx="4321175" cy="2016224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schwimmen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2296" name="Picture 8" descr="http://img.blogcu.com/uploads/hobigif_arie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60648" y="1556792"/>
            <a:ext cx="11089231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\Desktop\ppt\36-dc6cfdf3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92696" y="476672"/>
            <a:ext cx="8229600" cy="5467126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827584" y="4653136"/>
            <a:ext cx="76113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err="1" smtClean="0">
                <a:latin typeface="Comic Sans MS" pitchFamily="66" charset="0"/>
              </a:rPr>
              <a:t>Was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ihr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?</a:t>
            </a:r>
          </a:p>
          <a:p>
            <a:r>
              <a:rPr lang="tr-TR" sz="4000" b="1" dirty="0" err="1" smtClean="0">
                <a:latin typeface="Comic Sans MS" pitchFamily="66" charset="0"/>
              </a:rPr>
              <a:t>Ihr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Karten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spielen</a:t>
            </a:r>
            <a:r>
              <a:rPr lang="tr-TR" sz="4000" b="1" dirty="0" smtClean="0">
                <a:latin typeface="Comic Sans MS" pitchFamily="66" charset="0"/>
              </a:rPr>
              <a:t>.</a:t>
            </a:r>
            <a:endParaRPr lang="tr-TR" sz="4000" dirty="0">
              <a:latin typeface="Comic Sans MS" pitchFamily="66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4644008" y="548681"/>
            <a:ext cx="4321175" cy="2088232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Karten</a:t>
            </a:r>
            <a:r>
              <a:rPr lang="tr-T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spielen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1331640" y="4293096"/>
            <a:ext cx="56733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err="1" smtClean="0">
                <a:latin typeface="Comic Sans MS" pitchFamily="66" charset="0"/>
              </a:rPr>
              <a:t>Was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ihr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?</a:t>
            </a:r>
          </a:p>
          <a:p>
            <a:r>
              <a:rPr lang="tr-TR" sz="4000" b="1" dirty="0" err="1" smtClean="0">
                <a:latin typeface="Comic Sans MS" pitchFamily="66" charset="0"/>
              </a:rPr>
              <a:t>Ihr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u="sng" dirty="0" smtClean="0">
                <a:latin typeface="Comic Sans MS" pitchFamily="66" charset="0"/>
              </a:rPr>
              <a:t>turnen</a:t>
            </a:r>
            <a:r>
              <a:rPr lang="tr-TR" sz="4000" b="1" dirty="0" smtClean="0">
                <a:latin typeface="Comic Sans MS" pitchFamily="66" charset="0"/>
              </a:rPr>
              <a:t>.</a:t>
            </a:r>
            <a:endParaRPr lang="tr-TR" sz="4000" dirty="0">
              <a:latin typeface="Comic Sans MS" pitchFamily="66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3635896" y="404664"/>
            <a:ext cx="4321175" cy="1800200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turnen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4341" name="Picture 5" descr="http://www.gif-paradies.de/gifs/sport/turnen/turnen_000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76672"/>
            <a:ext cx="2448272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3411811"/>
          </a:xfrm>
        </p:spPr>
        <p:txBody>
          <a:bodyPr>
            <a:noAutofit/>
          </a:bodyPr>
          <a:lstStyle/>
          <a:p>
            <a:r>
              <a:rPr lang="tr-TR" sz="8800" b="1" dirty="0" smtClean="0">
                <a:solidFill>
                  <a:srgbClr val="C00000"/>
                </a:solidFill>
                <a:latin typeface="Comic Sans MS" pitchFamily="66" charset="0"/>
              </a:rPr>
              <a:t>FREİZEİT </a:t>
            </a:r>
            <a:br>
              <a:rPr lang="tr-TR" sz="88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tr-TR" sz="8800" b="1" dirty="0" smtClean="0">
                <a:solidFill>
                  <a:srgbClr val="C00000"/>
                </a:solidFill>
                <a:latin typeface="Comic Sans MS" pitchFamily="66" charset="0"/>
              </a:rPr>
              <a:t>UND</a:t>
            </a:r>
            <a:br>
              <a:rPr lang="tr-TR" sz="88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tr-TR" sz="8800" b="1" dirty="0" smtClean="0">
                <a:solidFill>
                  <a:srgbClr val="C00000"/>
                </a:solidFill>
                <a:latin typeface="Comic Sans MS" pitchFamily="66" charset="0"/>
              </a:rPr>
              <a:t> HOBBYS</a:t>
            </a:r>
            <a:endParaRPr lang="tr-TR" sz="8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1187624" y="4365104"/>
            <a:ext cx="549862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err="1" smtClean="0">
                <a:latin typeface="Comic Sans MS" pitchFamily="66" charset="0"/>
              </a:rPr>
              <a:t>Was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ihr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?</a:t>
            </a:r>
          </a:p>
          <a:p>
            <a:r>
              <a:rPr lang="tr-TR" sz="4000" b="1" dirty="0" err="1" smtClean="0">
                <a:latin typeface="Comic Sans MS" pitchFamily="66" charset="0"/>
              </a:rPr>
              <a:t>Ihr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u="sng" dirty="0" err="1" smtClean="0">
                <a:latin typeface="Comic Sans MS" pitchFamily="66" charset="0"/>
              </a:rPr>
              <a:t>tanzen</a:t>
            </a:r>
            <a:r>
              <a:rPr lang="tr-TR" sz="4000" b="1" dirty="0" smtClean="0">
                <a:latin typeface="Comic Sans MS" pitchFamily="66" charset="0"/>
              </a:rPr>
              <a:t/>
            </a:r>
            <a:br>
              <a:rPr lang="tr-TR" sz="4000" b="1" dirty="0" smtClean="0">
                <a:latin typeface="Comic Sans MS" pitchFamily="66" charset="0"/>
              </a:rPr>
            </a:br>
            <a:endParaRPr lang="tr-TR" sz="4000" b="1" dirty="0">
              <a:latin typeface="Comic Sans MS" pitchFamily="66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4572000" y="692696"/>
            <a:ext cx="3672408" cy="1800200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tanzen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030" name="Picture 6" descr="dans-eden-kiz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3456384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691680" y="4437112"/>
            <a:ext cx="590257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err="1" smtClean="0">
                <a:latin typeface="Comic Sans MS" pitchFamily="66" charset="0"/>
              </a:rPr>
              <a:t>Was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sein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?</a:t>
            </a:r>
          </a:p>
          <a:p>
            <a:r>
              <a:rPr lang="tr-TR" sz="4000" b="1" dirty="0" err="1" smtClean="0">
                <a:latin typeface="Comic Sans MS" pitchFamily="66" charset="0"/>
              </a:rPr>
              <a:t>Sein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u="sng" dirty="0" err="1" smtClean="0">
                <a:latin typeface="Comic Sans MS" pitchFamily="66" charset="0"/>
              </a:rPr>
              <a:t>joggen</a:t>
            </a:r>
            <a:r>
              <a:rPr lang="tr-TR" sz="4000" b="1" dirty="0" smtClean="0">
                <a:latin typeface="Comic Sans MS" pitchFamily="66" charset="0"/>
              </a:rPr>
              <a:t>.</a:t>
            </a:r>
          </a:p>
          <a:p>
            <a:endParaRPr lang="tr-TR" sz="4000" dirty="0">
              <a:latin typeface="Comic Sans MS" pitchFamily="66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5292080" y="332657"/>
            <a:ext cx="3851920" cy="1872208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joggen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052" name="Picture 4" descr="http://cdn.chefkoch.de/ck.de/forumuploads/28/302806/4734426/Menschen4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04664"/>
            <a:ext cx="2792710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\Desktop\ppt\3-1295bba273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32656" y="260648"/>
            <a:ext cx="8229600" cy="6181725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1763688" y="4869160"/>
            <a:ext cx="57438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err="1" smtClean="0">
                <a:latin typeface="Comic Sans MS" pitchFamily="66" charset="0"/>
              </a:rPr>
              <a:t>Was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sein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?</a:t>
            </a:r>
          </a:p>
          <a:p>
            <a:r>
              <a:rPr lang="tr-TR" sz="4000" b="1" dirty="0" err="1" smtClean="0">
                <a:latin typeface="Comic Sans MS" pitchFamily="66" charset="0"/>
              </a:rPr>
              <a:t>Sein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u="sng" dirty="0" err="1" smtClean="0">
                <a:latin typeface="Comic Sans MS" pitchFamily="66" charset="0"/>
              </a:rPr>
              <a:t>surfen</a:t>
            </a:r>
            <a:r>
              <a:rPr lang="tr-TR" b="1" dirty="0" smtClean="0"/>
              <a:t>.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4822825" y="476672"/>
            <a:ext cx="3637607" cy="1944216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surfen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1763688" y="4437112"/>
            <a:ext cx="58496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err="1" smtClean="0">
                <a:latin typeface="Comic Sans MS" pitchFamily="66" charset="0"/>
              </a:rPr>
              <a:t>Was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sein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?</a:t>
            </a:r>
          </a:p>
          <a:p>
            <a:r>
              <a:rPr lang="tr-TR" sz="4000" b="1" dirty="0" err="1" smtClean="0">
                <a:latin typeface="Comic Sans MS" pitchFamily="66" charset="0"/>
              </a:rPr>
              <a:t>Sein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u="sng" dirty="0" err="1" smtClean="0">
                <a:latin typeface="Comic Sans MS" pitchFamily="66" charset="0"/>
              </a:rPr>
              <a:t>angeln</a:t>
            </a:r>
            <a:r>
              <a:rPr lang="tr-TR" sz="4000" b="1" dirty="0" smtClean="0">
                <a:latin typeface="Comic Sans MS" pitchFamily="66" charset="0"/>
              </a:rPr>
              <a:t>.</a:t>
            </a:r>
            <a:endParaRPr lang="tr-TR" sz="4000" dirty="0">
              <a:latin typeface="Comic Sans MS" pitchFamily="66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4499992" y="260648"/>
            <a:ext cx="3851920" cy="2160240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angeln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100" name="Picture 4" descr="http://www.angeln-alex.de/gif_angler_montag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92696"/>
            <a:ext cx="2952328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\Desktop\2-5c1c5777b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72616" y="0"/>
            <a:ext cx="8229600" cy="6181725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1475656" y="4725144"/>
            <a:ext cx="62167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err="1" smtClean="0">
                <a:latin typeface="Comic Sans MS" pitchFamily="66" charset="0"/>
              </a:rPr>
              <a:t>Was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sein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?</a:t>
            </a:r>
          </a:p>
          <a:p>
            <a:r>
              <a:rPr lang="tr-TR" sz="4000" b="1" dirty="0" err="1" smtClean="0">
                <a:latin typeface="Comic Sans MS" pitchFamily="66" charset="0"/>
              </a:rPr>
              <a:t>Sein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u="sng" dirty="0" err="1" smtClean="0">
                <a:latin typeface="Comic Sans MS" pitchFamily="66" charset="0"/>
              </a:rPr>
              <a:t>schlafen</a:t>
            </a:r>
            <a:r>
              <a:rPr lang="tr-TR" b="1" dirty="0" smtClean="0"/>
              <a:t>.</a:t>
            </a:r>
            <a:endParaRPr lang="tr-TR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4822825" y="188640"/>
            <a:ext cx="4321175" cy="1800200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schlafen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\Desktop\12-b8cd3c61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624" y="676275"/>
            <a:ext cx="8229600" cy="6181725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1619672" y="4797152"/>
            <a:ext cx="65373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err="1" smtClean="0">
                <a:latin typeface="Comic Sans MS" pitchFamily="66" charset="0"/>
              </a:rPr>
              <a:t>Was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ihr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?</a:t>
            </a:r>
          </a:p>
          <a:p>
            <a:r>
              <a:rPr lang="tr-TR" sz="4000" b="1" dirty="0" err="1" smtClean="0">
                <a:latin typeface="Comic Sans MS" pitchFamily="66" charset="0"/>
              </a:rPr>
              <a:t>Ihr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u="sng" dirty="0" err="1" smtClean="0">
                <a:latin typeface="Comic Sans MS" pitchFamily="66" charset="0"/>
              </a:rPr>
              <a:t>Buch</a:t>
            </a:r>
            <a:r>
              <a:rPr lang="tr-TR" sz="4000" b="1" u="sng" dirty="0" smtClean="0">
                <a:latin typeface="Comic Sans MS" pitchFamily="66" charset="0"/>
              </a:rPr>
              <a:t> </a:t>
            </a:r>
            <a:r>
              <a:rPr lang="tr-TR" sz="4000" b="1" u="sng" dirty="0" err="1" smtClean="0">
                <a:latin typeface="Comic Sans MS" pitchFamily="66" charset="0"/>
              </a:rPr>
              <a:t>lesen</a:t>
            </a:r>
            <a:r>
              <a:rPr lang="tr-TR" b="1" dirty="0" smtClean="0"/>
              <a:t>.</a:t>
            </a:r>
            <a:endParaRPr lang="tr-TR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4283969" y="404665"/>
            <a:ext cx="4104456" cy="2016223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Buch</a:t>
            </a:r>
            <a:r>
              <a:rPr lang="tr-T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lesen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611560" y="4437112"/>
            <a:ext cx="81676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err="1" smtClean="0">
                <a:latin typeface="Comic Sans MS" pitchFamily="66" charset="0"/>
              </a:rPr>
              <a:t>Was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sein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?</a:t>
            </a:r>
          </a:p>
          <a:p>
            <a:r>
              <a:rPr lang="tr-TR" sz="4000" b="1" dirty="0" err="1" smtClean="0">
                <a:latin typeface="Comic Sans MS" pitchFamily="66" charset="0"/>
              </a:rPr>
              <a:t>Sein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Hobby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dirty="0" err="1" smtClean="0">
                <a:latin typeface="Comic Sans MS" pitchFamily="66" charset="0"/>
              </a:rPr>
              <a:t>ist</a:t>
            </a:r>
            <a:r>
              <a:rPr lang="tr-TR" sz="4000" b="1" dirty="0" smtClean="0">
                <a:latin typeface="Comic Sans MS" pitchFamily="66" charset="0"/>
              </a:rPr>
              <a:t> </a:t>
            </a:r>
            <a:r>
              <a:rPr lang="tr-TR" sz="4000" b="1" u="sng" dirty="0" err="1" smtClean="0">
                <a:latin typeface="Comic Sans MS" pitchFamily="66" charset="0"/>
              </a:rPr>
              <a:t>Fahrrad</a:t>
            </a:r>
            <a:r>
              <a:rPr lang="tr-TR" sz="4000" b="1" u="sng" dirty="0" smtClean="0">
                <a:latin typeface="Comic Sans MS" pitchFamily="66" charset="0"/>
              </a:rPr>
              <a:t> </a:t>
            </a:r>
            <a:r>
              <a:rPr lang="tr-TR" sz="4000" b="1" u="sng" dirty="0" err="1" smtClean="0">
                <a:latin typeface="Comic Sans MS" pitchFamily="66" charset="0"/>
              </a:rPr>
              <a:t>fahren</a:t>
            </a:r>
            <a:r>
              <a:rPr lang="tr-TR" sz="4000" b="1" dirty="0" smtClean="0">
                <a:latin typeface="Comic Sans MS" pitchFamily="66" charset="0"/>
              </a:rPr>
              <a:t>.</a:t>
            </a:r>
            <a:endParaRPr lang="tr-TR" sz="4000" dirty="0">
              <a:latin typeface="Comic Sans MS" pitchFamily="66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4211960" y="332657"/>
            <a:ext cx="4321175" cy="2160240"/>
          </a:xfrm>
          <a:prstGeom prst="cloudCallout">
            <a:avLst>
              <a:gd name="adj1" fmla="val -43750"/>
              <a:gd name="adj2" fmla="val 7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Fahrrad</a:t>
            </a:r>
            <a:r>
              <a:rPr lang="tr-T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sz="40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fahren</a:t>
            </a:r>
            <a:endParaRPr lang="cs-CZ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7172" name="Picture 4" descr="http://www.fahrrad-worringen.de/Grafiken-Bilder-Fotos/rad-gifs/fahrrad-0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8"/>
            <a:ext cx="3024336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190</Words>
  <Application>Microsoft Office PowerPoint</Application>
  <PresentationFormat>Ekran Gösterisi (4:3)</PresentationFormat>
  <Paragraphs>58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Slayt 1</vt:lpstr>
      <vt:lpstr>FREİZEİT  UND  HOBBYS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</dc:creator>
  <cp:lastModifiedBy>a</cp:lastModifiedBy>
  <cp:revision>19</cp:revision>
  <dcterms:created xsi:type="dcterms:W3CDTF">2012-04-24T15:29:38Z</dcterms:created>
  <dcterms:modified xsi:type="dcterms:W3CDTF">2012-04-26T17:51:51Z</dcterms:modified>
</cp:coreProperties>
</file>