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6" r:id="rId22"/>
    <p:sldId id="277" r:id="rId23"/>
    <p:sldId id="298" r:id="rId24"/>
    <p:sldId id="299" r:id="rId25"/>
    <p:sldId id="283" r:id="rId26"/>
    <p:sldId id="284" r:id="rId27"/>
    <p:sldId id="285" r:id="rId28"/>
    <p:sldId id="286" r:id="rId29"/>
    <p:sldId id="289" r:id="rId30"/>
    <p:sldId id="290" r:id="rId31"/>
    <p:sldId id="293" r:id="rId32"/>
    <p:sldId id="275" r:id="rId33"/>
    <p:sldId id="287" r:id="rId34"/>
    <p:sldId id="288" r:id="rId35"/>
    <p:sldId id="291" r:id="rId36"/>
    <p:sldId id="292" r:id="rId37"/>
    <p:sldId id="294" r:id="rId38"/>
    <p:sldId id="295" r:id="rId39"/>
    <p:sldId id="296" r:id="rId40"/>
    <p:sldId id="300" r:id="rId41"/>
  </p:sldIdLst>
  <p:sldSz cx="9144000" cy="6858000" type="screen4x3"/>
  <p:notesSz cx="6858000" cy="9144000"/>
  <p:embeddedFontLs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4AF8D-368A-4FCB-A61D-510A1B1EC28F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84CE8-959B-4E97-ACB2-0132D3AC785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91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2D95-74C6-4B54-A345-2C3B7FA773C2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94225-AD9F-4250-A408-4E2CF6560FB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469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4225-AD9F-4250-A408-4E2CF6560FBF}" type="slidenum">
              <a:rPr lang="pt-PT" smtClean="0"/>
              <a:pPr/>
              <a:t>38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4225-AD9F-4250-A408-4E2CF6560FBF}" type="slidenum">
              <a:rPr lang="pt-PT" smtClean="0"/>
              <a:pPr/>
              <a:t>40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56673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828800" y="9087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157192"/>
            <a:ext cx="5486400" cy="57606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ihr</a:t>
            </a:r>
            <a:r>
              <a:rPr lang="pt-PT" dirty="0" smtClean="0"/>
              <a:t> Hobby?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Texto 3"/>
          <p:cNvSpPr>
            <a:spLocks noGrp="1"/>
          </p:cNvSpPr>
          <p:nvPr userDrawn="1">
            <p:ph type="body" sz="half" idx="13" hasCustomPrompt="1"/>
          </p:nvPr>
        </p:nvSpPr>
        <p:spPr>
          <a:xfrm>
            <a:off x="1828800" y="5805264"/>
            <a:ext cx="5486400" cy="576064"/>
          </a:xfrm>
        </p:spPr>
        <p:txBody>
          <a:bodyPr/>
          <a:lstStyle>
            <a:lvl1pPr algn="ctr">
              <a:buNone/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pt-PT" dirty="0" err="1" smtClean="0"/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endParaRPr lang="pt-PT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56673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828800" y="9087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157192"/>
            <a:ext cx="5486400" cy="57606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sein</a:t>
            </a:r>
            <a:r>
              <a:rPr lang="pt-PT" dirty="0" smtClean="0"/>
              <a:t> Hobby?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Texto 3"/>
          <p:cNvSpPr>
            <a:spLocks noGrp="1"/>
          </p:cNvSpPr>
          <p:nvPr userDrawn="1">
            <p:ph type="body" sz="half" idx="13" hasCustomPrompt="1"/>
          </p:nvPr>
        </p:nvSpPr>
        <p:spPr>
          <a:xfrm>
            <a:off x="1828800" y="5805264"/>
            <a:ext cx="5486400" cy="576064"/>
          </a:xfrm>
        </p:spPr>
        <p:txBody>
          <a:bodyPr/>
          <a:lstStyle>
            <a:lvl1pPr algn="ctr">
              <a:buNone/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pt-PT" dirty="0" err="1" smtClean="0"/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endParaRPr lang="pt-PT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6DF1-486D-4C8C-99EF-5BC584738D25}" type="datetimeFigureOut">
              <a:rPr lang="pt-PT" smtClean="0"/>
              <a:pPr/>
              <a:t>13-02-2012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76A2-54E6-4222-96E7-B641F3F540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7.jpeg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3.gif"/><Relationship Id="rId7" Type="http://schemas.openxmlformats.org/officeDocument/2006/relationships/image" Target="../media/image11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14.gif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6.jpeg"/><Relationship Id="rId3" Type="http://schemas.openxmlformats.org/officeDocument/2006/relationships/image" Target="../media/image9.gif"/><Relationship Id="rId7" Type="http://schemas.openxmlformats.org/officeDocument/2006/relationships/image" Target="../media/image18.jpeg"/><Relationship Id="rId12" Type="http://schemas.openxmlformats.org/officeDocument/2006/relationships/image" Target="../media/image3.jpeg"/><Relationship Id="rId2" Type="http://schemas.openxmlformats.org/officeDocument/2006/relationships/image" Target="../media/image15.gif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7.jpeg"/><Relationship Id="rId5" Type="http://schemas.openxmlformats.org/officeDocument/2006/relationships/image" Target="../media/image13.gif"/><Relationship Id="rId15" Type="http://schemas.openxmlformats.org/officeDocument/2006/relationships/image" Target="../media/image5.gif"/><Relationship Id="rId10" Type="http://schemas.openxmlformats.org/officeDocument/2006/relationships/image" Target="../media/image2.jpeg"/><Relationship Id="rId4" Type="http://schemas.openxmlformats.org/officeDocument/2006/relationships/image" Target="../media/image12.gif"/><Relationship Id="rId9" Type="http://schemas.openxmlformats.org/officeDocument/2006/relationships/image" Target="../media/image14.gif"/><Relationship Id="rId1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30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30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8"/>
          </a:xfrm>
        </p:spPr>
        <p:txBody>
          <a:bodyPr/>
          <a:lstStyle/>
          <a:p>
            <a:r>
              <a:rPr lang="pt-PT" dirty="0" err="1" smtClean="0"/>
              <a:t>Hobbys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268760"/>
          </a:xfrm>
        </p:spPr>
        <p:txBody>
          <a:bodyPr/>
          <a:lstStyle/>
          <a:p>
            <a:r>
              <a:rPr lang="pt-PT" dirty="0">
                <a:solidFill>
                  <a:srgbClr val="92D050"/>
                </a:solidFill>
              </a:rPr>
              <a:t>d</a:t>
            </a:r>
            <a:r>
              <a:rPr lang="pt-PT" dirty="0" smtClean="0">
                <a:solidFill>
                  <a:srgbClr val="92D050"/>
                </a:solidFill>
              </a:rPr>
              <a:t>as</a:t>
            </a:r>
            <a:r>
              <a:rPr lang="pt-PT" dirty="0" smtClean="0">
                <a:solidFill>
                  <a:schemeClr val="tx1"/>
                </a:solidFill>
              </a:rPr>
              <a:t> Hobby</a:t>
            </a:r>
          </a:p>
          <a:p>
            <a:r>
              <a:rPr lang="pt-PT" dirty="0" err="1">
                <a:solidFill>
                  <a:schemeClr val="tx1"/>
                </a:solidFill>
              </a:rPr>
              <a:t>d</a:t>
            </a:r>
            <a:r>
              <a:rPr lang="pt-PT" dirty="0" err="1" smtClean="0">
                <a:solidFill>
                  <a:schemeClr val="tx1"/>
                </a:solidFill>
              </a:rPr>
              <a:t>ie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Hobbys</a:t>
            </a:r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13316" name="Picture 4" descr="http://littletechgirl.com/wp-content/uploads/hobb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836" y="105273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a Imagem 5" descr="max_patet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1923501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95536" y="2348880"/>
            <a:ext cx="4608512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Skateboard</a:t>
            </a:r>
            <a:r>
              <a:rPr kumimoji="0" lang="pt-PT" sz="4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fahren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Posição da Imagem 5" descr="ratatou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60648"/>
            <a:ext cx="2785783" cy="2276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040560" y="2574230"/>
            <a:ext cx="3491880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Kochen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Marcador de Posição da Imagem 5" descr="road-runner-1.jpg"/>
          <p:cNvPicPr>
            <a:picLocks noChangeAspect="1"/>
          </p:cNvPicPr>
          <p:nvPr/>
        </p:nvPicPr>
        <p:blipFill>
          <a:blip r:embed="rId4" cstate="print"/>
          <a:srcRect t="223" b="223"/>
          <a:stretch>
            <a:fillRect/>
          </a:stretch>
        </p:blipFill>
        <p:spPr>
          <a:xfrm>
            <a:off x="1115615" y="3429000"/>
            <a:ext cx="2784309" cy="2088232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67544" y="5445224"/>
            <a:ext cx="389532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Joggen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932040" y="5517232"/>
            <a:ext cx="389532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err="1" smtClean="0">
                <a:latin typeface="+mj-lt"/>
                <a:ea typeface="+mj-ea"/>
                <a:cs typeface="+mj-cs"/>
              </a:rPr>
              <a:t>Angeln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Marcador de Posição da Imagem 5" descr="pateta_pesca_bald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284984"/>
            <a:ext cx="1866701" cy="228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a Imagem 6" descr="garfie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6632"/>
            <a:ext cx="2592288" cy="1944216"/>
          </a:xfrm>
          <a:prstGeom prst="rect">
            <a:avLst/>
          </a:prstGeom>
        </p:spPr>
      </p:pic>
      <p:pic>
        <p:nvPicPr>
          <p:cNvPr id="3" name="Marcador de Posição da Imagem 5" descr="road-runner-1.jpg"/>
          <p:cNvPicPr>
            <a:picLocks noChangeAspect="1"/>
          </p:cNvPicPr>
          <p:nvPr/>
        </p:nvPicPr>
        <p:blipFill>
          <a:blip r:embed="rId3" cstate="print"/>
          <a:srcRect t="223" b="223"/>
          <a:stretch>
            <a:fillRect/>
          </a:stretch>
        </p:blipFill>
        <p:spPr>
          <a:xfrm>
            <a:off x="5148064" y="476672"/>
            <a:ext cx="2112235" cy="1584176"/>
          </a:xfrm>
          <a:prstGeom prst="rect">
            <a:avLst/>
          </a:prstGeom>
        </p:spPr>
      </p:pic>
      <p:pic>
        <p:nvPicPr>
          <p:cNvPr id="4" name="Marcador de Posição da Imagem 5" descr="cody-marevick-surfs-up-1609307-550-440.jpg"/>
          <p:cNvPicPr>
            <a:picLocks noChangeAspect="1"/>
          </p:cNvPicPr>
          <p:nvPr/>
        </p:nvPicPr>
        <p:blipFill>
          <a:blip r:embed="rId4" cstate="print"/>
          <a:srcRect t="3125" r="27688" b="3125"/>
          <a:stretch>
            <a:fillRect/>
          </a:stretch>
        </p:blipFill>
        <p:spPr>
          <a:xfrm>
            <a:off x="3635896" y="3212976"/>
            <a:ext cx="2304008" cy="2389646"/>
          </a:xfrm>
          <a:prstGeom prst="rect">
            <a:avLst/>
          </a:prstGeom>
        </p:spPr>
      </p:pic>
      <p:pic>
        <p:nvPicPr>
          <p:cNvPr id="5" name="Marcador de Posição da Imagem 5" descr="ratatoui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429000"/>
            <a:ext cx="246761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Posição da Imagem 5" descr="pateta_pesca_bald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7299" y="188640"/>
            <a:ext cx="1866701" cy="228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Posição da Imagem 5" descr="max_pateta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188640"/>
            <a:ext cx="1923501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Posição da Imagem 5" descr="homerbowl.gif"/>
          <p:cNvPicPr>
            <a:picLocks noChangeAspect="1"/>
          </p:cNvPicPr>
          <p:nvPr/>
        </p:nvPicPr>
        <p:blipFill>
          <a:blip r:embed="rId8" cstate="print"/>
          <a:srcRect l="1160" r="1160"/>
          <a:stretch>
            <a:fillRect/>
          </a:stretch>
        </p:blipFill>
        <p:spPr>
          <a:xfrm>
            <a:off x="6307088" y="3212976"/>
            <a:ext cx="2592288" cy="194421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915816" y="2276872"/>
            <a:ext cx="223224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Skateboard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fahren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55576" y="2060848"/>
            <a:ext cx="223224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Schlaffen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076056" y="2060848"/>
            <a:ext cx="223224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Joggen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911752" y="2420888"/>
            <a:ext cx="223224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Angeln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635896" y="5589240"/>
            <a:ext cx="223224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Surfen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588224" y="5310534"/>
            <a:ext cx="223224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Kegeln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259632" y="5589240"/>
            <a:ext cx="1584176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Kochen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Lesen</a:t>
            </a:r>
            <a:endParaRPr lang="pt-PT" dirty="0"/>
          </a:p>
        </p:txBody>
      </p:sp>
      <p:pic>
        <p:nvPicPr>
          <p:cNvPr id="6" name="Marcador de Posição da Imagem 5" descr="belalendo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3429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o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Lesen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Singen</a:t>
            </a:r>
            <a:endParaRPr lang="pt-PT" dirty="0"/>
          </a:p>
        </p:txBody>
      </p:sp>
      <p:pic>
        <p:nvPicPr>
          <p:cNvPr id="6" name="Marcador de Posição da Imagem 5" descr="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Singen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Tanzen</a:t>
            </a:r>
            <a:endParaRPr lang="pt-PT" dirty="0"/>
          </a:p>
        </p:txBody>
      </p:sp>
      <p:pic>
        <p:nvPicPr>
          <p:cNvPr id="6" name="Marcador de Posição da Imagem 5" descr="lilo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6"/>
            <a:ext cx="3794522" cy="37945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Tanzen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Saxofon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endParaRPr lang="pt-PT" dirty="0"/>
          </a:p>
        </p:txBody>
      </p:sp>
      <p:pic>
        <p:nvPicPr>
          <p:cNvPr id="6" name="Marcador de Posição da Imagem 5" descr="lisa-simpson-5.jpg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836712"/>
            <a:ext cx="3247256" cy="4197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547664" y="5805264"/>
            <a:ext cx="6055568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Saxofon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a Imagem 5" descr="belalend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262" y="188640"/>
            <a:ext cx="181460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arcador de Posição da Imagem 5" descr="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88091" y="116632"/>
            <a:ext cx="2880320" cy="2160240"/>
          </a:xfrm>
          <a:prstGeom prst="rect">
            <a:avLst/>
          </a:prstGeom>
        </p:spPr>
      </p:pic>
      <p:pic>
        <p:nvPicPr>
          <p:cNvPr id="4" name="Marcador de Posição da Imagem 5" descr="lil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7518" y="3378894"/>
            <a:ext cx="2282354" cy="2282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Posição da Imagem 5" descr="lisa-simpson-5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212976"/>
            <a:ext cx="1940165" cy="25078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259632" y="2348880"/>
            <a:ext cx="2311152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Lesen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788024" y="2348880"/>
            <a:ext cx="389532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Singen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0648" y="5733256"/>
            <a:ext cx="3895328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Tanzen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3968" y="5805264"/>
            <a:ext cx="4399384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Saxofon</a:t>
            </a:r>
            <a:r>
              <a:rPr kumimoji="0" lang="pt-PT" sz="40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000" b="1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spielen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Musik</a:t>
            </a:r>
            <a:r>
              <a:rPr lang="pt-PT" dirty="0" smtClean="0"/>
              <a:t> </a:t>
            </a:r>
            <a:r>
              <a:rPr lang="pt-PT" dirty="0" err="1" smtClean="0"/>
              <a:t>hören</a:t>
            </a:r>
            <a:endParaRPr lang="pt-PT" dirty="0"/>
          </a:p>
        </p:txBody>
      </p:sp>
      <p:pic>
        <p:nvPicPr>
          <p:cNvPr id="6" name="Marcador de Posição da Imagem 5" descr="Mafalda2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838449" y="947072"/>
            <a:ext cx="5685879" cy="385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Musik</a:t>
            </a:r>
            <a:r>
              <a:rPr lang="pt-PT" dirty="0" smtClean="0"/>
              <a:t> </a:t>
            </a:r>
            <a:r>
              <a:rPr lang="pt-PT" dirty="0" err="1" smtClean="0"/>
              <a:t>hören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Kung</a:t>
            </a:r>
            <a:r>
              <a:rPr lang="pt-PT" dirty="0" smtClean="0"/>
              <a:t> </a:t>
            </a:r>
            <a:r>
              <a:rPr lang="pt-PT" dirty="0" err="1" smtClean="0"/>
              <a:t>Fu</a:t>
            </a:r>
            <a:r>
              <a:rPr lang="pt-PT" dirty="0" smtClean="0"/>
              <a:t> </a:t>
            </a:r>
            <a:r>
              <a:rPr lang="pt-PT" dirty="0" err="1" smtClean="0"/>
              <a:t>kämpfen</a:t>
            </a:r>
            <a:endParaRPr lang="pt-PT" dirty="0"/>
          </a:p>
        </p:txBody>
      </p:sp>
      <p:pic>
        <p:nvPicPr>
          <p:cNvPr id="6" name="Marcador de Posição da Imagem 5" descr="mulan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188840" y="773115"/>
            <a:ext cx="4831432" cy="43840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403648" y="5805264"/>
            <a:ext cx="6343600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Kung</a:t>
            </a:r>
            <a:r>
              <a:rPr lang="pt-PT" dirty="0" smtClean="0"/>
              <a:t> </a:t>
            </a:r>
            <a:r>
              <a:rPr lang="pt-PT" dirty="0" err="1" smtClean="0"/>
              <a:t>Fu</a:t>
            </a:r>
            <a:r>
              <a:rPr lang="pt-PT" dirty="0" smtClean="0"/>
              <a:t> </a:t>
            </a:r>
            <a:r>
              <a:rPr lang="pt-PT" dirty="0" err="1" smtClean="0"/>
              <a:t>kämpfen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Einkaufen</a:t>
            </a:r>
            <a:r>
              <a:rPr lang="pt-PT" dirty="0" smtClean="0"/>
              <a:t> </a:t>
            </a:r>
            <a:r>
              <a:rPr lang="pt-PT" dirty="0" err="1" smtClean="0"/>
              <a:t>gehen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6" name="Marcador de Posição da Imagem 5" descr="marge-e-maggie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044800"/>
            <a:ext cx="2128592" cy="4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259632" y="5805264"/>
            <a:ext cx="6631632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Einkaufen</a:t>
            </a:r>
            <a:r>
              <a:rPr lang="pt-PT" dirty="0" smtClean="0"/>
              <a:t> </a:t>
            </a:r>
            <a:r>
              <a:rPr lang="pt-PT" dirty="0" err="1" smtClean="0"/>
              <a:t>gehen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Schlafen</a:t>
            </a:r>
            <a:endParaRPr lang="pt-PT" dirty="0"/>
          </a:p>
        </p:txBody>
      </p:sp>
      <p:pic>
        <p:nvPicPr>
          <p:cNvPr id="7" name="Marcador de Posição da Imagem 6" descr="garfiel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</a:p>
        </p:txBody>
      </p:sp>
      <p:sp>
        <p:nvSpPr>
          <p:cNvPr id="8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63688" y="5661248"/>
            <a:ext cx="5486400" cy="576064"/>
          </a:xfrm>
        </p:spPr>
        <p:txBody>
          <a:bodyPr/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Schlafen</a:t>
            </a:r>
            <a:r>
              <a:rPr lang="pt-P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Schwimmen</a:t>
            </a:r>
            <a:endParaRPr lang="pt-PT" dirty="0"/>
          </a:p>
        </p:txBody>
      </p:sp>
      <p:pic>
        <p:nvPicPr>
          <p:cNvPr id="6" name="Marcador de Posição da Imagem 5" descr="peq sereia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16" b="3416"/>
          <a:stretch>
            <a:fillRect/>
          </a:stretch>
        </p:blipFill>
        <p:spPr/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Schwimmen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a Imagem 5" descr="Mafald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1" y="188640"/>
            <a:ext cx="2592288" cy="175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arcador de Posição da Imagem 5" descr="mul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190453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arcador de Posição da Imagem 5" descr="marge-e-magg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96952"/>
            <a:ext cx="1365693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508104" y="1988840"/>
            <a:ext cx="2311152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Kung</a:t>
            </a:r>
            <a:r>
              <a:rPr kumimoji="0" lang="pt-PT" sz="40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000" b="1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Fu</a:t>
            </a:r>
            <a:r>
              <a:rPr kumimoji="0" lang="pt-PT" sz="40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000" b="1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kämpfen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5256584"/>
            <a:ext cx="3672408" cy="13407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err="1" smtClean="0">
                <a:latin typeface="+mj-lt"/>
                <a:ea typeface="+mj-ea"/>
                <a:cs typeface="+mj-cs"/>
              </a:rPr>
              <a:t>Einkaufen</a:t>
            </a:r>
            <a:r>
              <a:rPr lang="pt-PT" sz="40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t-PT" sz="4000" b="1" noProof="0" dirty="0" err="1" smtClean="0">
                <a:latin typeface="+mj-lt"/>
                <a:ea typeface="+mj-ea"/>
                <a:cs typeface="+mj-cs"/>
              </a:rPr>
              <a:t>gehen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3528" y="1988840"/>
            <a:ext cx="4248472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Musik</a:t>
            </a:r>
            <a:r>
              <a:rPr kumimoji="0" lang="pt-PT" sz="4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hören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Marcador de Posição da Imagem 5" descr="peq sereia1.jpg"/>
          <p:cNvPicPr>
            <a:picLocks noChangeAspect="1"/>
          </p:cNvPicPr>
          <p:nvPr/>
        </p:nvPicPr>
        <p:blipFill>
          <a:blip r:embed="rId5" cstate="print"/>
          <a:srcRect t="3416" b="3416"/>
          <a:stretch>
            <a:fillRect/>
          </a:stretch>
        </p:blipFill>
        <p:spPr>
          <a:xfrm>
            <a:off x="5580112" y="3708321"/>
            <a:ext cx="2112235" cy="158417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32040" y="5580529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err="1" smtClean="0"/>
              <a:t>Schwimmen</a:t>
            </a:r>
            <a:endParaRPr lang="pt-P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a Imagem 5" descr="marge-e-magg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1009843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arcador de Posição da Imagem 5" descr="Mafalda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32656"/>
            <a:ext cx="2160240" cy="146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Posição da Imagem 5" descr="mul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212976"/>
            <a:ext cx="190453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Posição da Imagem 5" descr="belalend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88640"/>
            <a:ext cx="1670586" cy="185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Posição da Imagem 5" descr="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72000" y="3645024"/>
            <a:ext cx="1656184" cy="1242138"/>
          </a:xfrm>
          <a:prstGeom prst="rect">
            <a:avLst/>
          </a:prstGeom>
        </p:spPr>
      </p:pic>
      <p:pic>
        <p:nvPicPr>
          <p:cNvPr id="8" name="Marcador de Posição da Imagem 5" descr="lil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3429000"/>
            <a:ext cx="1418258" cy="141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Marcador de Posição da Imagem 5" descr="lisa-simpson-5.jp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5" y="188641"/>
            <a:ext cx="1504140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83568" y="206084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Einkaufen</a:t>
            </a:r>
            <a:r>
              <a:rPr lang="pt-PT" sz="2400" dirty="0" smtClean="0"/>
              <a:t> </a:t>
            </a:r>
            <a:r>
              <a:rPr lang="pt-PT" sz="2400" dirty="0" err="1" smtClean="0"/>
              <a:t>gehen</a:t>
            </a:r>
            <a:endParaRPr lang="pt-PT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987824" y="22768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Lesen</a:t>
            </a:r>
            <a:endParaRPr lang="pt-PT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572000" y="230997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Saxofon</a:t>
            </a:r>
            <a:r>
              <a:rPr lang="pt-PT" sz="2400" dirty="0" smtClean="0"/>
              <a:t> </a:t>
            </a:r>
            <a:r>
              <a:rPr lang="pt-PT" sz="2400" dirty="0" err="1" smtClean="0"/>
              <a:t>spielen</a:t>
            </a:r>
            <a:endParaRPr lang="pt-PT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876256" y="191683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Musik</a:t>
            </a:r>
            <a:r>
              <a:rPr lang="pt-PT" sz="2400" dirty="0" smtClean="0"/>
              <a:t> </a:t>
            </a:r>
            <a:r>
              <a:rPr lang="pt-PT" sz="2400" dirty="0" err="1" smtClean="0"/>
              <a:t>hören</a:t>
            </a:r>
            <a:endParaRPr lang="pt-PT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55576" y="501317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Tanzen</a:t>
            </a:r>
            <a:endParaRPr lang="pt-PT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72000" y="508518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Singen</a:t>
            </a:r>
            <a:endParaRPr lang="pt-PT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020272" y="515719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Kung</a:t>
            </a:r>
            <a:r>
              <a:rPr lang="pt-PT" sz="2400" dirty="0" smtClean="0"/>
              <a:t> </a:t>
            </a:r>
            <a:r>
              <a:rPr lang="pt-PT" sz="2400" dirty="0" err="1" smtClean="0"/>
              <a:t>Fu</a:t>
            </a:r>
            <a:r>
              <a:rPr lang="pt-PT" sz="2400" dirty="0" smtClean="0"/>
              <a:t> </a:t>
            </a:r>
            <a:r>
              <a:rPr lang="pt-PT" sz="2400" dirty="0" err="1" smtClean="0"/>
              <a:t>kämpfen</a:t>
            </a:r>
            <a:endParaRPr lang="pt-PT" sz="2400" dirty="0"/>
          </a:p>
        </p:txBody>
      </p:sp>
      <p:pic>
        <p:nvPicPr>
          <p:cNvPr id="19" name="Marcador de Posição da Imagem 5" descr="peq sereia1.jpg"/>
          <p:cNvPicPr>
            <a:picLocks noChangeAspect="1"/>
          </p:cNvPicPr>
          <p:nvPr/>
        </p:nvPicPr>
        <p:blipFill>
          <a:blip r:embed="rId9" cstate="print"/>
          <a:srcRect t="3416" b="3416"/>
          <a:stretch>
            <a:fillRect/>
          </a:stretch>
        </p:blipFill>
        <p:spPr>
          <a:xfrm>
            <a:off x="2483768" y="3473714"/>
            <a:ext cx="1752195" cy="131414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430945" y="4931876"/>
            <a:ext cx="185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Schwimmen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a Imagem 5" descr="marge-e-magg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656" y="0"/>
            <a:ext cx="995416" cy="18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arcador de Posição da Imagem 5" descr="belalen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3136" y="2564904"/>
            <a:ext cx="1288944" cy="143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arcador de Posição da Imagem 5" descr="lisa-simpson-5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437112"/>
            <a:ext cx="100276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Posição da Imagem 5" descr="Mafalda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548680"/>
            <a:ext cx="1382459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Posição da Imagem 5" descr="lil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204864"/>
            <a:ext cx="1418258" cy="141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Posição da Imagem 5" descr="peq sereia1.jpg"/>
          <p:cNvPicPr>
            <a:picLocks noChangeAspect="1"/>
          </p:cNvPicPr>
          <p:nvPr/>
        </p:nvPicPr>
        <p:blipFill>
          <a:blip r:embed="rId7" cstate="print"/>
          <a:srcRect t="3416" b="3416"/>
          <a:stretch>
            <a:fillRect/>
          </a:stretch>
        </p:blipFill>
        <p:spPr>
          <a:xfrm>
            <a:off x="7607829" y="4293096"/>
            <a:ext cx="1536171" cy="1152128"/>
          </a:xfrm>
          <a:prstGeom prst="rect">
            <a:avLst/>
          </a:prstGeom>
        </p:spPr>
      </p:pic>
      <p:pic>
        <p:nvPicPr>
          <p:cNvPr id="9" name="Marcador de Posição da Imagem 5" descr="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36296" y="2474894"/>
            <a:ext cx="1656184" cy="1242138"/>
          </a:xfrm>
          <a:prstGeom prst="rect">
            <a:avLst/>
          </a:prstGeom>
        </p:spPr>
      </p:pic>
      <p:pic>
        <p:nvPicPr>
          <p:cNvPr id="10" name="Marcador de Posição da Imagem 5" descr="mula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4509120"/>
            <a:ext cx="1745827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Marcador de Posição da Imagem 6" descr="garfield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39552" y="44624"/>
            <a:ext cx="2112235" cy="1584176"/>
          </a:xfrm>
          <a:prstGeom prst="rect">
            <a:avLst/>
          </a:prstGeom>
        </p:spPr>
      </p:pic>
      <p:pic>
        <p:nvPicPr>
          <p:cNvPr id="12" name="Marcador de Posição da Imagem 5" descr="road-runner-1.jpg"/>
          <p:cNvPicPr>
            <a:picLocks noChangeAspect="1"/>
          </p:cNvPicPr>
          <p:nvPr/>
        </p:nvPicPr>
        <p:blipFill>
          <a:blip r:embed="rId11" cstate="print"/>
          <a:srcRect t="223" b="223"/>
          <a:stretch>
            <a:fillRect/>
          </a:stretch>
        </p:blipFill>
        <p:spPr>
          <a:xfrm>
            <a:off x="2267744" y="2636912"/>
            <a:ext cx="1440160" cy="1080120"/>
          </a:xfrm>
          <a:prstGeom prst="rect">
            <a:avLst/>
          </a:prstGeom>
        </p:spPr>
      </p:pic>
      <p:pic>
        <p:nvPicPr>
          <p:cNvPr id="13" name="Marcador de Posição da Imagem 5" descr="cody-marevick-surfs-up-1609307-550-440.jpg"/>
          <p:cNvPicPr>
            <a:picLocks noChangeAspect="1"/>
          </p:cNvPicPr>
          <p:nvPr/>
        </p:nvPicPr>
        <p:blipFill>
          <a:blip r:embed="rId12" cstate="print"/>
          <a:srcRect t="3125" r="27688" b="3125"/>
          <a:stretch>
            <a:fillRect/>
          </a:stretch>
        </p:blipFill>
        <p:spPr>
          <a:xfrm>
            <a:off x="5652120" y="319274"/>
            <a:ext cx="1332024" cy="1381534"/>
          </a:xfrm>
          <a:prstGeom prst="rect">
            <a:avLst/>
          </a:prstGeom>
        </p:spPr>
      </p:pic>
      <p:pic>
        <p:nvPicPr>
          <p:cNvPr id="14" name="Marcador de Posição da Imagem 5" descr="ratatouill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39752" y="4509120"/>
            <a:ext cx="1440160" cy="11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Marcador de Posição da Imagem 5" descr="pateta_pesca_bald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80112" y="2348880"/>
            <a:ext cx="1396480" cy="171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Marcador de Posição da Imagem 5" descr="max_pateta1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27784" y="188640"/>
            <a:ext cx="115410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Marcador de Posição da Imagem 5" descr="homerbowl.gif"/>
          <p:cNvPicPr>
            <a:picLocks noChangeAspect="1"/>
          </p:cNvPicPr>
          <p:nvPr/>
        </p:nvPicPr>
        <p:blipFill>
          <a:blip r:embed="rId16" cstate="print"/>
          <a:srcRect l="1160" r="1160"/>
          <a:stretch>
            <a:fillRect/>
          </a:stretch>
        </p:blipFill>
        <p:spPr>
          <a:xfrm>
            <a:off x="5724128" y="4653136"/>
            <a:ext cx="1663080" cy="124731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4390" y="155679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Schlaffen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411760" y="1547500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Skateboard</a:t>
            </a:r>
            <a:r>
              <a:rPr lang="pt-PT" dirty="0" smtClean="0"/>
              <a:t> </a:t>
            </a:r>
            <a:r>
              <a:rPr lang="pt-PT" dirty="0" err="1" smtClean="0"/>
              <a:t>fahren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139952" y="17728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Einkaufen</a:t>
            </a:r>
            <a:r>
              <a:rPr lang="pt-PT" dirty="0" smtClean="0"/>
              <a:t> </a:t>
            </a:r>
            <a:r>
              <a:rPr lang="pt-PT" dirty="0" err="1" smtClean="0"/>
              <a:t>gehen</a:t>
            </a:r>
            <a:endParaRPr lang="pt-PT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868144" y="170080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Surfen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36296" y="1484784"/>
            <a:ext cx="147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Musik</a:t>
            </a:r>
            <a:r>
              <a:rPr lang="pt-PT" dirty="0" smtClean="0"/>
              <a:t> </a:t>
            </a:r>
            <a:r>
              <a:rPr lang="pt-PT" dirty="0" err="1" smtClean="0"/>
              <a:t>hören</a:t>
            </a:r>
            <a:endParaRPr lang="pt-PT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27584" y="3789040"/>
            <a:ext cx="94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Tanzen</a:t>
            </a:r>
            <a:endParaRPr lang="pt-PT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483768" y="386104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Joggen</a:t>
            </a:r>
            <a:endParaRPr lang="pt-PT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282762" y="4077072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Lesen</a:t>
            </a:r>
            <a:endParaRPr lang="pt-PT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724128" y="407707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Angeln</a:t>
            </a:r>
            <a:endParaRPr lang="pt-PT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596336" y="378904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Singen</a:t>
            </a:r>
            <a:endParaRPr lang="pt-PT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23528" y="5805264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Saxofon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endParaRPr lang="pt-PT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555776" y="5805264"/>
            <a:ext cx="9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Kochen</a:t>
            </a:r>
            <a:endParaRPr lang="pt-PT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995936" y="6093296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Kung</a:t>
            </a:r>
            <a:r>
              <a:rPr lang="pt-PT" dirty="0" smtClean="0"/>
              <a:t> </a:t>
            </a:r>
            <a:r>
              <a:rPr lang="pt-PT" dirty="0" err="1" smtClean="0"/>
              <a:t>Fu</a:t>
            </a:r>
            <a:r>
              <a:rPr lang="pt-PT" dirty="0" smtClean="0"/>
              <a:t> </a:t>
            </a:r>
            <a:r>
              <a:rPr lang="pt-PT" dirty="0" err="1" smtClean="0"/>
              <a:t>kämpfen</a:t>
            </a:r>
            <a:endParaRPr lang="pt-PT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300192" y="5805264"/>
            <a:ext cx="91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Kegeln</a:t>
            </a:r>
            <a:endParaRPr lang="pt-PT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7524328" y="5661248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Schwimmen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Videospiele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259632" y="5805264"/>
            <a:ext cx="6624736" cy="576064"/>
          </a:xfrm>
        </p:spPr>
        <p:txBody>
          <a:bodyPr>
            <a:normAutofit fontScale="925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Videospiele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49859"/>
            <a:ext cx="4988197" cy="38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Fernsehen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Fernsehen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t="10242" r="10521"/>
          <a:stretch>
            <a:fillRect/>
          </a:stretch>
        </p:blipFill>
        <p:spPr bwMode="auto">
          <a:xfrm>
            <a:off x="1458094" y="908720"/>
            <a:ext cx="6426274" cy="42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E-Mails </a:t>
            </a:r>
            <a:r>
              <a:rPr lang="pt-PT" dirty="0" err="1" smtClean="0"/>
              <a:t>senden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259632" y="5805264"/>
            <a:ext cx="6552728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E-Mails </a:t>
            </a:r>
            <a:r>
              <a:rPr lang="pt-PT" dirty="0" err="1" smtClean="0"/>
              <a:t>senden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536" y="980728"/>
            <a:ext cx="5466928" cy="40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Fahrrad</a:t>
            </a:r>
            <a:r>
              <a:rPr lang="pt-PT" dirty="0" smtClean="0"/>
              <a:t> </a:t>
            </a:r>
            <a:r>
              <a:rPr lang="pt-PT" dirty="0" err="1" smtClean="0"/>
              <a:t>fahren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971600" y="5805264"/>
            <a:ext cx="7056784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Fahrrad</a:t>
            </a:r>
            <a:r>
              <a:rPr lang="pt-PT" dirty="0" smtClean="0"/>
              <a:t> </a:t>
            </a:r>
            <a:r>
              <a:rPr lang="pt-PT" dirty="0" err="1" smtClean="0"/>
              <a:t>fahren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9967"/>
          <a:stretch>
            <a:fillRect/>
          </a:stretch>
        </p:blipFill>
        <p:spPr bwMode="auto">
          <a:xfrm>
            <a:off x="2392685" y="1052736"/>
            <a:ext cx="4267547" cy="39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Fotografieren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403648" y="5805264"/>
            <a:ext cx="6343600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Fotografieren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49810"/>
            <a:ext cx="4139530" cy="440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Surfen</a:t>
            </a:r>
            <a:endParaRPr lang="pt-PT" dirty="0"/>
          </a:p>
        </p:txBody>
      </p:sp>
      <p:pic>
        <p:nvPicPr>
          <p:cNvPr id="6" name="Marcador de Posição da Imagem 5" descr="cody-marevick-surfs-up-1609307-550-4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5" r="27688" b="3125"/>
          <a:stretch>
            <a:fillRect/>
          </a:stretch>
        </p:blipFill>
        <p:spPr>
          <a:xfrm>
            <a:off x="2555776" y="908720"/>
            <a:ext cx="3967336" cy="4114800"/>
          </a:xfrm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Surfen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Telefonieren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828800" y="5805264"/>
            <a:ext cx="5551512" cy="576064"/>
          </a:xfrm>
        </p:spPr>
        <p:txBody>
          <a:bodyPr>
            <a:normAutofit fontScale="925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Telefonieren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782" y="809439"/>
            <a:ext cx="5230514" cy="43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2166816" cy="165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0242" r="10521"/>
          <a:stretch>
            <a:fillRect/>
          </a:stretch>
        </p:blipFill>
        <p:spPr bwMode="auto">
          <a:xfrm>
            <a:off x="3491880" y="188640"/>
            <a:ext cx="269024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2803" y="188640"/>
            <a:ext cx="254119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b="9967"/>
          <a:stretch>
            <a:fillRect/>
          </a:stretch>
        </p:blipFill>
        <p:spPr bwMode="auto">
          <a:xfrm>
            <a:off x="899592" y="3212976"/>
            <a:ext cx="2298968" cy="21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24944"/>
            <a:ext cx="2448272" cy="260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429000"/>
            <a:ext cx="2483768" cy="205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55576" y="198884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 smtClean="0"/>
              <a:t>Videospiele</a:t>
            </a:r>
            <a:r>
              <a:rPr lang="pt-PT" sz="3200" dirty="0" smtClean="0"/>
              <a:t> </a:t>
            </a:r>
            <a:r>
              <a:rPr lang="pt-PT" sz="3200" dirty="0" err="1" smtClean="0"/>
              <a:t>spielen</a:t>
            </a:r>
            <a:endParaRPr lang="pt-PT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79912" y="191683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 smtClean="0"/>
              <a:t>Fernsehen</a:t>
            </a:r>
            <a:endParaRPr lang="pt-PT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660232" y="1988840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E-Mails </a:t>
            </a:r>
            <a:r>
              <a:rPr lang="pt-PT" sz="3200" dirty="0" err="1" smtClean="0"/>
              <a:t>senden</a:t>
            </a:r>
            <a:endParaRPr lang="pt-PT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515719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 smtClean="0"/>
              <a:t>Fahrrad</a:t>
            </a:r>
            <a:r>
              <a:rPr lang="pt-PT" sz="3200" dirty="0" smtClean="0"/>
              <a:t> </a:t>
            </a:r>
            <a:r>
              <a:rPr lang="pt-PT" sz="3200" dirty="0" err="1" smtClean="0"/>
              <a:t>fahren</a:t>
            </a:r>
            <a:endParaRPr lang="pt-PT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023828" y="536450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err="1" smtClean="0"/>
              <a:t>Fotografieren</a:t>
            </a:r>
            <a:endParaRPr lang="pt-PT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72200" y="536450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 smtClean="0"/>
              <a:t>Telefonieren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Malen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Malen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47739"/>
            <a:ext cx="4020467" cy="423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Nähen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Nähen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6163" t="4217" r="9146" b="7576"/>
          <a:stretch>
            <a:fillRect/>
          </a:stretch>
        </p:blipFill>
        <p:spPr bwMode="auto">
          <a:xfrm>
            <a:off x="2807804" y="1124744"/>
            <a:ext cx="35283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Backen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Backen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3885406" cy="40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66738"/>
          </a:xfrm>
        </p:spPr>
        <p:txBody>
          <a:bodyPr/>
          <a:lstStyle/>
          <a:p>
            <a:r>
              <a:rPr lang="pt-PT" dirty="0" err="1" smtClean="0"/>
              <a:t>im</a:t>
            </a:r>
            <a:r>
              <a:rPr lang="pt-PT" dirty="0" smtClean="0"/>
              <a:t> </a:t>
            </a:r>
            <a:r>
              <a:rPr lang="pt-PT" dirty="0" err="1" smtClean="0"/>
              <a:t>Garten</a:t>
            </a:r>
            <a:r>
              <a:rPr lang="pt-PT" dirty="0" smtClean="0"/>
              <a:t> </a:t>
            </a:r>
            <a:r>
              <a:rPr lang="pt-PT" dirty="0" err="1" smtClean="0"/>
              <a:t>arbeiten</a:t>
            </a:r>
            <a:r>
              <a:rPr lang="pt-PT" dirty="0" smtClean="0"/>
              <a:t> (</a:t>
            </a:r>
            <a:r>
              <a:rPr lang="pt-PT" dirty="0" err="1" smtClean="0"/>
              <a:t>Gärtnern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07504" y="5805264"/>
            <a:ext cx="8892480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im</a:t>
            </a:r>
            <a:r>
              <a:rPr lang="pt-PT" dirty="0" smtClean="0"/>
              <a:t> </a:t>
            </a:r>
            <a:r>
              <a:rPr lang="pt-PT" dirty="0" err="1" smtClean="0"/>
              <a:t>Garten</a:t>
            </a:r>
            <a:r>
              <a:rPr lang="pt-PT" dirty="0" smtClean="0"/>
              <a:t> </a:t>
            </a:r>
            <a:r>
              <a:rPr lang="pt-PT" dirty="0" err="1" smtClean="0"/>
              <a:t>arbeiten</a:t>
            </a:r>
            <a:r>
              <a:rPr lang="pt-PT" dirty="0" smtClean="0"/>
              <a:t> (</a:t>
            </a:r>
            <a:r>
              <a:rPr lang="pt-PT" dirty="0" err="1" smtClean="0"/>
              <a:t>Gärtnern</a:t>
            </a:r>
            <a:r>
              <a:rPr lang="pt-PT" dirty="0" smtClean="0"/>
              <a:t>).</a:t>
            </a:r>
            <a:endParaRPr lang="pt-P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034" y="980728"/>
            <a:ext cx="5149254" cy="411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Karten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endParaRPr lang="pt-PT" dirty="0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sz="half" idx="13"/>
          </p:nvPr>
        </p:nvSpPr>
        <p:spPr>
          <a:xfrm>
            <a:off x="1619672" y="5805264"/>
            <a:ext cx="5911552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CC0066"/>
                </a:solidFill>
              </a:rPr>
              <a:t>Ihr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Karten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603" y="836712"/>
            <a:ext cx="4049613" cy="426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6163" t="4217" r="9146" b="7576"/>
          <a:stretch>
            <a:fillRect/>
          </a:stretch>
        </p:blipFill>
        <p:spPr bwMode="auto">
          <a:xfrm>
            <a:off x="3563888" y="0"/>
            <a:ext cx="2016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309583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2447514" cy="195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140968"/>
            <a:ext cx="2058994" cy="23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671900" y="2348880"/>
            <a:ext cx="169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err="1" smtClean="0"/>
              <a:t>Nähen</a:t>
            </a:r>
            <a:endParaRPr lang="pt-PT" sz="4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16216" y="242088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err="1" smtClean="0"/>
              <a:t>Backen</a:t>
            </a:r>
            <a:endParaRPr lang="pt-PT" sz="4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9512" y="5157192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err="1" smtClean="0"/>
              <a:t>im</a:t>
            </a:r>
            <a:r>
              <a:rPr lang="pt-PT" sz="4000" b="1" dirty="0" smtClean="0"/>
              <a:t> </a:t>
            </a:r>
            <a:r>
              <a:rPr lang="pt-PT" sz="4000" b="1" dirty="0" err="1" smtClean="0"/>
              <a:t>Garten</a:t>
            </a:r>
            <a:r>
              <a:rPr lang="pt-PT" sz="4000" b="1" dirty="0" smtClean="0"/>
              <a:t> </a:t>
            </a:r>
            <a:r>
              <a:rPr lang="pt-PT" sz="4000" b="1" dirty="0" err="1" smtClean="0"/>
              <a:t>arbeiten</a:t>
            </a:r>
            <a:r>
              <a:rPr lang="pt-PT" sz="4000" b="1" dirty="0" smtClean="0"/>
              <a:t> (</a:t>
            </a:r>
            <a:r>
              <a:rPr lang="pt-PT" sz="4000" b="1" dirty="0" err="1" smtClean="0"/>
              <a:t>Gärtnern</a:t>
            </a:r>
            <a:r>
              <a:rPr lang="pt-PT" sz="4000" b="1" dirty="0" smtClean="0"/>
              <a:t>)</a:t>
            </a:r>
            <a:endParaRPr lang="pt-PT" sz="4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08104" y="5313402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err="1" smtClean="0"/>
              <a:t>Karten</a:t>
            </a:r>
            <a:r>
              <a:rPr lang="pt-PT" sz="4000" b="1" dirty="0" smtClean="0"/>
              <a:t> </a:t>
            </a:r>
            <a:r>
              <a:rPr lang="pt-PT" sz="4000" b="1" dirty="0" err="1" smtClean="0"/>
              <a:t>spielen</a:t>
            </a:r>
            <a:endParaRPr lang="pt-PT" sz="4000" b="1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11560" y="2564904"/>
            <a:ext cx="2311152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err="1" smtClean="0">
                <a:latin typeface="+mj-lt"/>
                <a:ea typeface="+mj-ea"/>
                <a:cs typeface="+mj-cs"/>
              </a:rPr>
              <a:t>Malen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60648"/>
            <a:ext cx="2115075" cy="22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6672"/>
            <a:ext cx="15047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10242" r="10521"/>
          <a:stretch>
            <a:fillRect/>
          </a:stretch>
        </p:blipFill>
        <p:spPr bwMode="auto">
          <a:xfrm>
            <a:off x="4788024" y="332656"/>
            <a:ext cx="1728192" cy="113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936" y="332656"/>
            <a:ext cx="16615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b="9967"/>
          <a:stretch>
            <a:fillRect/>
          </a:stretch>
        </p:blipFill>
        <p:spPr bwMode="auto">
          <a:xfrm>
            <a:off x="755576" y="4437112"/>
            <a:ext cx="1584176" cy="144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406614"/>
            <a:ext cx="1584176" cy="168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2564904"/>
            <a:ext cx="1512168" cy="125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 l="16163" t="4217" r="9146" b="7576"/>
          <a:stretch>
            <a:fillRect/>
          </a:stretch>
        </p:blipFill>
        <p:spPr bwMode="auto">
          <a:xfrm>
            <a:off x="7020272" y="2420888"/>
            <a:ext cx="12601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4509120"/>
            <a:ext cx="1461042" cy="15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260648"/>
            <a:ext cx="1656184" cy="1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827584" y="19075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Backen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56772" y="1556792"/>
            <a:ext cx="223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Videospiele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086912" y="148478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E-Mails </a:t>
            </a:r>
            <a:r>
              <a:rPr lang="pt-PT" dirty="0" err="1" smtClean="0"/>
              <a:t>senden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5576" y="3717032"/>
            <a:ext cx="15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Telefonieren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121987" y="1484784"/>
            <a:ext cx="132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Fernsehen</a:t>
            </a:r>
            <a:endParaRPr lang="pt-PT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164288" y="38610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Nähen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67544" y="5949280"/>
            <a:ext cx="181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Fahrrad</a:t>
            </a:r>
            <a:r>
              <a:rPr lang="pt-PT" dirty="0" smtClean="0"/>
              <a:t> </a:t>
            </a:r>
            <a:r>
              <a:rPr lang="pt-PT" dirty="0" err="1" smtClean="0"/>
              <a:t>fahren</a:t>
            </a:r>
            <a:endParaRPr lang="pt-PT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771800" y="5949280"/>
            <a:ext cx="173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Karten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endParaRPr lang="pt-PT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000676" y="5949280"/>
            <a:ext cx="189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Fotografieren</a:t>
            </a:r>
            <a:endParaRPr lang="pt-PT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860032" y="60840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Malen</a:t>
            </a:r>
            <a:endParaRPr lang="pt-PT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515922"/>
            <a:ext cx="1512168" cy="15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2364686"/>
            <a:ext cx="1871450" cy="149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/>
          <p:cNvSpPr txBox="1"/>
          <p:nvPr/>
        </p:nvSpPr>
        <p:spPr>
          <a:xfrm>
            <a:off x="3563888" y="357475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im</a:t>
            </a:r>
            <a:r>
              <a:rPr lang="pt-PT" dirty="0" smtClean="0"/>
              <a:t> </a:t>
            </a:r>
            <a:r>
              <a:rPr lang="pt-PT" dirty="0" err="1" smtClean="0"/>
              <a:t>Garten</a:t>
            </a:r>
            <a:r>
              <a:rPr lang="pt-PT" dirty="0" smtClean="0"/>
              <a:t> </a:t>
            </a:r>
            <a:r>
              <a:rPr lang="pt-PT" dirty="0" err="1" smtClean="0"/>
              <a:t>arbeiten</a:t>
            </a:r>
            <a:r>
              <a:rPr lang="pt-PT" dirty="0" smtClean="0"/>
              <a:t> (</a:t>
            </a:r>
            <a:r>
              <a:rPr lang="pt-PT" dirty="0" err="1" smtClean="0"/>
              <a:t>Gärtnern</a:t>
            </a:r>
            <a:r>
              <a:rPr lang="pt-PT" dirty="0" smtClean="0"/>
              <a:t>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Memospiel</a:t>
            </a:r>
            <a:endParaRPr lang="pt-PT" dirty="0"/>
          </a:p>
        </p:txBody>
      </p:sp>
      <p:pic>
        <p:nvPicPr>
          <p:cNvPr id="31746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900" y="1772816"/>
            <a:ext cx="4394200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Kegeln</a:t>
            </a:r>
            <a:endParaRPr lang="pt-PT" dirty="0"/>
          </a:p>
        </p:txBody>
      </p:sp>
      <p:pic>
        <p:nvPicPr>
          <p:cNvPr id="6" name="Marcador de Posição da Imagem 5" descr="homerbowl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0" r="1160"/>
          <a:stretch>
            <a:fillRect/>
          </a:stretch>
        </p:blipFill>
        <p:spPr/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403648" y="5805264"/>
            <a:ext cx="6343600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Kegeln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6672"/>
            <a:ext cx="15047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10242" r="10521"/>
          <a:stretch>
            <a:fillRect/>
          </a:stretch>
        </p:blipFill>
        <p:spPr bwMode="auto">
          <a:xfrm>
            <a:off x="4788024" y="332656"/>
            <a:ext cx="1728192" cy="113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936" y="332656"/>
            <a:ext cx="16615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b="9967"/>
          <a:stretch>
            <a:fillRect/>
          </a:stretch>
        </p:blipFill>
        <p:spPr bwMode="auto">
          <a:xfrm>
            <a:off x="755576" y="4437112"/>
            <a:ext cx="1584176" cy="144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406614"/>
            <a:ext cx="1584176" cy="168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2564904"/>
            <a:ext cx="1512168" cy="125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 l="16163" t="4217" r="9146" b="7576"/>
          <a:stretch>
            <a:fillRect/>
          </a:stretch>
        </p:blipFill>
        <p:spPr bwMode="auto">
          <a:xfrm>
            <a:off x="7020272" y="2420888"/>
            <a:ext cx="12601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4509120"/>
            <a:ext cx="1461042" cy="15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260648"/>
            <a:ext cx="1656184" cy="1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827584" y="19075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Backen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699792" y="1772816"/>
            <a:ext cx="223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Videospiele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086912" y="1700808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E-Mails </a:t>
            </a:r>
            <a:r>
              <a:rPr lang="pt-PT" dirty="0" err="1" smtClean="0"/>
              <a:t>senden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5576" y="3717032"/>
            <a:ext cx="15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Telefonieren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004048" y="1556792"/>
            <a:ext cx="132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Fernsehen</a:t>
            </a:r>
            <a:endParaRPr lang="pt-PT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164288" y="38610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Nähen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67544" y="5949280"/>
            <a:ext cx="181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Fahrrad</a:t>
            </a:r>
            <a:r>
              <a:rPr lang="pt-PT" dirty="0" smtClean="0"/>
              <a:t> </a:t>
            </a:r>
            <a:r>
              <a:rPr lang="pt-PT" dirty="0" err="1" smtClean="0"/>
              <a:t>fahren</a:t>
            </a:r>
            <a:endParaRPr lang="pt-PT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843808" y="6093296"/>
            <a:ext cx="173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Karten</a:t>
            </a:r>
            <a:r>
              <a:rPr lang="pt-PT" dirty="0" smtClean="0"/>
              <a:t> </a:t>
            </a:r>
            <a:r>
              <a:rPr lang="pt-PT" dirty="0" err="1" smtClean="0"/>
              <a:t>spielen</a:t>
            </a:r>
            <a:endParaRPr lang="pt-PT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948264" y="6021288"/>
            <a:ext cx="167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Fotografieren</a:t>
            </a:r>
            <a:endParaRPr lang="pt-PT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860032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Malen</a:t>
            </a:r>
            <a:endParaRPr lang="pt-PT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515922"/>
            <a:ext cx="1512168" cy="15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2364686"/>
            <a:ext cx="1871450" cy="149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/>
          <p:cNvSpPr txBox="1"/>
          <p:nvPr/>
        </p:nvSpPr>
        <p:spPr>
          <a:xfrm>
            <a:off x="3563888" y="357475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im</a:t>
            </a:r>
            <a:r>
              <a:rPr lang="pt-PT" dirty="0" smtClean="0"/>
              <a:t> </a:t>
            </a:r>
            <a:r>
              <a:rPr lang="pt-PT" dirty="0" err="1" smtClean="0"/>
              <a:t>Garten</a:t>
            </a:r>
            <a:r>
              <a:rPr lang="pt-PT" dirty="0" smtClean="0"/>
              <a:t> </a:t>
            </a:r>
            <a:r>
              <a:rPr lang="pt-PT" dirty="0" err="1" smtClean="0"/>
              <a:t>arbeiten</a:t>
            </a:r>
            <a:r>
              <a:rPr lang="pt-PT" dirty="0" smtClean="0"/>
              <a:t> (</a:t>
            </a:r>
            <a:r>
              <a:rPr lang="pt-PT" dirty="0" err="1" smtClean="0"/>
              <a:t>Gärtnern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29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4509120"/>
            <a:ext cx="1945928" cy="1945928"/>
          </a:xfrm>
          <a:prstGeom prst="rect">
            <a:avLst/>
          </a:prstGeom>
          <a:noFill/>
        </p:spPr>
      </p:pic>
      <p:pic>
        <p:nvPicPr>
          <p:cNvPr id="30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73450" y="2258442"/>
            <a:ext cx="2250678" cy="2250678"/>
          </a:xfrm>
          <a:prstGeom prst="rect">
            <a:avLst/>
          </a:prstGeom>
          <a:noFill/>
        </p:spPr>
      </p:pic>
      <p:pic>
        <p:nvPicPr>
          <p:cNvPr id="31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584" y="2454324"/>
            <a:ext cx="1945928" cy="1945928"/>
          </a:xfrm>
          <a:prstGeom prst="rect">
            <a:avLst/>
          </a:prstGeom>
          <a:noFill/>
        </p:spPr>
      </p:pic>
      <p:pic>
        <p:nvPicPr>
          <p:cNvPr id="32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536" y="330944"/>
            <a:ext cx="1945928" cy="1945928"/>
          </a:xfrm>
          <a:prstGeom prst="rect">
            <a:avLst/>
          </a:prstGeom>
          <a:noFill/>
        </p:spPr>
      </p:pic>
      <p:pic>
        <p:nvPicPr>
          <p:cNvPr id="33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69199" y="188640"/>
            <a:ext cx="2090833" cy="2017936"/>
          </a:xfrm>
          <a:prstGeom prst="rect">
            <a:avLst/>
          </a:prstGeom>
          <a:noFill/>
        </p:spPr>
      </p:pic>
      <p:pic>
        <p:nvPicPr>
          <p:cNvPr id="34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330944"/>
            <a:ext cx="1945928" cy="1945928"/>
          </a:xfrm>
          <a:prstGeom prst="rect">
            <a:avLst/>
          </a:prstGeom>
          <a:noFill/>
        </p:spPr>
      </p:pic>
      <p:pic>
        <p:nvPicPr>
          <p:cNvPr id="35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4544" y="330944"/>
            <a:ext cx="1945928" cy="1945928"/>
          </a:xfrm>
          <a:prstGeom prst="rect">
            <a:avLst/>
          </a:prstGeom>
          <a:noFill/>
        </p:spPr>
      </p:pic>
      <p:pic>
        <p:nvPicPr>
          <p:cNvPr id="36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4208" y="2345456"/>
            <a:ext cx="1945928" cy="1945928"/>
          </a:xfrm>
          <a:prstGeom prst="rect">
            <a:avLst/>
          </a:prstGeom>
          <a:noFill/>
        </p:spPr>
      </p:pic>
      <p:pic>
        <p:nvPicPr>
          <p:cNvPr id="37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4509120"/>
            <a:ext cx="1945928" cy="1945928"/>
          </a:xfrm>
          <a:prstGeom prst="rect">
            <a:avLst/>
          </a:prstGeom>
          <a:noFill/>
        </p:spPr>
      </p:pic>
      <p:pic>
        <p:nvPicPr>
          <p:cNvPr id="38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240" y="4421448"/>
            <a:ext cx="1945928" cy="1945928"/>
          </a:xfrm>
          <a:prstGeom prst="rect">
            <a:avLst/>
          </a:prstGeom>
          <a:noFill/>
        </p:spPr>
      </p:pic>
      <p:pic>
        <p:nvPicPr>
          <p:cNvPr id="39" name="Picture 2" descr="C:\Users\mami\Documents\FLUC\Mult e Ed\Pictures\Pictures\a arrumar\question-mar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4" y="4579416"/>
            <a:ext cx="1945928" cy="194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a Imagem 6" descr="garfie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16632"/>
            <a:ext cx="3072342" cy="2304256"/>
          </a:xfrm>
          <a:prstGeom prst="rect">
            <a:avLst/>
          </a:prstGeom>
        </p:spPr>
      </p:pic>
      <p:pic>
        <p:nvPicPr>
          <p:cNvPr id="3" name="Marcador de Posição da Imagem 5" descr="cody-marevick-surfs-up-1609307-550-440.jpg"/>
          <p:cNvPicPr>
            <a:picLocks noChangeAspect="1"/>
          </p:cNvPicPr>
          <p:nvPr/>
        </p:nvPicPr>
        <p:blipFill>
          <a:blip r:embed="rId3" cstate="print"/>
          <a:srcRect t="3125" r="27688" b="3125"/>
          <a:stretch>
            <a:fillRect/>
          </a:stretch>
        </p:blipFill>
        <p:spPr>
          <a:xfrm>
            <a:off x="5724376" y="180611"/>
            <a:ext cx="2159992" cy="2240277"/>
          </a:xfrm>
          <a:prstGeom prst="rect">
            <a:avLst/>
          </a:prstGeom>
        </p:spPr>
      </p:pic>
      <p:pic>
        <p:nvPicPr>
          <p:cNvPr id="4" name="Marcador de Posição da Imagem 5" descr="homerbowl.gif"/>
          <p:cNvPicPr>
            <a:picLocks noChangeAspect="1"/>
          </p:cNvPicPr>
          <p:nvPr/>
        </p:nvPicPr>
        <p:blipFill>
          <a:blip r:embed="rId4" cstate="print"/>
          <a:srcRect l="1160" r="1160"/>
          <a:stretch>
            <a:fillRect/>
          </a:stretch>
        </p:blipFill>
        <p:spPr>
          <a:xfrm>
            <a:off x="3419872" y="3140968"/>
            <a:ext cx="2880320" cy="216024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43608" y="2348880"/>
            <a:ext cx="2808312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Schlafen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64088" y="2348880"/>
            <a:ext cx="2894112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Surfen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123728" y="5373216"/>
            <a:ext cx="5486400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Kegeln</a:t>
            </a:r>
            <a:endParaRPr kumimoji="0" lang="pt-PT" sz="4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Skateboard</a:t>
            </a:r>
            <a:r>
              <a:rPr lang="pt-PT" dirty="0" smtClean="0"/>
              <a:t> </a:t>
            </a:r>
            <a:r>
              <a:rPr lang="pt-PT" dirty="0" err="1" smtClean="0"/>
              <a:t>fahren</a:t>
            </a:r>
            <a:endParaRPr lang="pt-PT" dirty="0"/>
          </a:p>
        </p:txBody>
      </p:sp>
      <p:pic>
        <p:nvPicPr>
          <p:cNvPr id="6" name="Marcador de Posição da Imagem 5" descr="max_pateta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052736"/>
            <a:ext cx="309562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>
          <a:xfrm>
            <a:off x="1115616" y="5805264"/>
            <a:ext cx="6919664" cy="576064"/>
          </a:xfrm>
        </p:spPr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Skateboard</a:t>
            </a:r>
            <a:r>
              <a:rPr lang="pt-PT" dirty="0" smtClean="0"/>
              <a:t> </a:t>
            </a:r>
            <a:r>
              <a:rPr lang="pt-PT" dirty="0" err="1" smtClean="0"/>
              <a:t>fahren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Kochen</a:t>
            </a:r>
            <a:endParaRPr lang="pt-PT" dirty="0"/>
          </a:p>
        </p:txBody>
      </p:sp>
      <p:pic>
        <p:nvPicPr>
          <p:cNvPr id="6" name="Marcador de Posição da Imagem 5" descr="ratatouill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908720"/>
            <a:ext cx="4896544" cy="4000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Kochen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Joggen</a:t>
            </a:r>
            <a:endParaRPr lang="pt-PT" dirty="0"/>
          </a:p>
        </p:txBody>
      </p:sp>
      <p:pic>
        <p:nvPicPr>
          <p:cNvPr id="6" name="Marcador de Posição da Imagem 5" descr="road-runner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3" b="223"/>
          <a:stretch>
            <a:fillRect/>
          </a:stretch>
        </p:blipFill>
        <p:spPr/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Joggen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Angeln</a:t>
            </a:r>
            <a:endParaRPr lang="pt-PT" dirty="0"/>
          </a:p>
        </p:txBody>
      </p:sp>
      <p:pic>
        <p:nvPicPr>
          <p:cNvPr id="6" name="Marcador de Posição da Imagem 5" descr="pateta_pesca_balde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098589" y="1052736"/>
            <a:ext cx="2946821" cy="36101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Hobby?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Sein</a:t>
            </a:r>
            <a:r>
              <a:rPr lang="pt-PT" dirty="0" smtClean="0"/>
              <a:t> Hobby </a:t>
            </a:r>
            <a:r>
              <a:rPr lang="pt-PT" dirty="0" err="1" smtClean="0"/>
              <a:t>ist</a:t>
            </a:r>
            <a:r>
              <a:rPr lang="pt-PT" dirty="0" smtClean="0"/>
              <a:t> </a:t>
            </a:r>
            <a:r>
              <a:rPr lang="pt-PT" dirty="0" err="1" smtClean="0"/>
              <a:t>Angeln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A5A5A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sney">
      <a:majorFont>
        <a:latin typeface="Disney Simple"/>
        <a:ea typeface=""/>
        <a:cs typeface=""/>
      </a:majorFont>
      <a:minorFont>
        <a:latin typeface="Disney Simp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447</Words>
  <Application>Microsoft Office PowerPoint</Application>
  <PresentationFormat>Apresentação no Ecrã (4:3)</PresentationFormat>
  <Paragraphs>162</Paragraphs>
  <Slides>40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4" baseType="lpstr">
      <vt:lpstr>Arial</vt:lpstr>
      <vt:lpstr>Disney Simple</vt:lpstr>
      <vt:lpstr>Calibri</vt:lpstr>
      <vt:lpstr>Tema do Office</vt:lpstr>
      <vt:lpstr>Hobbys</vt:lpstr>
      <vt:lpstr>Schlafen</vt:lpstr>
      <vt:lpstr>Surfen</vt:lpstr>
      <vt:lpstr>Kegeln</vt:lpstr>
      <vt:lpstr>Apresentação do PowerPoint</vt:lpstr>
      <vt:lpstr>Skateboard fahren</vt:lpstr>
      <vt:lpstr>Kochen</vt:lpstr>
      <vt:lpstr>Joggen</vt:lpstr>
      <vt:lpstr>Angeln</vt:lpstr>
      <vt:lpstr>Apresentação do PowerPoint</vt:lpstr>
      <vt:lpstr>Apresentação do PowerPoint</vt:lpstr>
      <vt:lpstr>Lesen</vt:lpstr>
      <vt:lpstr>Singen</vt:lpstr>
      <vt:lpstr>Tanzen</vt:lpstr>
      <vt:lpstr>Saxofon spielen</vt:lpstr>
      <vt:lpstr>Apresentação do PowerPoint</vt:lpstr>
      <vt:lpstr>Musik hören</vt:lpstr>
      <vt:lpstr>Kung Fu kämpfen</vt:lpstr>
      <vt:lpstr>Einkaufen gehen.</vt:lpstr>
      <vt:lpstr>Schwimmen</vt:lpstr>
      <vt:lpstr>Apresentação do PowerPoint</vt:lpstr>
      <vt:lpstr>Apresentação do PowerPoint</vt:lpstr>
      <vt:lpstr>Apresentação do PowerPoint</vt:lpstr>
      <vt:lpstr>Apresentação do PowerPoint</vt:lpstr>
      <vt:lpstr>Videospiele spielen</vt:lpstr>
      <vt:lpstr>Fernsehen</vt:lpstr>
      <vt:lpstr>E-Mails senden</vt:lpstr>
      <vt:lpstr>Fahrrad fahren</vt:lpstr>
      <vt:lpstr>Fotografieren</vt:lpstr>
      <vt:lpstr>Telefonieren</vt:lpstr>
      <vt:lpstr>Apresentação do PowerPoint</vt:lpstr>
      <vt:lpstr>Malen</vt:lpstr>
      <vt:lpstr>Nähen</vt:lpstr>
      <vt:lpstr>Backen</vt:lpstr>
      <vt:lpstr>im Garten arbeiten (Gärtnern)</vt:lpstr>
      <vt:lpstr>Karten spielen</vt:lpstr>
      <vt:lpstr>Apresentação do PowerPoint</vt:lpstr>
      <vt:lpstr>Apresentação do PowerPoint</vt:lpstr>
      <vt:lpstr>Memospiel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mami</dc:creator>
  <cp:lastModifiedBy>User</cp:lastModifiedBy>
  <cp:revision>51</cp:revision>
  <dcterms:created xsi:type="dcterms:W3CDTF">2010-11-06T21:04:33Z</dcterms:created>
  <dcterms:modified xsi:type="dcterms:W3CDTF">2012-02-13T01:11:09Z</dcterms:modified>
</cp:coreProperties>
</file>