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688EED-1A1E-4252-9817-7CCD17F76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1234345-0070-453D-9BAF-FFD1A3DE43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AE2880-C4C9-4647-9CB0-8A9150FC2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A9CB-8230-4C00-AE1C-C76BE412D0A3}" type="datetimeFigureOut">
              <a:rPr lang="fr-FR" smtClean="0"/>
              <a:t>16/09/2021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A370D0-1C4B-4B2D-AE53-71824CF50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945FBEE-FAD2-4771-AC94-CF21226D5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AA7D-4099-4B33-B7D5-A0BA62F80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2096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75B0C3-EB04-40EA-8EC7-E343DC406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EAFA5F5-3B1E-4525-BB4E-577548FF21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1D6F6E-B0EC-4EF6-80F7-402A2DD91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A9CB-8230-4C00-AE1C-C76BE412D0A3}" type="datetimeFigureOut">
              <a:rPr lang="fr-FR" smtClean="0"/>
              <a:t>16/09/2021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3F629EB-D230-47BA-A294-9624D20AB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E4DFA82-C4C0-4D4B-9FBA-CA51BE1E0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AA7D-4099-4B33-B7D5-A0BA62F80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0546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A780536-D16A-45C6-B1C1-AC7D568E08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FAD7623-440B-4D2A-9C68-077BB249E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B63916D-E449-4A03-8CFA-B30E0E4E2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A9CB-8230-4C00-AE1C-C76BE412D0A3}" type="datetimeFigureOut">
              <a:rPr lang="fr-FR" smtClean="0"/>
              <a:t>16/09/2021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33AF46-5751-41D5-B18D-1A1B7F204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0973EAE-9714-4C59-AC8D-F4028A694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AA7D-4099-4B33-B7D5-A0BA62F80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432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9AE7F5-FDC5-4C7D-A4B7-91B4F5720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8B9058-F6FA-4E54-81BB-86C8CEFAB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BD28FEF-9BC8-4C3C-BDA0-EA5B25F5F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A9CB-8230-4C00-AE1C-C76BE412D0A3}" type="datetimeFigureOut">
              <a:rPr lang="fr-FR" smtClean="0"/>
              <a:t>16/09/2021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AB54FB-EF39-4AFE-8244-05E54F3B5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202B858-21A3-4401-BB07-206264D3B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AA7D-4099-4B33-B7D5-A0BA62F80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9180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E212C5-074F-4ADE-BC13-6181E6DF0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FA73C83-7D5E-4552-B8E8-9D8516151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8463EB0-E399-483C-B144-23F93B7C4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A9CB-8230-4C00-AE1C-C76BE412D0A3}" type="datetimeFigureOut">
              <a:rPr lang="fr-FR" smtClean="0"/>
              <a:t>16/09/2021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04C527-26FE-4308-BF02-7F04266B1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D1B799-FCA9-41EC-A728-C02CFA156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AA7D-4099-4B33-B7D5-A0BA62F80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1764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1034F8-7F1F-49F7-BFA2-2A9108A48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802C11-DDCA-47B9-A710-FCCD9F6BFC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A6BDAC5-78F8-4C0B-8394-C5E61B0139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E6F8FA-E47D-4493-ACC0-F9C931CA2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A9CB-8230-4C00-AE1C-C76BE412D0A3}" type="datetimeFigureOut">
              <a:rPr lang="fr-FR" smtClean="0"/>
              <a:t>16/09/2021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85FEC71-10AD-4D51-BF8E-4764A4174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8AF995B-60E6-44CC-829D-343CFE832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AA7D-4099-4B33-B7D5-A0BA62F80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523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6EAEBB-497F-461B-9EBF-5560CC5CB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7018518-9091-44C8-BA98-F8734B3E6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5DFDFB8-5168-4F00-8282-2EEEE0F77A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19892CD-1FBD-4E23-86F1-40DFDD5A11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001EBBE-77F9-4465-9A7B-A0E70F04DE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D629BAA-F97C-432F-A399-9F986147D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A9CB-8230-4C00-AE1C-C76BE412D0A3}" type="datetimeFigureOut">
              <a:rPr lang="fr-FR" smtClean="0"/>
              <a:t>16/09/2021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ADCFE9B-2FA2-4434-BA80-C2E98F3BC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C90F6F7-D1E7-4C59-B59B-F2863F985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AA7D-4099-4B33-B7D5-A0BA62F80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5259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667247-40E6-4611-B9DE-2B77523F8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B827FD7-F53F-425D-A0D2-1BDD52670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A9CB-8230-4C00-AE1C-C76BE412D0A3}" type="datetimeFigureOut">
              <a:rPr lang="fr-FR" smtClean="0"/>
              <a:t>16/09/2021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3801246-569A-401A-9DB0-C98252253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6E680C2-17BF-4497-AA08-213BE1171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AA7D-4099-4B33-B7D5-A0BA62F80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539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EC3F0A1-3FD4-45B6-B25E-A12CA385C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A9CB-8230-4C00-AE1C-C76BE412D0A3}" type="datetimeFigureOut">
              <a:rPr lang="fr-FR" smtClean="0"/>
              <a:t>16/09/2021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930ED29-7812-4DF1-B1CD-CEC93AEBA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37C49F2-E58B-448E-A46B-AAD2E4D95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AA7D-4099-4B33-B7D5-A0BA62F80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0611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5E91E2-F9F3-484E-B1F9-2AB804163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DC4E79-09A0-4AE4-87E3-5DFF52270F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E479056-0411-4658-955A-F3A9EAA33E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5110B5F-9748-43E3-ADF4-B3330090A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A9CB-8230-4C00-AE1C-C76BE412D0A3}" type="datetimeFigureOut">
              <a:rPr lang="fr-FR" smtClean="0"/>
              <a:t>16/09/2021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7EE6427-CD74-4C4B-B46D-CD6E45696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77FE3FD-0492-46BC-B73E-CF81EFBAA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AA7D-4099-4B33-B7D5-A0BA62F80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50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5A39DB-7EEB-4CBE-8E20-904039E41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9BC8B58-8EA4-45B3-B280-D8635BF1B5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FAD1F38-5901-4CF4-B864-A4EECE8F7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084D399-C5C3-4C4F-B4C1-684AD8A67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A9CB-8230-4C00-AE1C-C76BE412D0A3}" type="datetimeFigureOut">
              <a:rPr lang="fr-FR" smtClean="0"/>
              <a:t>16/09/2021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29D029A-2D9F-494C-8CD3-497381BEB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B15F255-5D62-429F-A108-ADC59B993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AA7D-4099-4B33-B7D5-A0BA62F80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414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3881689-172A-4129-88B8-218F1CC1A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A80BA6F-1160-4A05-9BD6-00F327F84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FAC690-A544-4CFB-9A23-7EA706C847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2A9CB-8230-4C00-AE1C-C76BE412D0A3}" type="datetimeFigureOut">
              <a:rPr lang="fr-FR" smtClean="0"/>
              <a:t>16/09/2021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4C64320-3E47-4EEB-B81D-DD6BBD7AE4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B3BEDB-16A5-48CB-88EA-792CECC6AF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5AA7D-4099-4B33-B7D5-A0BA62F803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0299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834EBE-2841-456F-90B8-EC238D6A1F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Eine</a:t>
            </a:r>
            <a:r>
              <a:rPr lang="fr-FR" dirty="0"/>
              <a:t> </a:t>
            </a:r>
            <a:r>
              <a:rPr lang="fr-FR" dirty="0" err="1"/>
              <a:t>Stadt</a:t>
            </a:r>
            <a:r>
              <a:rPr lang="fr-FR" dirty="0"/>
              <a:t> / Une ville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3F4E6A4-EA36-40F3-845F-680D012B57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Name :</a:t>
            </a:r>
          </a:p>
          <a:p>
            <a:endParaRPr lang="fr-FR" dirty="0"/>
          </a:p>
          <a:p>
            <a:r>
              <a:rPr lang="fr-FR" dirty="0" err="1"/>
              <a:t>Autor</a:t>
            </a:r>
            <a:r>
              <a:rPr lang="fr-FR" dirty="0"/>
              <a:t>/ </a:t>
            </a:r>
            <a:r>
              <a:rPr lang="fr-FR" dirty="0" err="1"/>
              <a:t>Autorin</a:t>
            </a:r>
            <a:r>
              <a:rPr lang="fr-FR"/>
              <a:t>: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039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34B2E2-DA79-414D-AF75-01D44FBDC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Wie</a:t>
            </a:r>
            <a:r>
              <a:rPr lang="fr-FR" dirty="0"/>
              <a:t> </a:t>
            </a:r>
            <a:r>
              <a:rPr lang="fr-FR" dirty="0" err="1"/>
              <a:t>heißt</a:t>
            </a:r>
            <a:r>
              <a:rPr lang="fr-FR" dirty="0"/>
              <a:t> die </a:t>
            </a:r>
            <a:r>
              <a:rPr lang="fr-FR" dirty="0" err="1"/>
              <a:t>Stadt</a:t>
            </a:r>
            <a:r>
              <a:rPr lang="fr-FR" dirty="0"/>
              <a:t> ? </a:t>
            </a:r>
            <a:br>
              <a:rPr lang="fr-FR" dirty="0"/>
            </a:br>
            <a:r>
              <a:rPr lang="fr-FR" dirty="0"/>
              <a:t>Comment s’appelle la ville ?</a:t>
            </a:r>
          </a:p>
        </p:txBody>
      </p:sp>
    </p:spTree>
    <p:extLst>
      <p:ext uri="{BB962C8B-B14F-4D97-AF65-F5344CB8AC3E}">
        <p14:creationId xmlns:p14="http://schemas.microsoft.com/office/powerpoint/2010/main" val="1763224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82C7F2-20EC-4ADF-A4E8-D4A1DB3D5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Wie</a:t>
            </a:r>
            <a:r>
              <a:rPr lang="fr-FR" dirty="0"/>
              <a:t> </a:t>
            </a:r>
            <a:r>
              <a:rPr lang="fr-FR" dirty="0" err="1"/>
              <a:t>ist</a:t>
            </a:r>
            <a:r>
              <a:rPr lang="fr-FR" dirty="0"/>
              <a:t> die </a:t>
            </a:r>
            <a:r>
              <a:rPr lang="fr-FR" dirty="0" err="1"/>
              <a:t>Stadt</a:t>
            </a:r>
            <a:r>
              <a:rPr lang="fr-FR" dirty="0"/>
              <a:t>? </a:t>
            </a:r>
            <a:br>
              <a:rPr lang="fr-FR" dirty="0"/>
            </a:br>
            <a:r>
              <a:rPr lang="fr-FR" dirty="0"/>
              <a:t>Où se trouve –t-elle ? </a:t>
            </a:r>
          </a:p>
        </p:txBody>
      </p:sp>
    </p:spTree>
    <p:extLst>
      <p:ext uri="{BB962C8B-B14F-4D97-AF65-F5344CB8AC3E}">
        <p14:creationId xmlns:p14="http://schemas.microsoft.com/office/powerpoint/2010/main" val="2516685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3A9E24-7EF7-4CF9-8F1D-6EAC4AF03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Wie</a:t>
            </a:r>
            <a:r>
              <a:rPr lang="fr-FR" dirty="0"/>
              <a:t> </a:t>
            </a:r>
            <a:r>
              <a:rPr lang="fr-FR" dirty="0" err="1"/>
              <a:t>ist</a:t>
            </a:r>
            <a:r>
              <a:rPr lang="fr-FR" dirty="0"/>
              <a:t> die </a:t>
            </a:r>
            <a:r>
              <a:rPr lang="fr-FR" dirty="0" err="1"/>
              <a:t>Stadt</a:t>
            </a:r>
            <a:r>
              <a:rPr lang="fr-FR" dirty="0"/>
              <a:t> ? </a:t>
            </a:r>
            <a:br>
              <a:rPr lang="fr-FR" dirty="0"/>
            </a:br>
            <a:r>
              <a:rPr lang="fr-FR" dirty="0"/>
              <a:t>Comment est cette ville?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837E55EC-21C8-41D7-A31D-54C7CC1CE261}"/>
              </a:ext>
            </a:extLst>
          </p:cNvPr>
          <p:cNvSpPr txBox="1"/>
          <p:nvPr/>
        </p:nvSpPr>
        <p:spPr>
          <a:xfrm>
            <a:off x="707666" y="2027583"/>
            <a:ext cx="568518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Cette ville est connue pour :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Que peut –on visiter ?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Que peut –on voir ?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2466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D6B1BF-3C78-4FD4-AD3C-F48DB1EC4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Bilder</a:t>
            </a:r>
            <a:r>
              <a:rPr lang="fr-FR" dirty="0"/>
              <a:t> von der </a:t>
            </a:r>
            <a:r>
              <a:rPr lang="fr-FR" dirty="0" err="1"/>
              <a:t>Stadt</a:t>
            </a:r>
            <a:r>
              <a:rPr lang="fr-FR" dirty="0"/>
              <a:t> </a:t>
            </a:r>
            <a:r>
              <a:rPr lang="fr-FR" dirty="0" err="1"/>
              <a:t>und</a:t>
            </a:r>
            <a:r>
              <a:rPr lang="fr-FR" dirty="0"/>
              <a:t> seiner </a:t>
            </a:r>
            <a:r>
              <a:rPr lang="fr-FR" dirty="0" err="1"/>
              <a:t>Region</a:t>
            </a:r>
            <a:br>
              <a:rPr lang="fr-FR" dirty="0"/>
            </a:br>
            <a:r>
              <a:rPr lang="fr-FR" dirty="0"/>
              <a:t>Images de la ville et de sa région</a:t>
            </a:r>
          </a:p>
        </p:txBody>
      </p:sp>
    </p:spTree>
    <p:extLst>
      <p:ext uri="{BB962C8B-B14F-4D97-AF65-F5344CB8AC3E}">
        <p14:creationId xmlns:p14="http://schemas.microsoft.com/office/powerpoint/2010/main" val="39776427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79</Words>
  <Application>Microsoft Office PowerPoint</Application>
  <PresentationFormat>Grand écran</PresentationFormat>
  <Paragraphs>19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Eine Stadt / Une ville</vt:lpstr>
      <vt:lpstr>Wie heißt die Stadt ?  Comment s’appelle la ville ?</vt:lpstr>
      <vt:lpstr>Wie ist die Stadt?  Où se trouve –t-elle ? </vt:lpstr>
      <vt:lpstr>Wie ist die Stadt ?  Comment est cette ville? </vt:lpstr>
      <vt:lpstr>Bilder von der Stadt und seiner Region Images de la ville et de sa région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Eine Stadt / Une ville</dc:title>
  <dc:creator>Christine CHILDS</dc:creator>
  <cp:lastModifiedBy>Christine CHILDS</cp:lastModifiedBy>
  <cp:revision>1</cp:revision>
  <dcterms:created xsi:type="dcterms:W3CDTF">2021-09-16T12:46:41Z</dcterms:created>
  <dcterms:modified xsi:type="dcterms:W3CDTF">2021-09-16T12:51:12Z</dcterms:modified>
</cp:coreProperties>
</file>