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76" d="100"/>
          <a:sy n="76" d="100"/>
        </p:scale>
        <p:origin x="593" y="5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B9F0AC3-9156-4D80-80CA-1F9E011C0D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FF9E528E-8A2A-4034-89DE-E7E7F833E8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DF7FA00-DC68-42A3-88CD-065A545517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E4696-4108-4E4B-B881-D93B7643B730}" type="datetimeFigureOut">
              <a:rPr lang="fr-FR" smtClean="0"/>
              <a:t>31/03/2019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9809778-8873-4CF2-8AA5-A679D777FE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04DABA6-AEB3-47EC-A4BB-FE1619728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3293-346F-4EAB-9222-F04E16C3762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03593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F213AA5-8B3C-45BD-AB32-2A86D6AB2E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444341D-C20C-4A04-96C3-C771C028A9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0E67B11-0A47-4DC8-AA17-3B45CEF000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E4696-4108-4E4B-B881-D93B7643B730}" type="datetimeFigureOut">
              <a:rPr lang="fr-FR" smtClean="0"/>
              <a:t>31/03/2019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A36AAF8-892A-4912-A864-0AE97A5340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1F8A276-9944-41CD-8F04-879FEFA72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3293-346F-4EAB-9222-F04E16C3762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6958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5DCC796F-849F-4E81-A9EB-CF5B1C10920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37F6B6A4-CE60-4948-B3BF-029C79D787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523ECC1-413A-41EB-B198-64846B4EB0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E4696-4108-4E4B-B881-D93B7643B730}" type="datetimeFigureOut">
              <a:rPr lang="fr-FR" smtClean="0"/>
              <a:t>31/03/2019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F1F617C-9876-4373-B1E3-B1EFD8570C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DAAD3C5-FB70-4328-A5C8-DF9D9A4CF6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3293-346F-4EAB-9222-F04E16C3762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5929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031144D-E4D4-417A-95C0-A926403D1F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FBF0A59-A804-4A54-9DFC-4737BFB86D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41C37AF-E5AA-4970-B0A1-47FBBEEDFC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E4696-4108-4E4B-B881-D93B7643B730}" type="datetimeFigureOut">
              <a:rPr lang="fr-FR" smtClean="0"/>
              <a:t>31/03/2019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52B91FF-9281-4AA9-BEC5-FEAADD4D4F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1267604-8D39-4B78-98EF-893AA7E218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3293-346F-4EAB-9222-F04E16C3762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60961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F8CEB65-2418-4055-8A19-D3AD314588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376604F-C918-4B6B-AE22-02EFAD242B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AC341D8-FF45-4AFD-ADA7-6B2463FA11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E4696-4108-4E4B-B881-D93B7643B730}" type="datetimeFigureOut">
              <a:rPr lang="fr-FR" smtClean="0"/>
              <a:t>31/03/2019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925608B-F08F-49D9-901F-1339E8B839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BD72BF9-42E7-4506-9935-13D4D2635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3293-346F-4EAB-9222-F04E16C3762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15137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10A37A0-7F91-4C47-B729-62C61A3A18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21737C5-4E1B-47D9-801A-49D464DD2F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0BF2DF62-74AD-430A-915C-8BD005DEB5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C1E7AC0-86C3-4C6E-A79B-35803A08DA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E4696-4108-4E4B-B881-D93B7643B730}" type="datetimeFigureOut">
              <a:rPr lang="fr-FR" smtClean="0"/>
              <a:t>31/03/2019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1D39860-F819-45FD-BB37-15F092E220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D45920D-BA0F-4B62-A31A-C709D95111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3293-346F-4EAB-9222-F04E16C3762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9905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B5FC079-A16A-497D-8584-EDCDE5922E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CBE2EF2-BC88-4F68-8DFF-11916780BB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AF07200B-7ED8-444E-9450-9EBFD3DA70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9A791DA-D8FD-4453-BB1A-3E62B9D10A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FAFB6EE6-6C8F-4E3E-B62A-42D79B110D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9B8908CF-BCEB-4873-9883-D512466067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E4696-4108-4E4B-B881-D93B7643B730}" type="datetimeFigureOut">
              <a:rPr lang="fr-FR" smtClean="0"/>
              <a:t>31/03/2019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10E5487-357D-4692-8B5B-E507472438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A74B78E-5DD1-45F0-B3D6-A1AB2E426A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3293-346F-4EAB-9222-F04E16C3762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92601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61EA477-2B03-441D-B907-0AC870A87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0D3B725-2FAA-44D6-A63B-D99D5C6715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E4696-4108-4E4B-B881-D93B7643B730}" type="datetimeFigureOut">
              <a:rPr lang="fr-FR" smtClean="0"/>
              <a:t>31/03/2019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7815142-A29A-44C7-BEF1-8B701669B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12A5968-1AF3-456B-9E65-F9C6B9AC7D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3293-346F-4EAB-9222-F04E16C3762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8982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DEBDAEB-779A-489E-819E-F2C0C52C92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E4696-4108-4E4B-B881-D93B7643B730}" type="datetimeFigureOut">
              <a:rPr lang="fr-FR" smtClean="0"/>
              <a:t>31/03/2019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D5F6F366-8ADA-41A3-B1F8-3130A3290B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1695AE2-8CC4-4A05-B327-79C5A8A6F3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3293-346F-4EAB-9222-F04E16C3762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58629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D987722-12A5-4611-8F38-6DCEFC336B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A72FFB5-CB20-4B1C-8BE4-B64E018F54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ECF39839-14FF-41C9-B958-62F7D6C355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B46FADC-F214-4004-B68A-7FD4A6F29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E4696-4108-4E4B-B881-D93B7643B730}" type="datetimeFigureOut">
              <a:rPr lang="fr-FR" smtClean="0"/>
              <a:t>31/03/2019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C8BC450-BC01-4758-AC18-F377B90372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BA3154C-8B44-47EC-848F-0F872B766C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3293-346F-4EAB-9222-F04E16C3762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5566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FBCAE17-7E1B-4836-8D83-E36A0DBD31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9343CD47-0C90-47A3-9910-7B9D9C6BF2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EE3B9F29-9A74-4A69-B098-A2B5A538B0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E7FD9EE-CA8C-4E3F-882D-D81549AA9C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E4696-4108-4E4B-B881-D93B7643B730}" type="datetimeFigureOut">
              <a:rPr lang="fr-FR" smtClean="0"/>
              <a:t>31/03/2019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BC6707-CD80-40DD-9B5D-9C475C0A81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51630C6-81D2-48B9-AF60-10952DB835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3293-346F-4EAB-9222-F04E16C3762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4988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0C311558-93A3-48E1-B2F1-DD61D3FBE9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B54504C-8875-41C2-9CB8-71515CBA83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812835A-931C-4FC2-883B-1822AFD8F0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4E4696-4108-4E4B-B881-D93B7643B730}" type="datetimeFigureOut">
              <a:rPr lang="fr-FR" smtClean="0"/>
              <a:t>31/03/2019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E0F75E8-C402-4FEB-96B3-1C490BC9AC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67C875F-2020-408C-BB2E-86BE7D3204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153293-346F-4EAB-9222-F04E16C3762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2279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www.google.fr/url?sa=i&amp;rct=j&amp;q=&amp;esrc=s&amp;frm=1&amp;source=images&amp;cd=&amp;cad=rja&amp;uact=8&amp;ved=2ahUKEwi4l86KxPDZAhUEvxQKHbG_Av4QjRx6BAgAEAU&amp;url=https://www.colourbox.de/vektor/osterhase-vektor-9485191&amp;psig=AOvVaw0dtHVOO4T5nrKwlug0e6KZ&amp;ust=1521278992957273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www.motor-talk.de/bilder/w140-nicht-gleich-w140-g1022505/1-osterei-i202849324.htm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4A32E44E-B235-462B-9810-908B735080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>
                <a:latin typeface="+mn-lt"/>
              </a:rPr>
              <a:t>Der </a:t>
            </a:r>
            <a:r>
              <a:rPr lang="fr-FR" dirty="0" err="1">
                <a:latin typeface="+mn-lt"/>
              </a:rPr>
              <a:t>Osterhase</a:t>
            </a:r>
            <a:endParaRPr lang="fr-FR" dirty="0">
              <a:latin typeface="+mn-lt"/>
            </a:endParaRPr>
          </a:p>
        </p:txBody>
      </p:sp>
      <p:pic>
        <p:nvPicPr>
          <p:cNvPr id="6" name="Espace réservé du contenu 5" descr="Image associée">
            <a:hlinkClick r:id="rId2"/>
            <a:extLst>
              <a:ext uri="{FF2B5EF4-FFF2-40B4-BE49-F238E27FC236}">
                <a16:creationId xmlns:a16="http://schemas.microsoft.com/office/drawing/2014/main" id="{86FC2C27-6B15-4586-A0DB-FF710F54D796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8514" y="1886857"/>
            <a:ext cx="4238171" cy="431074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73211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32F8FE2-2817-4A5A-ACCF-0F904DA17B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err="1">
                <a:latin typeface="+mn-lt"/>
              </a:rPr>
              <a:t>Ostereier</a:t>
            </a:r>
            <a:r>
              <a:rPr lang="fr-FR" dirty="0">
                <a:latin typeface="+mn-lt"/>
              </a:rPr>
              <a:t> </a:t>
            </a:r>
            <a:r>
              <a:rPr lang="fr-FR" dirty="0" err="1">
                <a:latin typeface="+mn-lt"/>
              </a:rPr>
              <a:t>suchen</a:t>
            </a:r>
            <a:endParaRPr lang="fr-FR" dirty="0">
              <a:latin typeface="+mn-lt"/>
            </a:endParaRPr>
          </a:p>
        </p:txBody>
      </p:sp>
      <p:pic>
        <p:nvPicPr>
          <p:cNvPr id="4" name="Espace réservé du contenu 3">
            <a:extLst>
              <a:ext uri="{FF2B5EF4-FFF2-40B4-BE49-F238E27FC236}">
                <a16:creationId xmlns:a16="http://schemas.microsoft.com/office/drawing/2014/main" id="{29197882-57B9-4631-AE00-B6C573136CBA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9976" y="1591056"/>
            <a:ext cx="3428999" cy="4745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6540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8228DA9-525B-418A-B16B-FD607424CD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>
                <a:latin typeface="+mn-lt"/>
              </a:rPr>
              <a:t>Der </a:t>
            </a:r>
            <a:r>
              <a:rPr lang="fr-FR" dirty="0" err="1">
                <a:latin typeface="+mn-lt"/>
              </a:rPr>
              <a:t>Ostersonntag</a:t>
            </a:r>
            <a:endParaRPr lang="fr-FR" dirty="0">
              <a:latin typeface="+mn-lt"/>
            </a:endParaRPr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6EDACF7A-519E-45E5-A91E-D31602B8A90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5089" y="1825625"/>
            <a:ext cx="8281821" cy="4351338"/>
          </a:xfrm>
        </p:spPr>
      </p:pic>
    </p:spTree>
    <p:extLst>
      <p:ext uri="{BB962C8B-B14F-4D97-AF65-F5344CB8AC3E}">
        <p14:creationId xmlns:p14="http://schemas.microsoft.com/office/powerpoint/2010/main" val="2543098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F09F204-4D68-4665-8164-5B4A9BCDF7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>
                <a:latin typeface="+mn-lt"/>
              </a:rPr>
              <a:t>Der </a:t>
            </a:r>
            <a:r>
              <a:rPr lang="fr-FR" dirty="0" err="1">
                <a:latin typeface="+mn-lt"/>
              </a:rPr>
              <a:t>Ostermontag</a:t>
            </a:r>
            <a:endParaRPr lang="fr-FR" dirty="0">
              <a:latin typeface="+mn-lt"/>
            </a:endParaRPr>
          </a:p>
        </p:txBody>
      </p:sp>
      <p:pic>
        <p:nvPicPr>
          <p:cNvPr id="7" name="Espace réservé du contenu 6">
            <a:extLst>
              <a:ext uri="{FF2B5EF4-FFF2-40B4-BE49-F238E27FC236}">
                <a16:creationId xmlns:a16="http://schemas.microsoft.com/office/drawing/2014/main" id="{CA966D88-142A-47EE-B537-5910F01BD84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5707" y="1825625"/>
            <a:ext cx="2880585" cy="4351338"/>
          </a:xfrm>
        </p:spPr>
      </p:pic>
    </p:spTree>
    <p:extLst>
      <p:ext uri="{BB962C8B-B14F-4D97-AF65-F5344CB8AC3E}">
        <p14:creationId xmlns:p14="http://schemas.microsoft.com/office/powerpoint/2010/main" val="2990210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DA25B7D3-3916-40FB-92B3-1A042B1E67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907472"/>
            <a:ext cx="8991600" cy="5043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81865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A299950-10BE-47B6-9ABE-12471803D8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err="1">
                <a:latin typeface="+mn-lt"/>
              </a:rPr>
              <a:t>Das</a:t>
            </a:r>
            <a:r>
              <a:rPr lang="fr-FR" dirty="0">
                <a:latin typeface="+mn-lt"/>
              </a:rPr>
              <a:t> </a:t>
            </a:r>
            <a:r>
              <a:rPr lang="fr-FR" dirty="0" err="1">
                <a:latin typeface="+mn-lt"/>
              </a:rPr>
              <a:t>Osterei</a:t>
            </a:r>
            <a:endParaRPr lang="fr-FR" dirty="0">
              <a:latin typeface="+mn-lt"/>
            </a:endParaRPr>
          </a:p>
        </p:txBody>
      </p:sp>
      <p:pic>
        <p:nvPicPr>
          <p:cNvPr id="4" name="Espace réservé du contenu 3" descr="Résultat de recherche d'images pour &quot;osterei&quot;">
            <a:hlinkClick r:id="rId2"/>
            <a:extLst>
              <a:ext uri="{FF2B5EF4-FFF2-40B4-BE49-F238E27FC236}">
                <a16:creationId xmlns:a16="http://schemas.microsoft.com/office/drawing/2014/main" id="{37942B74-EF1C-415F-BE6F-512285D8B677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4024" y="1499616"/>
            <a:ext cx="3355848" cy="51023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16333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1B61F15-084C-40CA-84FC-771C71826B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>
                <a:latin typeface="+mn-lt"/>
              </a:rPr>
              <a:t>Die </a:t>
            </a:r>
            <a:r>
              <a:rPr lang="fr-FR" dirty="0" err="1">
                <a:latin typeface="+mn-lt"/>
              </a:rPr>
              <a:t>Osterschokolade</a:t>
            </a:r>
            <a:endParaRPr lang="fr-FR" dirty="0">
              <a:latin typeface="+mn-lt"/>
            </a:endParaRPr>
          </a:p>
        </p:txBody>
      </p:sp>
      <p:pic>
        <p:nvPicPr>
          <p:cNvPr id="4" name="Espace réservé du contenu 3" descr="Résultat de recherche d'images pour &quot;lindt osterhase&quot;">
            <a:extLst>
              <a:ext uri="{FF2B5EF4-FFF2-40B4-BE49-F238E27FC236}">
                <a16:creationId xmlns:a16="http://schemas.microsoft.com/office/drawing/2014/main" id="{3AD90D28-0692-41A6-9029-0513CD717B25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9776" y="1810512"/>
            <a:ext cx="5440680" cy="42611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86743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00A4632-AC67-4AB3-97D0-E82D327D40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>
                <a:latin typeface="+mn-lt"/>
              </a:rPr>
              <a:t>Der </a:t>
            </a:r>
            <a:r>
              <a:rPr lang="fr-FR" dirty="0" err="1">
                <a:latin typeface="+mn-lt"/>
              </a:rPr>
              <a:t>Osterkorb</a:t>
            </a:r>
            <a:endParaRPr lang="fr-FR" dirty="0">
              <a:latin typeface="+mn-lt"/>
            </a:endParaRPr>
          </a:p>
        </p:txBody>
      </p:sp>
      <p:pic>
        <p:nvPicPr>
          <p:cNvPr id="6" name="Espace réservé du contenu 5" descr="Image associée">
            <a:extLst>
              <a:ext uri="{FF2B5EF4-FFF2-40B4-BE49-F238E27FC236}">
                <a16:creationId xmlns:a16="http://schemas.microsoft.com/office/drawing/2014/main" id="{C42A1A9B-F3B6-4EB3-9007-EAB915D3D5FD}"/>
              </a:ext>
            </a:extLst>
          </p:cNvPr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69" t="4636" r="17296" b="10130"/>
          <a:stretch/>
        </p:blipFill>
        <p:spPr bwMode="auto">
          <a:xfrm>
            <a:off x="4041648" y="1947672"/>
            <a:ext cx="4379976" cy="383133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69171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64AC97-43F2-4C2D-9868-327542F473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err="1">
                <a:latin typeface="+mn-lt"/>
              </a:rPr>
              <a:t>Das</a:t>
            </a:r>
            <a:r>
              <a:rPr lang="fr-FR" dirty="0">
                <a:latin typeface="+mn-lt"/>
              </a:rPr>
              <a:t> </a:t>
            </a:r>
            <a:r>
              <a:rPr lang="fr-FR" dirty="0" err="1">
                <a:latin typeface="+mn-lt"/>
              </a:rPr>
              <a:t>Osternest</a:t>
            </a:r>
            <a:endParaRPr lang="fr-FR" dirty="0">
              <a:latin typeface="+mn-lt"/>
            </a:endParaRPr>
          </a:p>
        </p:txBody>
      </p:sp>
      <p:pic>
        <p:nvPicPr>
          <p:cNvPr id="4" name="Espace réservé du contenu 3" descr="Résultat de recherche d'images pour &quot;osternest&quot;">
            <a:extLst>
              <a:ext uri="{FF2B5EF4-FFF2-40B4-BE49-F238E27FC236}">
                <a16:creationId xmlns:a16="http://schemas.microsoft.com/office/drawing/2014/main" id="{1351CB25-F404-4305-B6B3-FEA977278B0A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7912" y="2203704"/>
            <a:ext cx="4599432" cy="353872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30375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5CFF350-D462-4A84-91C3-F2055EF4F8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err="1">
                <a:latin typeface="+mn-lt"/>
              </a:rPr>
              <a:t>Ostereier</a:t>
            </a:r>
            <a:r>
              <a:rPr lang="fr-FR" dirty="0">
                <a:latin typeface="+mn-lt"/>
              </a:rPr>
              <a:t> </a:t>
            </a:r>
            <a:r>
              <a:rPr lang="fr-FR" dirty="0" err="1">
                <a:latin typeface="+mn-lt"/>
              </a:rPr>
              <a:t>bemalen</a:t>
            </a:r>
            <a:endParaRPr lang="fr-FR" dirty="0">
              <a:latin typeface="+mn-lt"/>
            </a:endParaRPr>
          </a:p>
        </p:txBody>
      </p:sp>
      <p:pic>
        <p:nvPicPr>
          <p:cNvPr id="4" name="Espace réservé du contenu 3">
            <a:extLst>
              <a:ext uri="{FF2B5EF4-FFF2-40B4-BE49-F238E27FC236}">
                <a16:creationId xmlns:a16="http://schemas.microsoft.com/office/drawing/2014/main" id="{7E7D657F-8E33-4E3E-89CF-41071AE9E3E2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9976" y="1609344"/>
            <a:ext cx="3493008" cy="4206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5874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CB2C773-CF17-4EB4-9A0E-79AA3A22EA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err="1">
                <a:latin typeface="+mn-lt"/>
              </a:rPr>
              <a:t>Ostereier</a:t>
            </a:r>
            <a:r>
              <a:rPr lang="fr-FR" dirty="0">
                <a:latin typeface="+mn-lt"/>
              </a:rPr>
              <a:t> </a:t>
            </a:r>
            <a:r>
              <a:rPr lang="fr-FR" dirty="0" err="1">
                <a:latin typeface="+mn-lt"/>
              </a:rPr>
              <a:t>verstecken</a:t>
            </a:r>
            <a:endParaRPr lang="fr-FR" dirty="0">
              <a:latin typeface="+mn-lt"/>
            </a:endParaRPr>
          </a:p>
        </p:txBody>
      </p:sp>
      <p:pic>
        <p:nvPicPr>
          <p:cNvPr id="4" name="Espace réservé du contenu 3">
            <a:extLst>
              <a:ext uri="{FF2B5EF4-FFF2-40B4-BE49-F238E27FC236}">
                <a16:creationId xmlns:a16="http://schemas.microsoft.com/office/drawing/2014/main" id="{8E400D19-7016-47FC-BEAF-1891EE69CEA0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1648" y="1965960"/>
            <a:ext cx="4206240" cy="3849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3518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275B101-7842-4887-977A-C93C8A06B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>
                <a:latin typeface="+mn-lt"/>
              </a:rPr>
              <a:t>Der </a:t>
            </a:r>
            <a:r>
              <a:rPr lang="fr-FR" dirty="0" err="1">
                <a:latin typeface="+mn-lt"/>
              </a:rPr>
              <a:t>Osterbaum</a:t>
            </a:r>
            <a:endParaRPr lang="fr-FR" dirty="0">
              <a:latin typeface="+mn-lt"/>
            </a:endParaRPr>
          </a:p>
        </p:txBody>
      </p:sp>
      <p:pic>
        <p:nvPicPr>
          <p:cNvPr id="8" name="Espace réservé du contenu 7">
            <a:extLst>
              <a:ext uri="{FF2B5EF4-FFF2-40B4-BE49-F238E27FC236}">
                <a16:creationId xmlns:a16="http://schemas.microsoft.com/office/drawing/2014/main" id="{BBA2DD82-0ED6-4F2B-B45C-99E739E15AED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4488" y="1810512"/>
            <a:ext cx="4517136" cy="4023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187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F1D0811-6639-4F93-8DC0-81C748AF36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>
                <a:latin typeface="+mn-lt"/>
              </a:rPr>
              <a:t>Der </a:t>
            </a:r>
            <a:r>
              <a:rPr lang="fr-FR" dirty="0" err="1">
                <a:latin typeface="+mn-lt"/>
              </a:rPr>
              <a:t>Osterlamm</a:t>
            </a:r>
            <a:endParaRPr lang="fr-FR" dirty="0">
              <a:latin typeface="+mn-lt"/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56AD54A-29DE-4FB5-8FE3-1545A4A256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17B19125-2E16-4178-9B34-2BE85F5D5F42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7680" y="1984248"/>
            <a:ext cx="3319272" cy="4032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2099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24</Words>
  <Application>Microsoft Office PowerPoint</Application>
  <PresentationFormat>Grand écran</PresentationFormat>
  <Paragraphs>12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Thème Office</vt:lpstr>
      <vt:lpstr>Der Osterhase</vt:lpstr>
      <vt:lpstr>Das Osterei</vt:lpstr>
      <vt:lpstr>Die Osterschokolade</vt:lpstr>
      <vt:lpstr>Der Osterkorb</vt:lpstr>
      <vt:lpstr>Das Osternest</vt:lpstr>
      <vt:lpstr>Ostereier bemalen</vt:lpstr>
      <vt:lpstr>Ostereier verstecken</vt:lpstr>
      <vt:lpstr>Der Osterbaum</vt:lpstr>
      <vt:lpstr>Der Osterlamm</vt:lpstr>
      <vt:lpstr>Ostereier suchen</vt:lpstr>
      <vt:lpstr>Der Ostersonntag</vt:lpstr>
      <vt:lpstr>Der Ostermontag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Der Osterhase</dc:title>
  <dc:creator>Claire Vailland</dc:creator>
  <cp:lastModifiedBy>Claire Vailland</cp:lastModifiedBy>
  <cp:revision>4</cp:revision>
  <dcterms:created xsi:type="dcterms:W3CDTF">2019-03-31T15:43:30Z</dcterms:created>
  <dcterms:modified xsi:type="dcterms:W3CDTF">2019-03-31T15:58:53Z</dcterms:modified>
</cp:coreProperties>
</file>