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0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Mythologie grecque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présentation des dieux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934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782">
        <p15:prstTrans prst="curtains"/>
      </p:transition>
    </mc:Choice>
    <mc:Fallback xmlns="">
      <p:transition spd="slow" advTm="47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Voldemort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seigneur des ténèbres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Dans Harry Potter , Voldemort est le seigneur des ténèbres qui veut tuer Harry Potter .Dans le film c’est </a:t>
            </a:r>
            <a:r>
              <a:rPr lang="fr-FR" dirty="0"/>
              <a:t>l’acteur Ralph Fiennes </a:t>
            </a:r>
            <a:r>
              <a:rPr lang="fr-FR" dirty="0" smtClean="0"/>
              <a:t>qui joue son rôle .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Voldemort de la </a:t>
            </a:r>
            <a:r>
              <a:rPr lang="fr-FR" dirty="0"/>
              <a:t>m</a:t>
            </a:r>
            <a:r>
              <a:rPr lang="fr-FR" dirty="0" smtClean="0"/>
              <a:t>ythologie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Voldemort dans la mythologie grecque est un dieux . Un point commun avec celui de la saga , il ne faut prononcer leurs noms ! </a:t>
            </a:r>
          </a:p>
          <a:p>
            <a:r>
              <a:rPr lang="fr-FR" dirty="0" smtClean="0"/>
              <a:t>J.K.Rowling c’est surement inspiré de lui .</a:t>
            </a:r>
          </a:p>
          <a:p>
            <a:endParaRPr lang="fr-FR" dirty="0"/>
          </a:p>
          <a:p>
            <a:r>
              <a:rPr lang="fr-FR" dirty="0" smtClean="0"/>
              <a:t>Il n’y a pas d’image le représentant .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429" y="4290341"/>
            <a:ext cx="3238500" cy="229552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2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501">
        <p15:prstTrans prst="airplane"/>
      </p:transition>
    </mc:Choice>
    <mc:Fallback xmlns="">
      <p:transition spd="slow" advTm="165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Cerbère le chien à trois têtes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Cerbère de Hagrid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Dans la saga le cerbère est un chien à trois têtes , il apparait dans le tome 1 .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Cerbère de la mythologie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Les cerbères de la mythologie grecque sont identiques a ceux de la saga !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037" y="4405778"/>
            <a:ext cx="2436254" cy="20718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678" y="3659227"/>
            <a:ext cx="4365315" cy="281844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2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1198">
        <p14:warp dir="in"/>
      </p:transition>
    </mc:Choice>
    <mc:Fallback xmlns="">
      <p:transition spd="slow" advTm="11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He ben dis donc Rowling a piqué beaucoup de choses à la mythologie grecque !! Et encore , il y en a d’autres ! 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Vous pouvez allez voir sur internet pour chercher d’autres infos !!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3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755">
        <p:dissolve/>
      </p:transition>
    </mc:Choice>
    <mc:Fallback xmlns="">
      <p:transition spd="slow" advTm="575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quiz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C’est le moment de jouer ! A vos </a:t>
            </a:r>
            <a:r>
              <a:rPr lang="fr-FR" dirty="0" smtClean="0"/>
              <a:t>marques </a:t>
            </a:r>
            <a:r>
              <a:rPr lang="fr-FR" dirty="0" smtClean="0"/>
              <a:t>prêt partez 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2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81">
        <p14:vortex dir="r"/>
      </p:transition>
    </mc:Choice>
    <mc:Fallback xmlns="">
      <p:transition spd="slow" advTm="18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8585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Qui est sans doute le plus grand séducteur ?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97" y="2498502"/>
            <a:ext cx="4850969" cy="3734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518028"/>
      </p:ext>
    </p:extLst>
  </p:cSld>
  <p:clrMapOvr>
    <a:masterClrMapping/>
  </p:clrMapOvr>
  <p:transition spd="slow" advTm="4589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Qui est la plus belle ?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 : Aphrodite   b: Hélène   c: Athéna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222" y="2614411"/>
            <a:ext cx="6523673" cy="4050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626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9144">
        <p15:prstTrans prst="origami"/>
      </p:transition>
    </mc:Choice>
    <mc:Fallback xmlns="">
      <p:transition spd="slow" advTm="391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97444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Vrai ou faux</a:t>
            </a:r>
            <a:br>
              <a:rPr lang="fr-FR" dirty="0" smtClean="0"/>
            </a:br>
            <a:r>
              <a:rPr lang="fr-FR" dirty="0" err="1" smtClean="0"/>
              <a:t>j.K.rowling</a:t>
            </a:r>
            <a:r>
              <a:rPr lang="fr-FR" dirty="0" smtClean="0"/>
              <a:t> a recopié la mythologie grecque ?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078051" y="6284888"/>
            <a:ext cx="65199" cy="3219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633" y="3928052"/>
            <a:ext cx="6349123" cy="2678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83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492">
        <p14:ripple/>
      </p:transition>
    </mc:Choice>
    <mc:Fallback xmlns="">
      <p:transition spd="slow" advTm="84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Gaia est </a:t>
            </a:r>
            <a:r>
              <a:rPr lang="fr-FR" dirty="0" smtClean="0"/>
              <a:t>apparue </a:t>
            </a:r>
            <a:r>
              <a:rPr lang="fr-FR" dirty="0" smtClean="0"/>
              <a:t>aux même moment que qui ?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345" y="2013397"/>
            <a:ext cx="3095625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651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50">
        <p15:prstTrans prst="wind"/>
      </p:transition>
    </mc:Choice>
    <mc:Fallback xmlns="">
      <p:transition spd="slow" advTm="5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Et voilà , c’est terminé ! On espère que ça vous aura plus et que vous ne vous êtes pas </a:t>
            </a:r>
            <a:r>
              <a:rPr lang="fr-FR" sz="4800" dirty="0" smtClean="0"/>
              <a:t>endormis </a:t>
            </a:r>
            <a:r>
              <a:rPr lang="fr-FR" sz="4800" dirty="0" smtClean="0"/>
              <a:t>!  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Vous pouvez nous poser des questions 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0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272">
        <p14:honeycomb/>
      </p:transition>
    </mc:Choice>
    <mc:Fallback xmlns="">
      <p:transition spd="slow" advTm="42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Fin 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9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nous allons vous présenter certains dieux ou héros de la mythologie grecque, vous répondrez ensuite à notre quiz ! </a:t>
            </a:r>
            <a:br>
              <a:rPr lang="fr-FR" sz="3600" dirty="0" smtClean="0"/>
            </a:b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200" dirty="0" smtClean="0"/>
              <a:t>N’oubliez pas de ne pas faire de bruit !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4755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49">
        <p15:prstTrans prst="wind"/>
      </p:transition>
    </mc:Choice>
    <mc:Fallback xmlns="">
      <p:transition spd="slow" advTm="70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voici sûrement le plus connu :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</a:t>
            </a:r>
            <a:r>
              <a:rPr lang="fr-FR" dirty="0" err="1" smtClean="0"/>
              <a:t>zeus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Zeus est un guerrier mais aussi très bon séducteur , il a </a:t>
            </a:r>
            <a:r>
              <a:rPr lang="fr-FR" dirty="0" smtClean="0"/>
              <a:t>épousé </a:t>
            </a:r>
            <a:r>
              <a:rPr lang="fr-FR" dirty="0" smtClean="0"/>
              <a:t>sa sœur Héra la déesse du mariage mais a aussi été avec d’autres déesses , nymphes ou encore des mortelles ( humains ) </a:t>
            </a:r>
          </a:p>
          <a:p>
            <a:r>
              <a:rPr lang="fr-FR" dirty="0" smtClean="0"/>
              <a:t>Il est le père de nombreux enfants:</a:t>
            </a:r>
          </a:p>
          <a:p>
            <a:r>
              <a:rPr lang="fr-FR" dirty="0" smtClean="0"/>
              <a:t>Athéna,Apollon,Arès,Ilithige,Hélé,Hélène,Perséphone,Artémis.</a:t>
            </a:r>
          </a:p>
          <a:p>
            <a:r>
              <a:rPr lang="fr-FR" dirty="0" smtClean="0"/>
              <a:t>C’est le fils de Cronos et Rhéa 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77" y="766292"/>
            <a:ext cx="6148589" cy="53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2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259">
        <p15:prstTrans prst="fracture"/>
      </p:transition>
    </mc:Choice>
    <mc:Fallback xmlns="">
      <p:transition spd="slow" advTm="192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12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Gaia : la terre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1678" y="1481071"/>
            <a:ext cx="10178322" cy="4398522"/>
          </a:xfrm>
        </p:spPr>
        <p:txBody>
          <a:bodyPr/>
          <a:lstStyle/>
          <a:p>
            <a:r>
              <a:rPr lang="fr-FR" dirty="0" smtClean="0"/>
              <a:t>Beaucoup </a:t>
            </a:r>
            <a:r>
              <a:rPr lang="fr-FR" dirty="0" smtClean="0"/>
              <a:t>pensent </a:t>
            </a:r>
            <a:r>
              <a:rPr lang="fr-FR" dirty="0" smtClean="0"/>
              <a:t>que Gaia serait la Terre , elle serait </a:t>
            </a:r>
            <a:r>
              <a:rPr lang="fr-FR" dirty="0" smtClean="0"/>
              <a:t>apparue </a:t>
            </a:r>
            <a:r>
              <a:rPr lang="fr-FR" dirty="0" smtClean="0"/>
              <a:t>à la même heure , même </a:t>
            </a:r>
            <a:r>
              <a:rPr lang="fr-FR" dirty="0" smtClean="0"/>
              <a:t>minute </a:t>
            </a:r>
            <a:r>
              <a:rPr lang="fr-FR" dirty="0" smtClean="0"/>
              <a:t>et même seconde ! C’est elle qui donna naissance aux dieux . Elle fit naitre Ouranos puis l’épouse et donnent naissance à Cronos . 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21" y="3041143"/>
            <a:ext cx="3810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2766"/>
      </p:ext>
    </p:extLst>
  </p:cSld>
  <p:clrMapOvr>
    <a:masterClrMapping/>
  </p:clrMapOvr>
  <p:transition spd="slow" advTm="1285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deux plus belles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Hélène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Hélène est la plus belle de toutes , c’est une mortelle . Elle a été enlevée alors que sa fille n’avait que 6 ans .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Aphrodite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Aphrodite , déesse de la beauté et mariée avec le </a:t>
            </a:r>
            <a:r>
              <a:rPr lang="fr-FR" dirty="0"/>
              <a:t>D</a:t>
            </a:r>
            <a:r>
              <a:rPr lang="fr-FR" dirty="0" smtClean="0"/>
              <a:t>ieu </a:t>
            </a:r>
            <a:r>
              <a:rPr lang="fr-FR" dirty="0" smtClean="0"/>
              <a:t>le plus laid , surprenant ?!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753" y="4407301"/>
            <a:ext cx="1905000" cy="1905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278" y="3866747"/>
            <a:ext cx="5320048" cy="27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66">
        <p15:prstTrans prst="crush"/>
      </p:transition>
    </mc:Choice>
    <mc:Fallback xmlns="">
      <p:transition spd="slow" advTm="60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Athéna : cette guerrière …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60" y="1874517"/>
            <a:ext cx="5346812" cy="3972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1681" y="3244334"/>
            <a:ext cx="5375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                                       </a:t>
            </a:r>
            <a:r>
              <a:rPr lang="fr-FR" dirty="0" smtClean="0"/>
              <a:t>C'est </a:t>
            </a:r>
            <a:r>
              <a:rPr lang="fr-FR" dirty="0"/>
              <a:t>la déesse la plus forte </a:t>
            </a:r>
          </a:p>
        </p:txBody>
      </p:sp>
    </p:spTree>
    <p:extLst>
      <p:ext uri="{BB962C8B-B14F-4D97-AF65-F5344CB8AC3E}">
        <p14:creationId xmlns:p14="http://schemas.microsoft.com/office/powerpoint/2010/main" val="341720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02">
        <p15:prstTrans prst="pageCurlDouble"/>
      </p:transition>
    </mc:Choice>
    <mc:Fallback xmlns="">
      <p:transition spd="slow" advTm="34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Dionysos : le dieux du vin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44" y="1143000"/>
            <a:ext cx="46863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112">
        <p14:switch dir="r"/>
      </p:transition>
    </mc:Choice>
    <mc:Fallback xmlns="">
      <p:transition spd="slow" advTm="2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412451" cy="4064627"/>
          </a:xfrm>
        </p:spPr>
        <p:txBody>
          <a:bodyPr>
            <a:normAutofit/>
          </a:bodyPr>
          <a:lstStyle/>
          <a:p>
            <a:r>
              <a:rPr lang="fr-FR" sz="5400" dirty="0" smtClean="0"/>
              <a:t>Vous connaissez sûrement la célèbre </a:t>
            </a:r>
            <a:r>
              <a:rPr lang="fr-FR" sz="5400" dirty="0" smtClean="0"/>
              <a:t>saga: Harry </a:t>
            </a:r>
            <a:r>
              <a:rPr lang="fr-FR" sz="5400" dirty="0" smtClean="0"/>
              <a:t>Potter </a:t>
            </a:r>
            <a:r>
              <a:rPr lang="fr-FR" sz="5400" dirty="0" smtClean="0"/>
              <a:t>?</a:t>
            </a:r>
            <a:br>
              <a:rPr lang="fr-FR" sz="5400" dirty="0" smtClean="0"/>
            </a:br>
            <a:r>
              <a:rPr lang="fr-FR" sz="5400" dirty="0"/>
              <a:t/>
            </a:r>
            <a:br>
              <a:rPr lang="fr-FR" sz="5400" dirty="0"/>
            </a:br>
            <a:r>
              <a:rPr lang="fr-FR" sz="5400" dirty="0" smtClean="0"/>
              <a:t>  </a:t>
            </a: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Si oui vous allez comprendre … des personnages de la série sont inspirés de la mythologie 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4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470">
        <p14:glitter pattern="hexagon"/>
      </p:transition>
    </mc:Choice>
    <mc:Fallback xmlns="">
      <p:transition spd="slow" advTm="104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  Hermione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HERMIONE GRANGER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Hermione Granger est un personnage dans Harry Potter . Dans le film , c’est l’actrice Emma Watson qui joue son rôle .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    Déesse Hermione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La Hermione à qui nous nous intéressons aujourd’hui , c’est celle-ci . C‘est la fille de Hélène ( la plus belle ) . J.K.ROWLING c’est surement inspirée d’elle .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530" y="4005330"/>
            <a:ext cx="3302896" cy="27045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921" y="4407301"/>
            <a:ext cx="2072414" cy="1977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5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8">
        <p14:ferris dir="l"/>
      </p:transition>
    </mc:Choice>
    <mc:Fallback xmlns="">
      <p:transition spd="slow" advTm="7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234</TotalTime>
  <Words>517</Words>
  <Application>Microsoft Office PowerPoint</Application>
  <PresentationFormat>Grand écran</PresentationFormat>
  <Paragraphs>52</Paragraphs>
  <Slides>19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Impact</vt:lpstr>
      <vt:lpstr>Badge</vt:lpstr>
      <vt:lpstr>Mythologie grecque</vt:lpstr>
      <vt:lpstr>nous allons vous présenter certains dieux ou héros de la mythologie grecque, vous répondrez ensuite à notre quiz !   </vt:lpstr>
      <vt:lpstr> voici sûrement le plus connu :           zeus </vt:lpstr>
      <vt:lpstr>Gaia : la terre  </vt:lpstr>
      <vt:lpstr>Les deux plus belles </vt:lpstr>
      <vt:lpstr>Athéna : cette guerrière … </vt:lpstr>
      <vt:lpstr>Dionysos : le dieux du vin </vt:lpstr>
      <vt:lpstr>Vous connaissez sûrement la célèbre saga: Harry Potter ?    </vt:lpstr>
      <vt:lpstr>                       Hermione </vt:lpstr>
      <vt:lpstr>                     Voldemort </vt:lpstr>
      <vt:lpstr>Cerbère le chien à trois têtes </vt:lpstr>
      <vt:lpstr>He ben dis donc Rowling a piqué beaucoup de choses à la mythologie grecque !! Et encore , il y en a d’autres ! </vt:lpstr>
      <vt:lpstr>quiz</vt:lpstr>
      <vt:lpstr>Qui est sans doute le plus grand séducteur ?                     </vt:lpstr>
      <vt:lpstr>Qui est la plus belle ?   A : Aphrodite   b: Hélène   c: Athéna </vt:lpstr>
      <vt:lpstr>Vrai ou faux j.K.rowling a recopié la mythologie grecque ?       </vt:lpstr>
      <vt:lpstr>Gaia est apparue aux même moment que qui ?        </vt:lpstr>
      <vt:lpstr>Et voilà , c’est terminé ! On espère que ça vous aura plus et que vous ne vous êtes pas endormis !  </vt:lpstr>
      <vt:lpstr>Fin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Mythologie grecque</dc:title>
  <dc:creator>Faustine</dc:creator>
  <cp:keywords>diaporama dieux/harry potter et quiz</cp:keywords>
  <cp:lastModifiedBy>NicolasK</cp:lastModifiedBy>
  <cp:revision>19</cp:revision>
  <dcterms:created xsi:type="dcterms:W3CDTF">2020-11-01T10:53:52Z</dcterms:created>
  <dcterms:modified xsi:type="dcterms:W3CDTF">2020-11-02T18:01:19Z</dcterms:modified>
</cp:coreProperties>
</file>