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354" autoAdjust="0"/>
    <p:restoredTop sz="94660"/>
  </p:normalViewPr>
  <p:slideViewPr>
    <p:cSldViewPr>
      <p:cViewPr varScale="1">
        <p:scale>
          <a:sx n="102" d="100"/>
          <a:sy n="102" d="100"/>
        </p:scale>
        <p:origin x="-6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7A27A0-0081-4C33-A73E-6802EB962B3E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/>
    </dgm:pt>
    <dgm:pt modelId="{3A17AC45-8264-4D0C-96A4-634B1823DF08}">
      <dgm:prSet phldrT="[Texte]"/>
      <dgm:spPr/>
      <dgm:t>
        <a:bodyPr/>
        <a:lstStyle/>
        <a:p>
          <a:r>
            <a:rPr lang="fr-FR" dirty="0" smtClean="0"/>
            <a:t>Voyage au centre de la terre</a:t>
          </a:r>
          <a:endParaRPr lang="fr-FR" dirty="0"/>
        </a:p>
      </dgm:t>
    </dgm:pt>
    <dgm:pt modelId="{911CA9C0-FBE5-4862-8974-9466788C0269}" type="parTrans" cxnId="{71835C6E-1244-4ABD-A068-B53802325D25}">
      <dgm:prSet/>
      <dgm:spPr/>
      <dgm:t>
        <a:bodyPr/>
        <a:lstStyle/>
        <a:p>
          <a:endParaRPr lang="fr-FR"/>
        </a:p>
      </dgm:t>
    </dgm:pt>
    <dgm:pt modelId="{682879F5-2C00-4F85-A72A-A0A89D44014C}" type="sibTrans" cxnId="{71835C6E-1244-4ABD-A068-B53802325D25}">
      <dgm:prSet/>
      <dgm:spPr/>
      <dgm:t>
        <a:bodyPr/>
        <a:lstStyle/>
        <a:p>
          <a:endParaRPr lang="fr-FR"/>
        </a:p>
      </dgm:t>
    </dgm:pt>
    <dgm:pt modelId="{1D197726-0CAC-4806-BC57-C5A97E4BC55F}">
      <dgm:prSet phldrT="[Texte]"/>
      <dgm:spPr/>
      <dgm:t>
        <a:bodyPr/>
        <a:lstStyle/>
        <a:p>
          <a:r>
            <a:rPr lang="fr-FR" dirty="0" smtClean="0"/>
            <a:t>De la terre à la lune</a:t>
          </a:r>
          <a:endParaRPr lang="fr-FR" dirty="0"/>
        </a:p>
      </dgm:t>
    </dgm:pt>
    <dgm:pt modelId="{D2BB0F6B-D408-4866-B4A9-BCC025C9F156}" type="parTrans" cxnId="{ABFA58E8-C45B-4C96-A4DF-D2DB0D368868}">
      <dgm:prSet/>
      <dgm:spPr/>
      <dgm:t>
        <a:bodyPr/>
        <a:lstStyle/>
        <a:p>
          <a:endParaRPr lang="fr-FR"/>
        </a:p>
      </dgm:t>
    </dgm:pt>
    <dgm:pt modelId="{5F87C177-DD86-4536-BA42-76EB96C9B667}" type="sibTrans" cxnId="{ABFA58E8-C45B-4C96-A4DF-D2DB0D368868}">
      <dgm:prSet/>
      <dgm:spPr/>
      <dgm:t>
        <a:bodyPr/>
        <a:lstStyle/>
        <a:p>
          <a:endParaRPr lang="fr-FR"/>
        </a:p>
      </dgm:t>
    </dgm:pt>
    <dgm:pt modelId="{6EABE095-771F-4632-B196-953603AA8EC8}">
      <dgm:prSet phldrT="[Texte]"/>
      <dgm:spPr/>
      <dgm:t>
        <a:bodyPr/>
        <a:lstStyle/>
        <a:p>
          <a:r>
            <a:rPr lang="fr-FR" dirty="0" smtClean="0"/>
            <a:t>Le tour du monde en 80 jours</a:t>
          </a:r>
          <a:endParaRPr lang="fr-FR" dirty="0"/>
        </a:p>
      </dgm:t>
    </dgm:pt>
    <dgm:pt modelId="{FD7BFAAA-4C4D-4748-9929-D5B59031F169}" type="parTrans" cxnId="{EF93F7E3-2517-477F-8C1E-A1FC349DAF88}">
      <dgm:prSet/>
      <dgm:spPr/>
      <dgm:t>
        <a:bodyPr/>
        <a:lstStyle/>
        <a:p>
          <a:endParaRPr lang="fr-FR"/>
        </a:p>
      </dgm:t>
    </dgm:pt>
    <dgm:pt modelId="{EBBF5EAA-B878-421E-BE8D-501DB138623B}" type="sibTrans" cxnId="{EF93F7E3-2517-477F-8C1E-A1FC349DAF88}">
      <dgm:prSet/>
      <dgm:spPr/>
      <dgm:t>
        <a:bodyPr/>
        <a:lstStyle/>
        <a:p>
          <a:endParaRPr lang="fr-FR"/>
        </a:p>
      </dgm:t>
    </dgm:pt>
    <dgm:pt modelId="{7E2DAB0E-35DF-42FA-BB94-5DF91B067C36}" type="pres">
      <dgm:prSet presAssocID="{7B7A27A0-0081-4C33-A73E-6802EB962B3E}" presName="linear" presStyleCnt="0">
        <dgm:presLayoutVars>
          <dgm:dir/>
          <dgm:resizeHandles val="exact"/>
        </dgm:presLayoutVars>
      </dgm:prSet>
      <dgm:spPr/>
    </dgm:pt>
    <dgm:pt modelId="{929D6776-1359-4FEF-92D4-B945EAFB44BF}" type="pres">
      <dgm:prSet presAssocID="{3A17AC45-8264-4D0C-96A4-634B1823DF08}" presName="comp" presStyleCnt="0"/>
      <dgm:spPr/>
    </dgm:pt>
    <dgm:pt modelId="{06C01D24-C34F-4602-B468-8EE74EDB71FC}" type="pres">
      <dgm:prSet presAssocID="{3A17AC45-8264-4D0C-96A4-634B1823DF08}" presName="box" presStyleLbl="node1" presStyleIdx="0" presStyleCnt="3"/>
      <dgm:spPr/>
      <dgm:t>
        <a:bodyPr/>
        <a:lstStyle/>
        <a:p>
          <a:endParaRPr lang="fr-FR"/>
        </a:p>
      </dgm:t>
    </dgm:pt>
    <dgm:pt modelId="{576307DA-A369-4C55-8DB4-C4FFE64ED454}" type="pres">
      <dgm:prSet presAssocID="{3A17AC45-8264-4D0C-96A4-634B1823DF08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25A1332-3EB6-4A9B-B14D-3592E6DEFFA4}" type="pres">
      <dgm:prSet presAssocID="{3A17AC45-8264-4D0C-96A4-634B1823DF0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CF9B2-65C4-4C8A-814C-B443D6BC4B1F}" type="pres">
      <dgm:prSet presAssocID="{682879F5-2C00-4F85-A72A-A0A89D44014C}" presName="spacer" presStyleCnt="0"/>
      <dgm:spPr/>
    </dgm:pt>
    <dgm:pt modelId="{D8706BC0-9B51-428B-A32D-187771364C38}" type="pres">
      <dgm:prSet presAssocID="{1D197726-0CAC-4806-BC57-C5A97E4BC55F}" presName="comp" presStyleCnt="0"/>
      <dgm:spPr/>
    </dgm:pt>
    <dgm:pt modelId="{CDBBC9EB-0AC3-445A-9341-98609D561F56}" type="pres">
      <dgm:prSet presAssocID="{1D197726-0CAC-4806-BC57-C5A97E4BC55F}" presName="box" presStyleLbl="node1" presStyleIdx="1" presStyleCnt="3"/>
      <dgm:spPr/>
      <dgm:t>
        <a:bodyPr/>
        <a:lstStyle/>
        <a:p>
          <a:endParaRPr lang="fr-FR"/>
        </a:p>
      </dgm:t>
    </dgm:pt>
    <dgm:pt modelId="{BD40C32F-0C05-4686-A905-ED84BEC989C9}" type="pres">
      <dgm:prSet presAssocID="{1D197726-0CAC-4806-BC57-C5A97E4BC55F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CF9CF1A-E00E-45C3-A474-FB57FCC7D6A8}" type="pres">
      <dgm:prSet presAssocID="{1D197726-0CAC-4806-BC57-C5A97E4BC55F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A4393F-CDB7-4F28-A804-569911E8D33E}" type="pres">
      <dgm:prSet presAssocID="{5F87C177-DD86-4536-BA42-76EB96C9B667}" presName="spacer" presStyleCnt="0"/>
      <dgm:spPr/>
    </dgm:pt>
    <dgm:pt modelId="{4D04BB6F-7A9B-47F8-A62B-A77C087C4364}" type="pres">
      <dgm:prSet presAssocID="{6EABE095-771F-4632-B196-953603AA8EC8}" presName="comp" presStyleCnt="0"/>
      <dgm:spPr/>
    </dgm:pt>
    <dgm:pt modelId="{C13E99B6-5AE7-4860-9F4E-624BC7429ABB}" type="pres">
      <dgm:prSet presAssocID="{6EABE095-771F-4632-B196-953603AA8EC8}" presName="box" presStyleLbl="node1" presStyleIdx="2" presStyleCnt="3"/>
      <dgm:spPr/>
      <dgm:t>
        <a:bodyPr/>
        <a:lstStyle/>
        <a:p>
          <a:endParaRPr lang="fr-FR"/>
        </a:p>
      </dgm:t>
    </dgm:pt>
    <dgm:pt modelId="{9A896F44-4F37-47A4-88B1-5A8B77DEB26A}" type="pres">
      <dgm:prSet presAssocID="{6EABE095-771F-4632-B196-953603AA8EC8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3D1456B6-12DD-48CD-8FA6-AAA1C683988C}" type="pres">
      <dgm:prSet presAssocID="{6EABE095-771F-4632-B196-953603AA8EC8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A769266-F6AE-4F91-B3BE-8C70EFF0AF03}" type="presOf" srcId="{6EABE095-771F-4632-B196-953603AA8EC8}" destId="{3D1456B6-12DD-48CD-8FA6-AAA1C683988C}" srcOrd="1" destOrd="0" presId="urn:microsoft.com/office/officeart/2005/8/layout/vList4"/>
    <dgm:cxn modelId="{D358D8B2-E306-4EA1-9BCB-6F6EE662058E}" type="presOf" srcId="{3A17AC45-8264-4D0C-96A4-634B1823DF08}" destId="{06C01D24-C34F-4602-B468-8EE74EDB71FC}" srcOrd="0" destOrd="0" presId="urn:microsoft.com/office/officeart/2005/8/layout/vList4"/>
    <dgm:cxn modelId="{ABFA58E8-C45B-4C96-A4DF-D2DB0D368868}" srcId="{7B7A27A0-0081-4C33-A73E-6802EB962B3E}" destId="{1D197726-0CAC-4806-BC57-C5A97E4BC55F}" srcOrd="1" destOrd="0" parTransId="{D2BB0F6B-D408-4866-B4A9-BCC025C9F156}" sibTransId="{5F87C177-DD86-4536-BA42-76EB96C9B667}"/>
    <dgm:cxn modelId="{EF93F7E3-2517-477F-8C1E-A1FC349DAF88}" srcId="{7B7A27A0-0081-4C33-A73E-6802EB962B3E}" destId="{6EABE095-771F-4632-B196-953603AA8EC8}" srcOrd="2" destOrd="0" parTransId="{FD7BFAAA-4C4D-4748-9929-D5B59031F169}" sibTransId="{EBBF5EAA-B878-421E-BE8D-501DB138623B}"/>
    <dgm:cxn modelId="{6C4B09A0-6F75-4FED-9EC7-C1069D246512}" type="presOf" srcId="{1D197726-0CAC-4806-BC57-C5A97E4BC55F}" destId="{8CF9CF1A-E00E-45C3-A474-FB57FCC7D6A8}" srcOrd="1" destOrd="0" presId="urn:microsoft.com/office/officeart/2005/8/layout/vList4"/>
    <dgm:cxn modelId="{F2B35E2E-7CE6-481B-9DC1-15510575FEC9}" type="presOf" srcId="{3A17AC45-8264-4D0C-96A4-634B1823DF08}" destId="{625A1332-3EB6-4A9B-B14D-3592E6DEFFA4}" srcOrd="1" destOrd="0" presId="urn:microsoft.com/office/officeart/2005/8/layout/vList4"/>
    <dgm:cxn modelId="{71835C6E-1244-4ABD-A068-B53802325D25}" srcId="{7B7A27A0-0081-4C33-A73E-6802EB962B3E}" destId="{3A17AC45-8264-4D0C-96A4-634B1823DF08}" srcOrd="0" destOrd="0" parTransId="{911CA9C0-FBE5-4862-8974-9466788C0269}" sibTransId="{682879F5-2C00-4F85-A72A-A0A89D44014C}"/>
    <dgm:cxn modelId="{A3311C55-B563-43C6-AF45-8A5407F5564A}" type="presOf" srcId="{1D197726-0CAC-4806-BC57-C5A97E4BC55F}" destId="{CDBBC9EB-0AC3-445A-9341-98609D561F56}" srcOrd="0" destOrd="0" presId="urn:microsoft.com/office/officeart/2005/8/layout/vList4"/>
    <dgm:cxn modelId="{9CD5FCC5-6772-449C-BCD8-1F9EA795B34F}" type="presOf" srcId="{7B7A27A0-0081-4C33-A73E-6802EB962B3E}" destId="{7E2DAB0E-35DF-42FA-BB94-5DF91B067C36}" srcOrd="0" destOrd="0" presId="urn:microsoft.com/office/officeart/2005/8/layout/vList4"/>
    <dgm:cxn modelId="{9E5383E3-79DB-46F1-9B98-52029C787BAB}" type="presOf" srcId="{6EABE095-771F-4632-B196-953603AA8EC8}" destId="{C13E99B6-5AE7-4860-9F4E-624BC7429ABB}" srcOrd="0" destOrd="0" presId="urn:microsoft.com/office/officeart/2005/8/layout/vList4"/>
    <dgm:cxn modelId="{12A422B8-8632-4321-AD65-6534ABA3555A}" type="presParOf" srcId="{7E2DAB0E-35DF-42FA-BB94-5DF91B067C36}" destId="{929D6776-1359-4FEF-92D4-B945EAFB44BF}" srcOrd="0" destOrd="0" presId="urn:microsoft.com/office/officeart/2005/8/layout/vList4"/>
    <dgm:cxn modelId="{22D55AE5-F9DC-4EFF-94ED-B093667D1B2A}" type="presParOf" srcId="{929D6776-1359-4FEF-92D4-B945EAFB44BF}" destId="{06C01D24-C34F-4602-B468-8EE74EDB71FC}" srcOrd="0" destOrd="0" presId="urn:microsoft.com/office/officeart/2005/8/layout/vList4"/>
    <dgm:cxn modelId="{B50295DC-9BB8-441A-83A1-DD5339AFAC11}" type="presParOf" srcId="{929D6776-1359-4FEF-92D4-B945EAFB44BF}" destId="{576307DA-A369-4C55-8DB4-C4FFE64ED454}" srcOrd="1" destOrd="0" presId="urn:microsoft.com/office/officeart/2005/8/layout/vList4"/>
    <dgm:cxn modelId="{FDE8942B-7943-4431-A607-C102B7262020}" type="presParOf" srcId="{929D6776-1359-4FEF-92D4-B945EAFB44BF}" destId="{625A1332-3EB6-4A9B-B14D-3592E6DEFFA4}" srcOrd="2" destOrd="0" presId="urn:microsoft.com/office/officeart/2005/8/layout/vList4"/>
    <dgm:cxn modelId="{85651308-41F4-4818-A10B-1DD5C100B94D}" type="presParOf" srcId="{7E2DAB0E-35DF-42FA-BB94-5DF91B067C36}" destId="{867CF9B2-65C4-4C8A-814C-B443D6BC4B1F}" srcOrd="1" destOrd="0" presId="urn:microsoft.com/office/officeart/2005/8/layout/vList4"/>
    <dgm:cxn modelId="{454ED857-09D8-4D71-8D87-1EF5BF767B9A}" type="presParOf" srcId="{7E2DAB0E-35DF-42FA-BB94-5DF91B067C36}" destId="{D8706BC0-9B51-428B-A32D-187771364C38}" srcOrd="2" destOrd="0" presId="urn:microsoft.com/office/officeart/2005/8/layout/vList4"/>
    <dgm:cxn modelId="{3A855794-2721-4F4E-8F88-0E83E4537D16}" type="presParOf" srcId="{D8706BC0-9B51-428B-A32D-187771364C38}" destId="{CDBBC9EB-0AC3-445A-9341-98609D561F56}" srcOrd="0" destOrd="0" presId="urn:microsoft.com/office/officeart/2005/8/layout/vList4"/>
    <dgm:cxn modelId="{CB5BCE18-592F-4453-A49C-D63EC96362D1}" type="presParOf" srcId="{D8706BC0-9B51-428B-A32D-187771364C38}" destId="{BD40C32F-0C05-4686-A905-ED84BEC989C9}" srcOrd="1" destOrd="0" presId="urn:microsoft.com/office/officeart/2005/8/layout/vList4"/>
    <dgm:cxn modelId="{A44D08E9-86A0-4999-ABFF-9254A7BAE56C}" type="presParOf" srcId="{D8706BC0-9B51-428B-A32D-187771364C38}" destId="{8CF9CF1A-E00E-45C3-A474-FB57FCC7D6A8}" srcOrd="2" destOrd="0" presId="urn:microsoft.com/office/officeart/2005/8/layout/vList4"/>
    <dgm:cxn modelId="{DB4ABD4C-158A-428E-91D8-54ABF7578B17}" type="presParOf" srcId="{7E2DAB0E-35DF-42FA-BB94-5DF91B067C36}" destId="{FDA4393F-CDB7-4F28-A804-569911E8D33E}" srcOrd="3" destOrd="0" presId="urn:microsoft.com/office/officeart/2005/8/layout/vList4"/>
    <dgm:cxn modelId="{AB96C3B3-26BD-4BFE-82B6-E94B43C18151}" type="presParOf" srcId="{7E2DAB0E-35DF-42FA-BB94-5DF91B067C36}" destId="{4D04BB6F-7A9B-47F8-A62B-A77C087C4364}" srcOrd="4" destOrd="0" presId="urn:microsoft.com/office/officeart/2005/8/layout/vList4"/>
    <dgm:cxn modelId="{3A116D82-2C57-4C5C-85E7-9BE4E2958027}" type="presParOf" srcId="{4D04BB6F-7A9B-47F8-A62B-A77C087C4364}" destId="{C13E99B6-5AE7-4860-9F4E-624BC7429ABB}" srcOrd="0" destOrd="0" presId="urn:microsoft.com/office/officeart/2005/8/layout/vList4"/>
    <dgm:cxn modelId="{94077841-A627-4D6D-B5E1-F6D2905A9F8C}" type="presParOf" srcId="{4D04BB6F-7A9B-47F8-A62B-A77C087C4364}" destId="{9A896F44-4F37-47A4-88B1-5A8B77DEB26A}" srcOrd="1" destOrd="0" presId="urn:microsoft.com/office/officeart/2005/8/layout/vList4"/>
    <dgm:cxn modelId="{8425C1DF-17CC-4DFF-B226-FE787CC1705E}" type="presParOf" srcId="{4D04BB6F-7A9B-47F8-A62B-A77C087C4364}" destId="{3D1456B6-12DD-48CD-8FA6-AAA1C683988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8A7C27-60FF-4E1E-B455-00CFCDCFC33C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33FF55B-64F6-4402-8B2E-98821B082968}">
      <dgm:prSet phldrT="[Texte]"/>
      <dgm:spPr/>
      <dgm:t>
        <a:bodyPr/>
        <a:lstStyle/>
        <a:p>
          <a:r>
            <a:rPr lang="fr-FR" dirty="0" smtClean="0"/>
            <a:t>Voyage au centre de la terre</a:t>
          </a:r>
          <a:endParaRPr lang="fr-FR" dirty="0"/>
        </a:p>
      </dgm:t>
    </dgm:pt>
    <dgm:pt modelId="{69DBA97B-83E0-4C28-90D2-0277EF03079C}" type="parTrans" cxnId="{6E28D7AA-7FC4-4667-A569-0C0F55582B0F}">
      <dgm:prSet/>
      <dgm:spPr/>
      <dgm:t>
        <a:bodyPr/>
        <a:lstStyle/>
        <a:p>
          <a:endParaRPr lang="fr-FR"/>
        </a:p>
      </dgm:t>
    </dgm:pt>
    <dgm:pt modelId="{312EB193-892F-41A8-8B57-018AA221AE8C}" type="sibTrans" cxnId="{6E28D7AA-7FC4-4667-A569-0C0F55582B0F}">
      <dgm:prSet/>
      <dgm:spPr/>
      <dgm:t>
        <a:bodyPr/>
        <a:lstStyle/>
        <a:p>
          <a:endParaRPr lang="fr-FR"/>
        </a:p>
      </dgm:t>
    </dgm:pt>
    <dgm:pt modelId="{F563E55F-E9FB-4EFE-976C-8FE7861DEF64}">
      <dgm:prSet phldrT="[Texte]"/>
      <dgm:spPr/>
      <dgm:t>
        <a:bodyPr/>
        <a:lstStyle/>
        <a:p>
          <a:r>
            <a:rPr lang="fr-FR" dirty="0" smtClean="0"/>
            <a:t>Le tour du monde en 80 jours</a:t>
          </a:r>
          <a:endParaRPr lang="fr-FR" dirty="0"/>
        </a:p>
      </dgm:t>
    </dgm:pt>
    <dgm:pt modelId="{FD3B34BE-7CCD-469C-8451-913B37C8901A}" type="parTrans" cxnId="{AC8302D8-BA02-44A3-9718-E9755B171F8D}">
      <dgm:prSet/>
      <dgm:spPr/>
      <dgm:t>
        <a:bodyPr/>
        <a:lstStyle/>
        <a:p>
          <a:endParaRPr lang="fr-FR"/>
        </a:p>
      </dgm:t>
    </dgm:pt>
    <dgm:pt modelId="{C8769E26-5847-49DB-AECB-F1CC19299797}" type="sibTrans" cxnId="{AC8302D8-BA02-44A3-9718-E9755B171F8D}">
      <dgm:prSet/>
      <dgm:spPr/>
      <dgm:t>
        <a:bodyPr/>
        <a:lstStyle/>
        <a:p>
          <a:endParaRPr lang="fr-FR"/>
        </a:p>
      </dgm:t>
    </dgm:pt>
    <dgm:pt modelId="{933FD1EC-B3D0-4927-A0D0-B7EFCE4D0C0A}">
      <dgm:prSet phldrT="[Texte]"/>
      <dgm:spPr/>
      <dgm:t>
        <a:bodyPr/>
        <a:lstStyle/>
        <a:p>
          <a:r>
            <a:rPr lang="fr-FR" dirty="0" smtClean="0"/>
            <a:t>20 000 lieues sous les mers</a:t>
          </a:r>
          <a:endParaRPr lang="fr-FR" dirty="0"/>
        </a:p>
      </dgm:t>
    </dgm:pt>
    <dgm:pt modelId="{D2B5A8F4-40A2-4530-9C0E-041624142A27}" type="parTrans" cxnId="{6BF277B3-02C5-44B3-9889-DE86A1A1AE2D}">
      <dgm:prSet/>
      <dgm:spPr/>
      <dgm:t>
        <a:bodyPr/>
        <a:lstStyle/>
        <a:p>
          <a:endParaRPr lang="fr-FR"/>
        </a:p>
      </dgm:t>
    </dgm:pt>
    <dgm:pt modelId="{7FFCAD27-DDAD-4951-B83D-ABCB04E48E91}" type="sibTrans" cxnId="{6BF277B3-02C5-44B3-9889-DE86A1A1AE2D}">
      <dgm:prSet/>
      <dgm:spPr/>
      <dgm:t>
        <a:bodyPr/>
        <a:lstStyle/>
        <a:p>
          <a:endParaRPr lang="fr-FR"/>
        </a:p>
      </dgm:t>
    </dgm:pt>
    <dgm:pt modelId="{ECA25AEF-0A8C-420D-B976-E0A108A2A1D7}" type="pres">
      <dgm:prSet presAssocID="{758A7C27-60FF-4E1E-B455-00CFCDCFC33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A2CDDB6-4302-4D84-BBD8-1838B2B87AE5}" type="pres">
      <dgm:prSet presAssocID="{333FF55B-64F6-4402-8B2E-98821B082968}" presName="comp" presStyleCnt="0"/>
      <dgm:spPr/>
    </dgm:pt>
    <dgm:pt modelId="{EB3910F1-F552-4A89-9AAC-E9CC2F8D06DA}" type="pres">
      <dgm:prSet presAssocID="{333FF55B-64F6-4402-8B2E-98821B082968}" presName="box" presStyleLbl="node1" presStyleIdx="0" presStyleCnt="3"/>
      <dgm:spPr/>
      <dgm:t>
        <a:bodyPr/>
        <a:lstStyle/>
        <a:p>
          <a:endParaRPr lang="fr-FR"/>
        </a:p>
      </dgm:t>
    </dgm:pt>
    <dgm:pt modelId="{7B53E450-A87F-4D3D-8EBE-66A9FB7153E5}" type="pres">
      <dgm:prSet presAssocID="{333FF55B-64F6-4402-8B2E-98821B082968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B14A1F4-54AC-4D4F-B989-AF4B5638FF48}" type="pres">
      <dgm:prSet presAssocID="{333FF55B-64F6-4402-8B2E-98821B08296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0250AC-85A6-4C5F-B27D-67EEF053E727}" type="pres">
      <dgm:prSet presAssocID="{312EB193-892F-41A8-8B57-018AA221AE8C}" presName="spacer" presStyleCnt="0"/>
      <dgm:spPr/>
    </dgm:pt>
    <dgm:pt modelId="{A6C65E55-7551-4B90-9B71-73B248185777}" type="pres">
      <dgm:prSet presAssocID="{F563E55F-E9FB-4EFE-976C-8FE7861DEF64}" presName="comp" presStyleCnt="0"/>
      <dgm:spPr/>
    </dgm:pt>
    <dgm:pt modelId="{EF1B5B6A-5F81-46E1-AF2C-99E1E0F9939F}" type="pres">
      <dgm:prSet presAssocID="{F563E55F-E9FB-4EFE-976C-8FE7861DEF64}" presName="box" presStyleLbl="node1" presStyleIdx="1" presStyleCnt="3"/>
      <dgm:spPr/>
      <dgm:t>
        <a:bodyPr/>
        <a:lstStyle/>
        <a:p>
          <a:endParaRPr lang="fr-FR"/>
        </a:p>
      </dgm:t>
    </dgm:pt>
    <dgm:pt modelId="{A846355B-57A9-4006-B11B-E6997BE7FCC7}" type="pres">
      <dgm:prSet presAssocID="{F563E55F-E9FB-4EFE-976C-8FE7861DEF64}" presName="img" presStyleLbl="fgImgPlace1" presStyleIdx="1" presStyleCnt="3" custLinFactNeighborX="698" custLinFactNeighborY="-223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D6F43A6-CAA4-4E15-BFE6-FF2B2C6ACBDB}" type="pres">
      <dgm:prSet presAssocID="{F563E55F-E9FB-4EFE-976C-8FE7861DEF64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992DE1-39B3-46E4-8152-76310A4F5DE2}" type="pres">
      <dgm:prSet presAssocID="{C8769E26-5847-49DB-AECB-F1CC19299797}" presName="spacer" presStyleCnt="0"/>
      <dgm:spPr/>
    </dgm:pt>
    <dgm:pt modelId="{5B55A2EC-02C6-4E7E-A335-932890E1D1F5}" type="pres">
      <dgm:prSet presAssocID="{933FD1EC-B3D0-4927-A0D0-B7EFCE4D0C0A}" presName="comp" presStyleCnt="0"/>
      <dgm:spPr/>
    </dgm:pt>
    <dgm:pt modelId="{15BA9871-373D-4F77-8892-85FF46ADFB8E}" type="pres">
      <dgm:prSet presAssocID="{933FD1EC-B3D0-4927-A0D0-B7EFCE4D0C0A}" presName="box" presStyleLbl="node1" presStyleIdx="2" presStyleCnt="3"/>
      <dgm:spPr/>
      <dgm:t>
        <a:bodyPr/>
        <a:lstStyle/>
        <a:p>
          <a:endParaRPr lang="fr-FR"/>
        </a:p>
      </dgm:t>
    </dgm:pt>
    <dgm:pt modelId="{0CC31775-59A1-41AB-86B5-2EE3560DF4EC}" type="pres">
      <dgm:prSet presAssocID="{933FD1EC-B3D0-4927-A0D0-B7EFCE4D0C0A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3BF444F-6752-4646-87CD-D8B5BB25DC9C}" type="pres">
      <dgm:prSet presAssocID="{933FD1EC-B3D0-4927-A0D0-B7EFCE4D0C0A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C0D1A37-4C53-458A-831A-ECA11E621DD0}" type="presOf" srcId="{333FF55B-64F6-4402-8B2E-98821B082968}" destId="{EB3910F1-F552-4A89-9AAC-E9CC2F8D06DA}" srcOrd="0" destOrd="0" presId="urn:microsoft.com/office/officeart/2005/8/layout/vList4"/>
    <dgm:cxn modelId="{8EF1E38E-C0BD-4D14-B6C1-4AF642983AA5}" type="presOf" srcId="{F563E55F-E9FB-4EFE-976C-8FE7861DEF64}" destId="{6D6F43A6-CAA4-4E15-BFE6-FF2B2C6ACBDB}" srcOrd="1" destOrd="0" presId="urn:microsoft.com/office/officeart/2005/8/layout/vList4"/>
    <dgm:cxn modelId="{6E28D7AA-7FC4-4667-A569-0C0F55582B0F}" srcId="{758A7C27-60FF-4E1E-B455-00CFCDCFC33C}" destId="{333FF55B-64F6-4402-8B2E-98821B082968}" srcOrd="0" destOrd="0" parTransId="{69DBA97B-83E0-4C28-90D2-0277EF03079C}" sibTransId="{312EB193-892F-41A8-8B57-018AA221AE8C}"/>
    <dgm:cxn modelId="{65BA641A-1A36-47E2-93CA-D66BCE7E7A3F}" type="presOf" srcId="{933FD1EC-B3D0-4927-A0D0-B7EFCE4D0C0A}" destId="{15BA9871-373D-4F77-8892-85FF46ADFB8E}" srcOrd="0" destOrd="0" presId="urn:microsoft.com/office/officeart/2005/8/layout/vList4"/>
    <dgm:cxn modelId="{DE49F8A2-B728-4259-A76A-B396158988F0}" type="presOf" srcId="{758A7C27-60FF-4E1E-B455-00CFCDCFC33C}" destId="{ECA25AEF-0A8C-420D-B976-E0A108A2A1D7}" srcOrd="0" destOrd="0" presId="urn:microsoft.com/office/officeart/2005/8/layout/vList4"/>
    <dgm:cxn modelId="{CD0B961E-9657-402B-958C-53C182C9FB76}" type="presOf" srcId="{F563E55F-E9FB-4EFE-976C-8FE7861DEF64}" destId="{EF1B5B6A-5F81-46E1-AF2C-99E1E0F9939F}" srcOrd="0" destOrd="0" presId="urn:microsoft.com/office/officeart/2005/8/layout/vList4"/>
    <dgm:cxn modelId="{6BF277B3-02C5-44B3-9889-DE86A1A1AE2D}" srcId="{758A7C27-60FF-4E1E-B455-00CFCDCFC33C}" destId="{933FD1EC-B3D0-4927-A0D0-B7EFCE4D0C0A}" srcOrd="2" destOrd="0" parTransId="{D2B5A8F4-40A2-4530-9C0E-041624142A27}" sibTransId="{7FFCAD27-DDAD-4951-B83D-ABCB04E48E91}"/>
    <dgm:cxn modelId="{AC8302D8-BA02-44A3-9718-E9755B171F8D}" srcId="{758A7C27-60FF-4E1E-B455-00CFCDCFC33C}" destId="{F563E55F-E9FB-4EFE-976C-8FE7861DEF64}" srcOrd="1" destOrd="0" parTransId="{FD3B34BE-7CCD-469C-8451-913B37C8901A}" sibTransId="{C8769E26-5847-49DB-AECB-F1CC19299797}"/>
    <dgm:cxn modelId="{F8201C1F-5BA7-404A-A3EA-3756248259DC}" type="presOf" srcId="{333FF55B-64F6-4402-8B2E-98821B082968}" destId="{5B14A1F4-54AC-4D4F-B989-AF4B5638FF48}" srcOrd="1" destOrd="0" presId="urn:microsoft.com/office/officeart/2005/8/layout/vList4"/>
    <dgm:cxn modelId="{002FF34A-AAC3-4FF9-B64F-7D7C17F96AEC}" type="presOf" srcId="{933FD1EC-B3D0-4927-A0D0-B7EFCE4D0C0A}" destId="{A3BF444F-6752-4646-87CD-D8B5BB25DC9C}" srcOrd="1" destOrd="0" presId="urn:microsoft.com/office/officeart/2005/8/layout/vList4"/>
    <dgm:cxn modelId="{0C58B218-F03B-4FC0-87DB-D1F180F6E127}" type="presParOf" srcId="{ECA25AEF-0A8C-420D-B976-E0A108A2A1D7}" destId="{4A2CDDB6-4302-4D84-BBD8-1838B2B87AE5}" srcOrd="0" destOrd="0" presId="urn:microsoft.com/office/officeart/2005/8/layout/vList4"/>
    <dgm:cxn modelId="{67EACF0C-35B9-481B-8B7A-07421CB5BEBA}" type="presParOf" srcId="{4A2CDDB6-4302-4D84-BBD8-1838B2B87AE5}" destId="{EB3910F1-F552-4A89-9AAC-E9CC2F8D06DA}" srcOrd="0" destOrd="0" presId="urn:microsoft.com/office/officeart/2005/8/layout/vList4"/>
    <dgm:cxn modelId="{C5FF0E9A-57C4-4926-9936-F1F6F6E3B1EC}" type="presParOf" srcId="{4A2CDDB6-4302-4D84-BBD8-1838B2B87AE5}" destId="{7B53E450-A87F-4D3D-8EBE-66A9FB7153E5}" srcOrd="1" destOrd="0" presId="urn:microsoft.com/office/officeart/2005/8/layout/vList4"/>
    <dgm:cxn modelId="{E7484FF7-9F95-4F11-A597-420CC978D79D}" type="presParOf" srcId="{4A2CDDB6-4302-4D84-BBD8-1838B2B87AE5}" destId="{5B14A1F4-54AC-4D4F-B989-AF4B5638FF48}" srcOrd="2" destOrd="0" presId="urn:microsoft.com/office/officeart/2005/8/layout/vList4"/>
    <dgm:cxn modelId="{870EE0A0-B143-4DAA-8B2C-1BFDD4E2A8E5}" type="presParOf" srcId="{ECA25AEF-0A8C-420D-B976-E0A108A2A1D7}" destId="{570250AC-85A6-4C5F-B27D-67EEF053E727}" srcOrd="1" destOrd="0" presId="urn:microsoft.com/office/officeart/2005/8/layout/vList4"/>
    <dgm:cxn modelId="{CE4AA6E3-2E4D-4397-9E6C-661620799F2E}" type="presParOf" srcId="{ECA25AEF-0A8C-420D-B976-E0A108A2A1D7}" destId="{A6C65E55-7551-4B90-9B71-73B248185777}" srcOrd="2" destOrd="0" presId="urn:microsoft.com/office/officeart/2005/8/layout/vList4"/>
    <dgm:cxn modelId="{000AF357-4602-45A8-81D2-6E15D6974B10}" type="presParOf" srcId="{A6C65E55-7551-4B90-9B71-73B248185777}" destId="{EF1B5B6A-5F81-46E1-AF2C-99E1E0F9939F}" srcOrd="0" destOrd="0" presId="urn:microsoft.com/office/officeart/2005/8/layout/vList4"/>
    <dgm:cxn modelId="{E2F9764B-5984-4A23-A557-09F989BAC11F}" type="presParOf" srcId="{A6C65E55-7551-4B90-9B71-73B248185777}" destId="{A846355B-57A9-4006-B11B-E6997BE7FCC7}" srcOrd="1" destOrd="0" presId="urn:microsoft.com/office/officeart/2005/8/layout/vList4"/>
    <dgm:cxn modelId="{E268AB6C-1A87-4AC1-B194-C32B1F164091}" type="presParOf" srcId="{A6C65E55-7551-4B90-9B71-73B248185777}" destId="{6D6F43A6-CAA4-4E15-BFE6-FF2B2C6ACBDB}" srcOrd="2" destOrd="0" presId="urn:microsoft.com/office/officeart/2005/8/layout/vList4"/>
    <dgm:cxn modelId="{3CBD53B0-12FA-4A54-A95A-226080CCAAFB}" type="presParOf" srcId="{ECA25AEF-0A8C-420D-B976-E0A108A2A1D7}" destId="{E1992DE1-39B3-46E4-8152-76310A4F5DE2}" srcOrd="3" destOrd="0" presId="urn:microsoft.com/office/officeart/2005/8/layout/vList4"/>
    <dgm:cxn modelId="{BB96A908-3457-405D-A51D-A67C524A07EA}" type="presParOf" srcId="{ECA25AEF-0A8C-420D-B976-E0A108A2A1D7}" destId="{5B55A2EC-02C6-4E7E-A335-932890E1D1F5}" srcOrd="4" destOrd="0" presId="urn:microsoft.com/office/officeart/2005/8/layout/vList4"/>
    <dgm:cxn modelId="{289EB582-3AA4-47F3-9720-B6C9EAE764D7}" type="presParOf" srcId="{5B55A2EC-02C6-4E7E-A335-932890E1D1F5}" destId="{15BA9871-373D-4F77-8892-85FF46ADFB8E}" srcOrd="0" destOrd="0" presId="urn:microsoft.com/office/officeart/2005/8/layout/vList4"/>
    <dgm:cxn modelId="{A820B465-933C-40FC-A290-33F6250BA21B}" type="presParOf" srcId="{5B55A2EC-02C6-4E7E-A335-932890E1D1F5}" destId="{0CC31775-59A1-41AB-86B5-2EE3560DF4EC}" srcOrd="1" destOrd="0" presId="urn:microsoft.com/office/officeart/2005/8/layout/vList4"/>
    <dgm:cxn modelId="{8CCB9452-9C53-4ECB-9232-0172F1271194}" type="presParOf" srcId="{5B55A2EC-02C6-4E7E-A335-932890E1D1F5}" destId="{A3BF444F-6752-4646-87CD-D8B5BB25DC9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78D7E-E8C6-461B-ADF7-E53668B9C2FD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B4FB3-ADEA-49CA-AC6A-E6EB7A3FE8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B4FB3-ADEA-49CA-AC6A-E6EB7A3FE8E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D279-1249-48D8-B91E-92FAE61B56F9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E9309-FEC4-40CE-8362-C5617C23B66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D279-1249-48D8-B91E-92FAE61B56F9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9309-FEC4-40CE-8362-C5617C23B6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D279-1249-48D8-B91E-92FAE61B56F9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9309-FEC4-40CE-8362-C5617C23B6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E7D279-1249-48D8-B91E-92FAE61B56F9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5AE9309-FEC4-40CE-8362-C5617C23B66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D279-1249-48D8-B91E-92FAE61B56F9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9309-FEC4-40CE-8362-C5617C23B66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D279-1249-48D8-B91E-92FAE61B56F9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9309-FEC4-40CE-8362-C5617C23B66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9309-FEC4-40CE-8362-C5617C23B66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D279-1249-48D8-B91E-92FAE61B56F9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D279-1249-48D8-B91E-92FAE61B56F9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9309-FEC4-40CE-8362-C5617C23B66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D279-1249-48D8-B91E-92FAE61B56F9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E9309-FEC4-40CE-8362-C5617C23B6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E7D279-1249-48D8-B91E-92FAE61B56F9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AE9309-FEC4-40CE-8362-C5617C23B66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D279-1249-48D8-B91E-92FAE61B56F9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E9309-FEC4-40CE-8362-C5617C23B66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E7D279-1249-48D8-B91E-92FAE61B56F9}" type="datetimeFigureOut">
              <a:rPr lang="fr-FR" smtClean="0"/>
              <a:pPr/>
              <a:t>03/12/2012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5AE9309-FEC4-40CE-8362-C5617C23B66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  <a:latin typeface="Comic Sans MS" pitchFamily="66" charset="0"/>
              </a:rPr>
              <a:t>Sa vie, ses romans…</a:t>
            </a:r>
            <a:endParaRPr lang="fr-FR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Jules Verne</a:t>
            </a:r>
            <a:endParaRPr lang="fr-FR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800"/>
                            </p:stCondLst>
                            <p:childTnLst>
                              <p:par>
                                <p:cTn id="1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Jules Verne est né le 8 février 1828 à Nantes (Loire atlantique) en France.</a:t>
            </a:r>
          </a:p>
          <a:p>
            <a:r>
              <a:rPr lang="fr-FR" sz="3000" dirty="0" smtClean="0"/>
              <a:t>Il est décédé le 24 mars 1905, a Amiens (Somme)</a:t>
            </a:r>
          </a:p>
          <a:p>
            <a:r>
              <a:rPr lang="fr-FR" sz="3200" dirty="0" smtClean="0"/>
              <a:t>Il a écrit 61 romans, dont la plupart sont de science-fiction et d’aventure.</a:t>
            </a:r>
          </a:p>
          <a:p>
            <a:r>
              <a:rPr lang="fr-FR" sz="3200" dirty="0" smtClean="0"/>
              <a:t>Jules Verne est un des plus </a:t>
            </a:r>
          </a:p>
          <a:p>
            <a:pPr>
              <a:buNone/>
            </a:pPr>
            <a:r>
              <a:rPr lang="fr-FR" sz="3200" dirty="0" smtClean="0"/>
              <a:t>   grand écrivain français</a:t>
            </a:r>
            <a:r>
              <a:rPr lang="fr-FR" sz="3200" dirty="0"/>
              <a:t>.</a:t>
            </a:r>
            <a:endParaRPr lang="fr-FR" sz="3200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 vie : </a:t>
            </a:r>
            <a:endParaRPr lang="fr-FR" dirty="0"/>
          </a:p>
        </p:txBody>
      </p:sp>
      <p:pic>
        <p:nvPicPr>
          <p:cNvPr id="4" name="Imag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4221088"/>
            <a:ext cx="2376264" cy="20882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Jules Verne est né au 4 rue Olivier-de-Clisson dans le quartier de l'île Feydeau a Nantes</a:t>
            </a:r>
          </a:p>
          <a:p>
            <a:r>
              <a:rPr lang="fr-FR" dirty="0" smtClean="0"/>
              <a:t>Jules a eu 3 frères et sœurs (Paul, Anne et Mathilde) dont il est l’ainé.</a:t>
            </a:r>
          </a:p>
          <a:p>
            <a:r>
              <a:rPr lang="fr-FR" dirty="0" smtClean="0"/>
              <a:t>Ses parents sont Pierre Verne et Sophie </a:t>
            </a:r>
            <a:r>
              <a:rPr lang="fr-FR" dirty="0" err="1" smtClean="0"/>
              <a:t>Allote</a:t>
            </a:r>
            <a:endParaRPr lang="fr-FR" dirty="0" smtClean="0"/>
          </a:p>
          <a:p>
            <a:r>
              <a:rPr lang="fr-FR" dirty="0" smtClean="0"/>
              <a:t>A l’âge de ses 6 ans Jules Verne a été placé en pension, puis il alla au Collège Saint-Stanislas et fit ses études au Lycée Royal (nommé actuellement Clémenceau) de 1844 à 1846.</a:t>
            </a:r>
          </a:p>
          <a:p>
            <a:r>
              <a:rPr lang="fr-FR" dirty="0" smtClean="0"/>
              <a:t>Il a obtenu son </a:t>
            </a:r>
            <a:r>
              <a:rPr lang="fr-FR" dirty="0" err="1" smtClean="0"/>
              <a:t>Bacallauréat</a:t>
            </a:r>
            <a:r>
              <a:rPr lang="fr-FR" dirty="0" smtClean="0"/>
              <a:t> avec la mention « assez bien » le 29 juillet 1846 à Rennes</a:t>
            </a:r>
          </a:p>
          <a:p>
            <a:r>
              <a:rPr lang="fr-FR" dirty="0" smtClean="0"/>
              <a:t>Puis il fit ses études à Paris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 jeunesse :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Jules Verne a écrit </a:t>
            </a:r>
            <a:r>
              <a:rPr lang="fr-FR" i="1" dirty="0" smtClean="0"/>
              <a:t>Cinq semaines en ballon</a:t>
            </a:r>
            <a:r>
              <a:rPr lang="fr-FR" dirty="0" smtClean="0"/>
              <a:t>, ce fut son premier roman (1862) </a:t>
            </a:r>
          </a:p>
          <a:p>
            <a:r>
              <a:rPr lang="fr-FR" dirty="0" smtClean="0"/>
              <a:t>Il le soumit a l’éditeur Pierre-Jules </a:t>
            </a:r>
            <a:r>
              <a:rPr lang="fr-FR" dirty="0" err="1" smtClean="0"/>
              <a:t>Hetzel</a:t>
            </a:r>
            <a:endParaRPr lang="fr-FR" dirty="0" smtClean="0"/>
          </a:p>
          <a:p>
            <a:r>
              <a:rPr lang="fr-FR" dirty="0" smtClean="0"/>
              <a:t>Et en 1863 il eut un immense succès avec son premier roman</a:t>
            </a:r>
          </a:p>
          <a:p>
            <a:r>
              <a:rPr lang="fr-FR" dirty="0" smtClean="0"/>
              <a:t>Puis l’année qui suivi</a:t>
            </a:r>
          </a:p>
          <a:p>
            <a:pPr>
              <a:buNone/>
            </a:pPr>
            <a:r>
              <a:rPr lang="fr-FR" dirty="0" smtClean="0"/>
              <a:t>    il écrivit </a:t>
            </a:r>
            <a:r>
              <a:rPr lang="fr-FR" i="1" dirty="0" smtClean="0"/>
              <a:t>Voyage au </a:t>
            </a:r>
          </a:p>
          <a:p>
            <a:pPr>
              <a:buNone/>
            </a:pPr>
            <a:r>
              <a:rPr lang="fr-FR" i="1" dirty="0" smtClean="0"/>
              <a:t>    centre de la terre </a:t>
            </a:r>
            <a:r>
              <a:rPr lang="fr-FR" dirty="0" smtClean="0"/>
              <a:t>(1864)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son âge adulte :</a:t>
            </a:r>
            <a:endParaRPr lang="fr-FR" dirty="0"/>
          </a:p>
        </p:txBody>
      </p:sp>
      <p:pic>
        <p:nvPicPr>
          <p:cNvPr id="4" name="Image 3" descr="verne_cinq_semaine_en_ball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3717032"/>
            <a:ext cx="3528392" cy="2286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Ses romans…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600" cy="4179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4355976" y="980728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Voici quelques romans les plus connus écrits par Jules Verne.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Graphic spid="6" grpId="0">
        <p:bldAsOne/>
      </p:bldGraphic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Quelques romans de Jules Verne adaptés en films 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Le dernier roman de Jules Verne a été : L’invasion sous la mer (1905).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Jules Verne déclara un diabète en 1904, puis à la fin de cette année il eut une grosse crise.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L’année suivante, le 16 mars 1905, il eut une autre crise beaucoup plus sévère.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Il décéda le 24 mars 1905, au 44 boulevard Longueville (nommé maintenant boulevard Jules-Verne)</a:t>
            </a:r>
          </a:p>
          <a:p>
            <a:pPr>
              <a:buNone/>
            </a:pPr>
            <a:r>
              <a:rPr lang="fr-FR" dirty="0" smtClean="0"/>
              <a:t>    Cette nouvelle rassembla plus de </a:t>
            </a:r>
          </a:p>
          <a:p>
            <a:pPr>
              <a:buNone/>
            </a:pPr>
            <a:r>
              <a:rPr lang="fr-FR" dirty="0" smtClean="0"/>
              <a:t>     5000 personnes autour de la maison.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derniers jours de Jules Verne</a:t>
            </a:r>
            <a:endParaRPr lang="fr-FR" dirty="0"/>
          </a:p>
        </p:txBody>
      </p:sp>
      <p:pic>
        <p:nvPicPr>
          <p:cNvPr id="4" name="Image 3" descr="150px-Firma_de_Julio_Verne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5229200"/>
            <a:ext cx="2032511" cy="11517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220px-Amiens_Tour_Jules_Verne_(depuis_boulevard)_1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916832"/>
            <a:ext cx="7704856" cy="4104456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Maison de Jules Verne (Amiens)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220px-Jules_Verne_in_18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76672"/>
            <a:ext cx="8078248" cy="58326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59832" y="2708920"/>
            <a:ext cx="273630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Fin</a:t>
            </a:r>
            <a:endParaRPr lang="fr-FR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1818</TotalTime>
  <Words>294</Words>
  <Application>Microsoft Office PowerPoint</Application>
  <PresentationFormat>Affichage à l'écran (4:3)</PresentationFormat>
  <Paragraphs>42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Papier</vt:lpstr>
      <vt:lpstr>Jules Verne</vt:lpstr>
      <vt:lpstr>Sa vie : </vt:lpstr>
      <vt:lpstr>Sa jeunesse :</vt:lpstr>
      <vt:lpstr>A son âge adulte :</vt:lpstr>
      <vt:lpstr>Ses romans…</vt:lpstr>
      <vt:lpstr>Quelques romans de Jules Verne adaptés en films </vt:lpstr>
      <vt:lpstr>Les derniers jours de Jules Verne</vt:lpstr>
      <vt:lpstr>Maison de Jules Verne (Amiens)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Jules Vernes</dc:title>
  <dc:creator>paul</dc:creator>
  <cp:lastModifiedBy>mbourguignon</cp:lastModifiedBy>
  <cp:revision>56</cp:revision>
  <dcterms:created xsi:type="dcterms:W3CDTF">2012-11-22T17:02:13Z</dcterms:created>
  <dcterms:modified xsi:type="dcterms:W3CDTF">2012-12-03T09:45:08Z</dcterms:modified>
</cp:coreProperties>
</file>