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8.png" ContentType="image/png"/>
  <Override PartName="/ppt/media/image7.jpeg" ContentType="image/jpeg"/>
  <Override PartName="/ppt/media/image5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6.jpeg" ContentType="image/jpeg"/>
  <Override PartName="/ppt/media/image4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135468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135468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algn="ctr" blurRad="50800" dir="16200000" dist="4445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algn="ctr" blurRad="50800" dir="10800000" dist="5080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fr-FR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Cliquez pour modifier le style du titre</a:t>
            </a:r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planCliquez pour modifier les styles du texte du masque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520" indent="-273960">
              <a:lnSpc>
                <a:spcPct val="100000"/>
              </a:lnSpc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05840" indent="-255600">
              <a:lnSpc>
                <a:spcPct val="100000"/>
              </a:lnSpc>
              <a:buClr>
                <a:srgbClr val="ccaf0a"/>
              </a:buClr>
              <a:buSzPct val="85000"/>
              <a:buFont typeface="Arial"/>
              <a:buChar char="○"/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280160" indent="-237240">
              <a:lnSpc>
                <a:spcPct val="100000"/>
              </a:lnSpc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b="0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90400" indent="-182520">
              <a:lnSpc>
                <a:spcPct val="100000"/>
              </a:lnSpc>
              <a:buClr>
                <a:srgbClr val="748560"/>
              </a:buClr>
              <a:buFont typeface="Arial"/>
              <a:buChar char="-"/>
            </a:pPr>
            <a:r>
              <a:rPr b="0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0" anchor="b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9c9b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19/10/2016</a:t>
            </a:r>
            <a:endParaRPr b="0" lang="fr-F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0" rIns="0" tIns="45000" bIns="0" anchor="b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77F75EDB-0F6D-4548-9AE6-68184C6E4BB9}" type="slidenum">
              <a:rPr b="0" lang="fr-FR" sz="1000" spc="-1" strike="noStrike">
                <a:solidFill>
                  <a:srgbClr val="9c9b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fr-F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fr-FR" sz="4600" spc="-1" strike="noStrike" cap="all">
                <a:solidFill>
                  <a:srgbClr val="6ea0b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Au sommaire </a:t>
            </a:r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0" y="1143000"/>
            <a:ext cx="9143640" cy="571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Qu’est-ce que le 7eme continent ?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conséquences sur les animaux et la terre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solutions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fr-FR" sz="4600" spc="-1" strike="noStrike" cap="all">
                <a:solidFill>
                  <a:srgbClr val="6ea0b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Les solutions</a:t>
            </a:r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0" y="1143000"/>
            <a:ext cx="9143640" cy="571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sacs plastiques sont interdits et sont remplacés par des sacs en carton réutilisable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Plastiques issus de plantes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Limiter le suremballage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Taxer les sacs plastiques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Diminuer la consommation de pétrole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fr-FR" sz="4600" spc="-1" strike="noStrike" cap="all">
                <a:solidFill>
                  <a:srgbClr val="6ea0b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quizz</a:t>
            </a:r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0" y="1143000"/>
            <a:ext cx="9143640" cy="571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 sont les principaux gyres ?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atlantique du nord et du sud au pacifique et à l’océan indien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Qu’ est-ce un gyre ?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courant marin qui attire les déchets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720"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720">
              <a:lnSpc>
                <a:spcPct val="100000"/>
              </a:lnSpc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Combien d’animaux meurent par an ?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1,5 millions d’animaux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Combien de temps dure la vie d’une canette ?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500 ans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blinds dir="horz"/>
  </p:transition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29" dur="2000"/>
                                        <p:tgtEl>
                                          <p:spTgt spid="64">
                                            <p:txEl>
                                              <p:pRg st="31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fr-FR" sz="4600" spc="-1" strike="noStrike" cap="all">
                <a:solidFill>
                  <a:srgbClr val="6ea0b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Qu’esT ce QUE le 7eme continent ?</a:t>
            </a:r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1143000"/>
            <a:ext cx="9143640" cy="571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7 me continent est une accumulation de déchets déversés dans la mer entamant une longue dérive. 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 action du rayonnement solaire, les objets se fragmentent pour finir dans les </a:t>
            </a:r>
            <a:r>
              <a:rPr b="0" lang="fr-FR" sz="3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gyres.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5 principaux gyres se trouvent dans l’Atlantique, le Pacifique et dans l’océan indien.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comb dir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ransition spd="slow">
    <p:checker dir="horz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fr-FR" sz="4600" spc="-1" strike="noStrike" cap="all">
                <a:solidFill>
                  <a:srgbClr val="6ea0b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Les conséquences pour la terre</a:t>
            </a:r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0" y="1143000"/>
            <a:ext cx="9143640" cy="571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temps de décomposition des déchets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déchets contiennent des additifs dangereux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Agrandissement du 7eme continent 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pollution des eaux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edg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ransition spd="slow">
    <p:wipe dir="d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fr-FR" sz="4600" spc="-1" strike="noStrike" cap="all">
                <a:solidFill>
                  <a:srgbClr val="6ea0b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Conséquence pour les animaux</a:t>
            </a:r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0" y="1143000"/>
            <a:ext cx="9143640" cy="571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Migrations de certaines espèces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poissons meurent en ingérant les micro-particules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b="0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https://youtu.be/Uv6P6wQPrBM</a:t>
            </a: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in" orient="horz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ransition spd="slow">
    <p:wedg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1" lang="fr-FR" sz="4600" spc="-1" strike="noStrike" cap="all">
                <a:solidFill>
                  <a:srgbClr val="6ea0b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décompositions</a:t>
            </a:r>
            <a:endParaRPr b="0" lang="fr-FR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Espace réservé du contenu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643520"/>
          </a:xfrm>
          <a:prstGeom prst="rect">
            <a:avLst/>
          </a:prstGeom>
          <a:ln w="9360">
            <a:noFill/>
          </a:ln>
        </p:spPr>
      </p:pic>
    </p:spTree>
  </p:cSld>
  <p:transition spd="slow">
    <p:wheel spokes="2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352</TotalTime>
  <Application>LibreOffice/5.1.4.2$Linux_X86_64 LibreOffice_project/10m0$Build-2</Application>
  <Words>137</Words>
  <Paragraphs>51</Paragraphs>
  <Company>Education nationale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2016-10-06T06:30:46Z</dcterms:created>
  <dc:creator>koxo</dc:creator>
  <dc:description/>
  <dc:language>fr-FR</dc:language>
  <cp:lastModifiedBy/>
  <dcterms:modified xsi:type="dcterms:W3CDTF">2016-10-19T19:33:34Z</dcterms:modified>
  <cp:revision>38</cp:revision>
  <dc:subject/>
  <dc:title>Les solutions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Education nationale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