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C5AF0-1901-4ED8-BF49-517CF9384232}" type="datetimeFigureOut">
              <a:rPr lang="fr-FR" smtClean="0"/>
              <a:t>06/04/2020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6F15-EC84-4657-AE5F-E76C2AF57E3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Pour écrire une poésie à la manière de Jean Tardieu!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fr-FR" dirty="0" smtClean="0"/>
              <a:t>N’hésitez pas à voir et revoir cette présentation</a:t>
            </a:r>
          </a:p>
          <a:p>
            <a:r>
              <a:rPr lang="fr-FR" dirty="0" smtClean="0"/>
              <a:t>Aujourd’hui, commencez par les étapes 1 à 3 et le choix du thème</a:t>
            </a:r>
          </a:p>
          <a:p>
            <a:r>
              <a:rPr lang="fr-FR" dirty="0" smtClean="0"/>
              <a:t>Vous pouvez commencer les étapes 4 à 6 , je vous demanderai de le faire après les vacances</a:t>
            </a:r>
          </a:p>
          <a:p>
            <a:r>
              <a:rPr lang="fr-FR" dirty="0" smtClean="0"/>
              <a:t>Puis nous illustrerons nos poésies!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>
                <a:solidFill>
                  <a:srgbClr val="FFC000"/>
                </a:solidFill>
              </a:rPr>
              <a:t>A bientôt les enfants!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1/ Je choisis ma table et je l’écris</a:t>
            </a:r>
            <a:br>
              <a:rPr lang="fr-FR" dirty="0" smtClean="0"/>
            </a:br>
            <a:r>
              <a:rPr lang="fr-FR" sz="1800" dirty="0" smtClean="0"/>
              <a:t>(ici je choisis la table de 3, choisis celle que tu préfères)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 smtClean="0"/>
              <a:t>Table de trois</a:t>
            </a:r>
          </a:p>
          <a:p>
            <a:pPr>
              <a:buNone/>
            </a:pPr>
            <a:r>
              <a:rPr lang="fr-FR" dirty="0" smtClean="0"/>
              <a:t>Trois fois un, trois</a:t>
            </a:r>
          </a:p>
          <a:p>
            <a:pPr>
              <a:buNone/>
            </a:pPr>
            <a:r>
              <a:rPr lang="fr-FR" dirty="0" smtClean="0"/>
              <a:t>Trois fois deux, six, </a:t>
            </a:r>
          </a:p>
          <a:p>
            <a:pPr>
              <a:buNone/>
            </a:pPr>
            <a:r>
              <a:rPr lang="fr-FR" dirty="0" smtClean="0"/>
              <a:t>trois fois trois, neuf</a:t>
            </a:r>
          </a:p>
          <a:p>
            <a:pPr>
              <a:buNone/>
            </a:pPr>
            <a:r>
              <a:rPr lang="fr-FR" dirty="0" smtClean="0"/>
              <a:t>Trois fois quatre, seize</a:t>
            </a:r>
          </a:p>
          <a:p>
            <a:pPr>
              <a:buNone/>
            </a:pPr>
            <a:r>
              <a:rPr lang="fr-FR" dirty="0" smtClean="0"/>
              <a:t>Trois fois cinq, quinze</a:t>
            </a:r>
          </a:p>
          <a:p>
            <a:pPr>
              <a:buNone/>
            </a:pPr>
            <a:r>
              <a:rPr lang="fr-FR" dirty="0" smtClean="0"/>
              <a:t>Trois fois six, dix-huit</a:t>
            </a:r>
          </a:p>
          <a:p>
            <a:pPr>
              <a:buNone/>
            </a:pPr>
            <a:r>
              <a:rPr lang="fr-FR" dirty="0" smtClean="0"/>
              <a:t>Trois fois sept, vingt-et-un</a:t>
            </a:r>
          </a:p>
          <a:p>
            <a:pPr>
              <a:buNone/>
            </a:pPr>
            <a:r>
              <a:rPr lang="fr-FR" dirty="0" smtClean="0"/>
              <a:t>Trois fois huit, vingt-quatre</a:t>
            </a:r>
          </a:p>
          <a:p>
            <a:pPr>
              <a:buNone/>
            </a:pPr>
            <a:r>
              <a:rPr lang="fr-FR" dirty="0" smtClean="0"/>
              <a:t>Trois fois neuf, vingt-sept</a:t>
            </a:r>
          </a:p>
          <a:p>
            <a:pPr>
              <a:buNone/>
            </a:pPr>
            <a:r>
              <a:rPr lang="fr-FR" dirty="0" smtClean="0"/>
              <a:t>Trois fois dix, trente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2/ Je choisis le thème de ma poésie</a:t>
            </a:r>
            <a:br>
              <a:rPr lang="fr-FR" dirty="0" smtClean="0"/>
            </a:br>
            <a:r>
              <a:rPr lang="fr-FR" sz="2000" dirty="0" smtClean="0"/>
              <a:t>(cela peut </a:t>
            </a:r>
            <a:r>
              <a:rPr lang="fr-FR" sz="2000" dirty="0"/>
              <a:t>ê</a:t>
            </a:r>
            <a:r>
              <a:rPr lang="fr-FR" sz="2000" dirty="0" smtClean="0"/>
              <a:t>tre ce que tu veux!)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/>
              <a:t>Voici des exemples de thèmes</a:t>
            </a:r>
          </a:p>
          <a:p>
            <a:r>
              <a:rPr lang="fr-FR" dirty="0" smtClean="0"/>
              <a:t>Mon cours de danse</a:t>
            </a:r>
          </a:p>
          <a:p>
            <a:r>
              <a:rPr lang="fr-FR" dirty="0" smtClean="0"/>
              <a:t>Mon animal préféré</a:t>
            </a:r>
          </a:p>
          <a:p>
            <a:r>
              <a:rPr lang="fr-FR" dirty="0" smtClean="0"/>
              <a:t>Mon dessin animé préféré</a:t>
            </a:r>
          </a:p>
          <a:p>
            <a:r>
              <a:rPr lang="fr-FR" dirty="0" smtClean="0"/>
              <a:t>Ma journée à la maison</a:t>
            </a:r>
          </a:p>
          <a:p>
            <a:r>
              <a:rPr lang="fr-FR" dirty="0" smtClean="0"/>
              <a:t>Ma journée à l’école</a:t>
            </a:r>
          </a:p>
          <a:p>
            <a:r>
              <a:rPr lang="fr-FR" dirty="0" smtClean="0"/>
              <a:t>Un portrait de ma sœur (frère, copain, copine, mamie...)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3/ Je repère les rimes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 smtClean="0"/>
              <a:t>Table de trois</a:t>
            </a:r>
          </a:p>
          <a:p>
            <a:pPr>
              <a:buNone/>
            </a:pPr>
            <a:r>
              <a:rPr lang="fr-FR" dirty="0" smtClean="0"/>
              <a:t>Trois fois un, </a:t>
            </a:r>
            <a:r>
              <a:rPr lang="fr-FR" dirty="0" smtClean="0">
                <a:solidFill>
                  <a:srgbClr val="FF0000"/>
                </a:solidFill>
              </a:rPr>
              <a:t>trois</a:t>
            </a:r>
          </a:p>
          <a:p>
            <a:pPr>
              <a:buNone/>
            </a:pPr>
            <a:r>
              <a:rPr lang="fr-FR" dirty="0" smtClean="0"/>
              <a:t>Trois fois deux, </a:t>
            </a:r>
            <a:r>
              <a:rPr lang="fr-FR" dirty="0" smtClean="0">
                <a:solidFill>
                  <a:srgbClr val="FF0000"/>
                </a:solidFill>
              </a:rPr>
              <a:t>six</a:t>
            </a:r>
            <a:r>
              <a:rPr lang="fr-FR" dirty="0" smtClean="0"/>
              <a:t>, </a:t>
            </a:r>
          </a:p>
          <a:p>
            <a:pPr>
              <a:buNone/>
            </a:pPr>
            <a:r>
              <a:rPr lang="fr-FR" dirty="0" smtClean="0"/>
              <a:t>trois fois trois, </a:t>
            </a:r>
            <a:r>
              <a:rPr lang="fr-FR" dirty="0" smtClean="0">
                <a:solidFill>
                  <a:srgbClr val="FF0000"/>
                </a:solidFill>
              </a:rPr>
              <a:t>neuf</a:t>
            </a:r>
          </a:p>
          <a:p>
            <a:pPr>
              <a:buNone/>
            </a:pPr>
            <a:r>
              <a:rPr lang="fr-FR" dirty="0" smtClean="0"/>
              <a:t>Trois fois quatre, </a:t>
            </a:r>
            <a:r>
              <a:rPr lang="fr-FR" dirty="0" smtClean="0">
                <a:solidFill>
                  <a:srgbClr val="FF0000"/>
                </a:solidFill>
              </a:rPr>
              <a:t>douze</a:t>
            </a:r>
          </a:p>
          <a:p>
            <a:pPr>
              <a:buNone/>
            </a:pPr>
            <a:r>
              <a:rPr lang="fr-FR" dirty="0" smtClean="0"/>
              <a:t>Trois fois cinq, </a:t>
            </a:r>
            <a:r>
              <a:rPr lang="fr-FR" dirty="0" smtClean="0">
                <a:solidFill>
                  <a:srgbClr val="FF0000"/>
                </a:solidFill>
              </a:rPr>
              <a:t>quinze</a:t>
            </a:r>
          </a:p>
          <a:p>
            <a:pPr>
              <a:buNone/>
            </a:pPr>
            <a:r>
              <a:rPr lang="fr-FR" dirty="0" smtClean="0"/>
              <a:t>Trois fois six, </a:t>
            </a:r>
            <a:r>
              <a:rPr lang="fr-FR" dirty="0" smtClean="0">
                <a:solidFill>
                  <a:srgbClr val="FF0000"/>
                </a:solidFill>
              </a:rPr>
              <a:t>dix-huit</a:t>
            </a:r>
          </a:p>
          <a:p>
            <a:pPr>
              <a:buNone/>
            </a:pPr>
            <a:r>
              <a:rPr lang="fr-FR" dirty="0" smtClean="0"/>
              <a:t>Trois fois sept, </a:t>
            </a:r>
            <a:r>
              <a:rPr lang="fr-FR" dirty="0" smtClean="0">
                <a:solidFill>
                  <a:srgbClr val="FF0000"/>
                </a:solidFill>
              </a:rPr>
              <a:t>vingt-et-un</a:t>
            </a:r>
          </a:p>
          <a:p>
            <a:pPr>
              <a:buNone/>
            </a:pPr>
            <a:r>
              <a:rPr lang="fr-FR" dirty="0" smtClean="0"/>
              <a:t>Trois fois huit, </a:t>
            </a:r>
            <a:r>
              <a:rPr lang="fr-FR" dirty="0" smtClean="0">
                <a:solidFill>
                  <a:srgbClr val="FF0000"/>
                </a:solidFill>
              </a:rPr>
              <a:t>vingt-quatre</a:t>
            </a:r>
          </a:p>
          <a:p>
            <a:pPr>
              <a:buNone/>
            </a:pPr>
            <a:r>
              <a:rPr lang="fr-FR" dirty="0" smtClean="0"/>
              <a:t>Trois fois neuf, </a:t>
            </a:r>
            <a:r>
              <a:rPr lang="fr-FR" dirty="0" smtClean="0">
                <a:solidFill>
                  <a:srgbClr val="FF0000"/>
                </a:solidFill>
              </a:rPr>
              <a:t>vingt-sept</a:t>
            </a:r>
          </a:p>
          <a:p>
            <a:pPr>
              <a:buNone/>
            </a:pPr>
            <a:r>
              <a:rPr lang="fr-FR" dirty="0" smtClean="0"/>
              <a:t>Trois fois dix, </a:t>
            </a:r>
            <a:r>
              <a:rPr lang="fr-FR" dirty="0" smtClean="0">
                <a:solidFill>
                  <a:srgbClr val="FF0000"/>
                </a:solidFill>
              </a:rPr>
              <a:t>trente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4/ Je cherche des mots qui riment en rapport avec mon thème!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u="sng" dirty="0" smtClean="0"/>
              <a:t>J’ai choisi le portrait d’un petit garçon ...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Trois: </a:t>
            </a:r>
            <a:r>
              <a:rPr lang="fr-FR" dirty="0" smtClean="0"/>
              <a:t>choix, parfois, chinois, voix...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Six: </a:t>
            </a:r>
            <a:r>
              <a:rPr lang="fr-FR" dirty="0" smtClean="0"/>
              <a:t>saucisse, malice, réglisse...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Neuf: </a:t>
            </a:r>
            <a:r>
              <a:rPr lang="fr-FR" dirty="0" smtClean="0"/>
              <a:t>œuf, bœuf...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Douze: </a:t>
            </a:r>
            <a:r>
              <a:rPr lang="fr-FR" dirty="0" smtClean="0"/>
              <a:t>blouse, jalouse, pelouse..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Quinze: </a:t>
            </a:r>
            <a:r>
              <a:rPr lang="fr-FR" dirty="0" smtClean="0"/>
              <a:t>prince, mince, française...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Dix-huit:</a:t>
            </a:r>
            <a:r>
              <a:rPr lang="fr-FR" dirty="0" smtClean="0"/>
              <a:t> cuite, huitres, poursuite, ensuite...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Vingt-et-un: </a:t>
            </a:r>
            <a:r>
              <a:rPr lang="fr-FR" dirty="0" smtClean="0"/>
              <a:t>américain, </a:t>
            </a:r>
            <a:r>
              <a:rPr lang="fr-FR" dirty="0" err="1" smtClean="0"/>
              <a:t>carryen</a:t>
            </a:r>
            <a:r>
              <a:rPr lang="fr-FR" smtClean="0"/>
              <a:t>, quelqu’un...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Vingt-quatre: </a:t>
            </a:r>
            <a:r>
              <a:rPr lang="fr-FR" dirty="0" smtClean="0"/>
              <a:t>pattes, craque, théâtre, battre...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Vingt- sept: </a:t>
            </a:r>
            <a:r>
              <a:rPr lang="fr-FR" dirty="0" smtClean="0"/>
              <a:t>boulette, chaussette, chouette...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Trente: </a:t>
            </a:r>
            <a:r>
              <a:rPr lang="fr-FR" dirty="0" smtClean="0"/>
              <a:t>chante, enchante, rentre, tarente...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5/ J’écris une petite histoire avec les mots choisis (</a:t>
            </a:r>
            <a:r>
              <a:rPr lang="fr-FR" sz="2000" dirty="0" smtClean="0"/>
              <a:t>ce n’est pas facile, tu peux te faire aider, mais ça va être drôle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 petit garçon a une grosse </a:t>
            </a:r>
            <a:r>
              <a:rPr lang="fr-FR" dirty="0" smtClean="0">
                <a:solidFill>
                  <a:srgbClr val="FF0000"/>
                </a:solidFill>
              </a:rPr>
              <a:t>voix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 petits yeux plein de </a:t>
            </a:r>
            <a:r>
              <a:rPr lang="fr-FR" dirty="0" smtClean="0">
                <a:solidFill>
                  <a:srgbClr val="FF0000"/>
                </a:solidFill>
              </a:rPr>
              <a:t>malice,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est fort comme un </a:t>
            </a:r>
            <a:r>
              <a:rPr lang="fr-FR" dirty="0" smtClean="0">
                <a:solidFill>
                  <a:srgbClr val="FF0000"/>
                </a:solidFill>
              </a:rPr>
              <a:t>bœuf,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 sœur en est quelquefois </a:t>
            </a:r>
            <a:r>
              <a:rPr lang="fr-FR" dirty="0" smtClean="0">
                <a:solidFill>
                  <a:srgbClr val="FF0000"/>
                </a:solidFill>
              </a:rPr>
              <a:t>jalouse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 il est vrai que c’est mon </a:t>
            </a:r>
            <a:r>
              <a:rPr lang="fr-FR" dirty="0" smtClean="0">
                <a:solidFill>
                  <a:srgbClr val="FF0000"/>
                </a:solidFill>
              </a:rPr>
              <a:t>prince, 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ne mange aucune </a:t>
            </a:r>
            <a:r>
              <a:rPr lang="fr-FR" dirty="0" smtClean="0">
                <a:solidFill>
                  <a:srgbClr val="FF0000"/>
                </a:solidFill>
              </a:rPr>
              <a:t>huitre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C’est un petit </a:t>
            </a:r>
            <a:r>
              <a:rPr lang="fr-FR" dirty="0" err="1" smtClean="0">
                <a:solidFill>
                  <a:srgbClr val="FF0000"/>
                </a:solidFill>
              </a:rPr>
              <a:t>carryen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aime un peu trop se </a:t>
            </a:r>
            <a:r>
              <a:rPr lang="fr-FR" dirty="0" smtClean="0">
                <a:solidFill>
                  <a:srgbClr val="FF0000"/>
                </a:solidFill>
              </a:rPr>
              <a:t>battre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ne sait pas mettre ses </a:t>
            </a:r>
            <a:r>
              <a:rPr lang="fr-FR" dirty="0" smtClean="0">
                <a:solidFill>
                  <a:srgbClr val="FF0000"/>
                </a:solidFill>
              </a:rPr>
              <a:t>chaussettes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Chaque jour ses bisous </a:t>
            </a:r>
            <a:r>
              <a:rPr lang="fr-FR" dirty="0" smtClean="0">
                <a:solidFill>
                  <a:srgbClr val="FF0000"/>
                </a:solidFill>
              </a:rPr>
              <a:t>m’enchantent!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6/ Je mélange la table et l’histoire pour former le poème!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 petit garçon a une grosse </a:t>
            </a:r>
            <a:r>
              <a:rPr lang="fr-FR" dirty="0" smtClean="0">
                <a:solidFill>
                  <a:srgbClr val="FF0000"/>
                </a:solidFill>
              </a:rPr>
              <a:t>voix,</a:t>
            </a:r>
          </a:p>
          <a:p>
            <a:pPr>
              <a:buNone/>
            </a:pPr>
            <a:r>
              <a:rPr lang="fr-FR" dirty="0" smtClean="0"/>
              <a:t>Trois fois un, </a:t>
            </a:r>
            <a:r>
              <a:rPr lang="fr-FR" dirty="0" smtClean="0">
                <a:solidFill>
                  <a:srgbClr val="FF0000"/>
                </a:solidFill>
              </a:rPr>
              <a:t>trois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 petits yeux plein de </a:t>
            </a:r>
            <a:r>
              <a:rPr lang="fr-FR" dirty="0" smtClean="0">
                <a:solidFill>
                  <a:srgbClr val="FF0000"/>
                </a:solidFill>
              </a:rPr>
              <a:t>malice,</a:t>
            </a:r>
          </a:p>
          <a:p>
            <a:pPr>
              <a:buNone/>
            </a:pPr>
            <a:r>
              <a:rPr lang="fr-FR" dirty="0" smtClean="0"/>
              <a:t>Trois fois deux, </a:t>
            </a:r>
            <a:r>
              <a:rPr lang="fr-FR" dirty="0" smtClean="0">
                <a:solidFill>
                  <a:srgbClr val="FF0000"/>
                </a:solidFill>
              </a:rPr>
              <a:t>six</a:t>
            </a:r>
            <a:r>
              <a:rPr lang="fr-FR" dirty="0" smtClean="0"/>
              <a:t>, 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est fort comme un </a:t>
            </a:r>
            <a:r>
              <a:rPr lang="fr-FR" dirty="0" smtClean="0">
                <a:solidFill>
                  <a:srgbClr val="FF0000"/>
                </a:solidFill>
              </a:rPr>
              <a:t>bœuf,</a:t>
            </a:r>
          </a:p>
          <a:p>
            <a:pPr>
              <a:buNone/>
            </a:pPr>
            <a:r>
              <a:rPr lang="fr-FR" dirty="0" smtClean="0"/>
              <a:t>trois fois trois, </a:t>
            </a:r>
            <a:r>
              <a:rPr lang="fr-FR" dirty="0" smtClean="0">
                <a:solidFill>
                  <a:srgbClr val="FF0000"/>
                </a:solidFill>
              </a:rPr>
              <a:t>neuf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 sœur en est quelquefois </a:t>
            </a:r>
            <a:r>
              <a:rPr lang="fr-FR" dirty="0" smtClean="0">
                <a:solidFill>
                  <a:srgbClr val="FF0000"/>
                </a:solidFill>
              </a:rPr>
              <a:t>jalouse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fr-FR" dirty="0" smtClean="0"/>
              <a:t>Trois fois quatre, </a:t>
            </a:r>
            <a:r>
              <a:rPr lang="fr-FR" dirty="0" smtClean="0">
                <a:solidFill>
                  <a:srgbClr val="FF0000"/>
                </a:solidFill>
              </a:rPr>
              <a:t>douze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 il est vrai que c’est mon </a:t>
            </a:r>
            <a:r>
              <a:rPr lang="fr-FR" dirty="0" smtClean="0">
                <a:solidFill>
                  <a:srgbClr val="FF0000"/>
                </a:solidFill>
              </a:rPr>
              <a:t>prince, </a:t>
            </a:r>
          </a:p>
          <a:p>
            <a:pPr>
              <a:buNone/>
            </a:pPr>
            <a:r>
              <a:rPr lang="fr-FR" dirty="0" smtClean="0"/>
              <a:t>Trois fois cinq, </a:t>
            </a:r>
            <a:r>
              <a:rPr lang="fr-FR" dirty="0" smtClean="0">
                <a:solidFill>
                  <a:srgbClr val="FF0000"/>
                </a:solidFill>
              </a:rPr>
              <a:t>quinze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ne mange aucune </a:t>
            </a:r>
            <a:r>
              <a:rPr lang="fr-FR" dirty="0" smtClean="0">
                <a:solidFill>
                  <a:srgbClr val="FF0000"/>
                </a:solidFill>
              </a:rPr>
              <a:t>huitre</a:t>
            </a:r>
          </a:p>
          <a:p>
            <a:pPr>
              <a:buNone/>
            </a:pPr>
            <a:r>
              <a:rPr lang="fr-FR" dirty="0" smtClean="0"/>
              <a:t>Trois fois six, </a:t>
            </a:r>
            <a:r>
              <a:rPr lang="fr-FR" dirty="0" smtClean="0">
                <a:solidFill>
                  <a:srgbClr val="FF0000"/>
                </a:solidFill>
              </a:rPr>
              <a:t>dix-huit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C’est un petit </a:t>
            </a:r>
            <a:r>
              <a:rPr lang="fr-FR" dirty="0" err="1" smtClean="0">
                <a:solidFill>
                  <a:srgbClr val="FF0000"/>
                </a:solidFill>
              </a:rPr>
              <a:t>carryen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Trois fois sept, </a:t>
            </a:r>
            <a:r>
              <a:rPr lang="fr-FR" dirty="0" smtClean="0">
                <a:solidFill>
                  <a:srgbClr val="FF0000"/>
                </a:solidFill>
              </a:rPr>
              <a:t>vingt-et-un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aime un peu trop se </a:t>
            </a:r>
            <a:r>
              <a:rPr lang="fr-FR" dirty="0" smtClean="0">
                <a:solidFill>
                  <a:srgbClr val="FF0000"/>
                </a:solidFill>
              </a:rPr>
              <a:t>battre</a:t>
            </a:r>
          </a:p>
          <a:p>
            <a:pPr>
              <a:buNone/>
            </a:pPr>
            <a:r>
              <a:rPr lang="fr-FR" dirty="0" smtClean="0"/>
              <a:t>Trois fois huit, </a:t>
            </a:r>
            <a:r>
              <a:rPr lang="fr-FR" dirty="0" smtClean="0">
                <a:solidFill>
                  <a:srgbClr val="FF0000"/>
                </a:solidFill>
              </a:rPr>
              <a:t>vingt-quatre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ne sait pas mettre ses </a:t>
            </a:r>
            <a:r>
              <a:rPr lang="fr-FR" dirty="0" smtClean="0">
                <a:solidFill>
                  <a:srgbClr val="FF0000"/>
                </a:solidFill>
              </a:rPr>
              <a:t>chaussettes</a:t>
            </a:r>
          </a:p>
          <a:p>
            <a:pPr>
              <a:buNone/>
            </a:pPr>
            <a:r>
              <a:rPr lang="fr-FR" dirty="0" smtClean="0"/>
              <a:t>Trois fois neuf, </a:t>
            </a:r>
            <a:r>
              <a:rPr lang="fr-FR" dirty="0" smtClean="0">
                <a:solidFill>
                  <a:srgbClr val="FF0000"/>
                </a:solidFill>
              </a:rPr>
              <a:t>vingt-sept</a:t>
            </a:r>
          </a:p>
          <a:p>
            <a:pPr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Chaque jour ses bisous </a:t>
            </a:r>
            <a:r>
              <a:rPr lang="fr-FR" dirty="0" smtClean="0">
                <a:solidFill>
                  <a:srgbClr val="FF0000"/>
                </a:solidFill>
              </a:rPr>
              <a:t>m’enchantent!</a:t>
            </a:r>
          </a:p>
          <a:p>
            <a:pPr>
              <a:buNone/>
            </a:pPr>
            <a:r>
              <a:rPr lang="fr-FR" dirty="0" smtClean="0"/>
              <a:t>Trois fois dix, </a:t>
            </a:r>
            <a:r>
              <a:rPr lang="fr-FR" dirty="0" smtClean="0">
                <a:solidFill>
                  <a:srgbClr val="FF0000"/>
                </a:solidFill>
              </a:rPr>
              <a:t>trente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568</Words>
  <Application>Microsoft Office PowerPoint</Application>
  <PresentationFormat>Affichage à l'écran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Pour écrire une poésie à la manière de Jean Tardieu!</vt:lpstr>
      <vt:lpstr>1/ Je choisis ma table et je l’écris (ici je choisis la table de 3, choisis celle que tu préfères)</vt:lpstr>
      <vt:lpstr>2/ Je choisis le thème de ma poésie (cela peut être ce que tu veux!)</vt:lpstr>
      <vt:lpstr>3/ Je repère les rimes</vt:lpstr>
      <vt:lpstr>4/ Je cherche des mots qui riment en rapport avec mon thème!</vt:lpstr>
      <vt:lpstr>Diapositive 6</vt:lpstr>
      <vt:lpstr>5/ J’écris une petite histoire avec les mots choisis (ce n’est pas facile, tu peux te faire aider, mais ça va être drôle)</vt:lpstr>
      <vt:lpstr>6/ Je mélange la table et l’histoire pour former le poème!</vt:lpstr>
      <vt:lpstr>Diapositive 9</vt:lpstr>
      <vt:lpstr>Diapositive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écrire une poésie à la manière de Jean Tardieu!</dc:title>
  <dc:creator>Marjorie</dc:creator>
  <cp:lastModifiedBy>Marjorie</cp:lastModifiedBy>
  <cp:revision>7</cp:revision>
  <dcterms:created xsi:type="dcterms:W3CDTF">2020-04-06T13:38:39Z</dcterms:created>
  <dcterms:modified xsi:type="dcterms:W3CDTF">2020-04-06T14:34:52Z</dcterms:modified>
</cp:coreProperties>
</file>