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81" r:id="rId7"/>
    <p:sldId id="282" r:id="rId8"/>
    <p:sldId id="262" r:id="rId9"/>
    <p:sldId id="270" r:id="rId10"/>
    <p:sldId id="261" r:id="rId11"/>
    <p:sldId id="264" r:id="rId12"/>
    <p:sldId id="263" r:id="rId13"/>
    <p:sldId id="265" r:id="rId14"/>
    <p:sldId id="266" r:id="rId15"/>
    <p:sldId id="267" r:id="rId16"/>
    <p:sldId id="268" r:id="rId17"/>
    <p:sldId id="269" r:id="rId18"/>
    <p:sldId id="271" r:id="rId19"/>
    <p:sldId id="274" r:id="rId20"/>
    <p:sldId id="272" r:id="rId21"/>
    <p:sldId id="273" r:id="rId22"/>
    <p:sldId id="275" r:id="rId23"/>
    <p:sldId id="276" r:id="rId24"/>
    <p:sldId id="278" r:id="rId25"/>
    <p:sldId id="279" r:id="rId26"/>
    <p:sldId id="280" r:id="rId27"/>
    <p:sldId id="283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s-E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323D-15AE-4186-A071-8868AD33B5DC}" type="datetimeFigureOut">
              <a:rPr lang="es-ES" smtClean="0"/>
              <a:pPr/>
              <a:t>04/03/2019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54C3-E61D-4BC2-B313-9AFD583E0DE4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s-E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323D-15AE-4186-A071-8868AD33B5DC}" type="datetimeFigureOut">
              <a:rPr lang="es-ES" smtClean="0"/>
              <a:pPr/>
              <a:t>04/03/2019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54C3-E61D-4BC2-B313-9AFD583E0DE4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s-E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323D-15AE-4186-A071-8868AD33B5DC}" type="datetimeFigureOut">
              <a:rPr lang="es-ES" smtClean="0"/>
              <a:pPr/>
              <a:t>04/03/2019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54C3-E61D-4BC2-B313-9AFD583E0DE4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s-E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323D-15AE-4186-A071-8868AD33B5DC}" type="datetimeFigureOut">
              <a:rPr lang="es-ES" smtClean="0"/>
              <a:pPr/>
              <a:t>04/03/2019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54C3-E61D-4BC2-B313-9AFD583E0DE4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s-E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323D-15AE-4186-A071-8868AD33B5DC}" type="datetimeFigureOut">
              <a:rPr lang="es-ES" smtClean="0"/>
              <a:pPr/>
              <a:t>04/03/2019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54C3-E61D-4BC2-B313-9AFD583E0DE4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s-E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323D-15AE-4186-A071-8868AD33B5DC}" type="datetimeFigureOut">
              <a:rPr lang="es-ES" smtClean="0"/>
              <a:pPr/>
              <a:t>04/03/2019</a:t>
            </a:fld>
            <a:endParaRPr lang="es-E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54C3-E61D-4BC2-B313-9AFD583E0DE4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s-E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323D-15AE-4186-A071-8868AD33B5DC}" type="datetimeFigureOut">
              <a:rPr lang="es-ES" smtClean="0"/>
              <a:pPr/>
              <a:t>04/03/2019</a:t>
            </a:fld>
            <a:endParaRPr lang="es-E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54C3-E61D-4BC2-B313-9AFD583E0DE4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s-E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323D-15AE-4186-A071-8868AD33B5DC}" type="datetimeFigureOut">
              <a:rPr lang="es-ES" smtClean="0"/>
              <a:pPr/>
              <a:t>04/03/2019</a:t>
            </a:fld>
            <a:endParaRPr lang="es-E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54C3-E61D-4BC2-B313-9AFD583E0DE4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323D-15AE-4186-A071-8868AD33B5DC}" type="datetimeFigureOut">
              <a:rPr lang="es-ES" smtClean="0"/>
              <a:pPr/>
              <a:t>04/03/2019</a:t>
            </a:fld>
            <a:endParaRPr lang="es-E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54C3-E61D-4BC2-B313-9AFD583E0DE4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s-E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323D-15AE-4186-A071-8868AD33B5DC}" type="datetimeFigureOut">
              <a:rPr lang="es-ES" smtClean="0"/>
              <a:pPr/>
              <a:t>04/03/2019</a:t>
            </a:fld>
            <a:endParaRPr lang="es-E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54C3-E61D-4BC2-B313-9AFD583E0DE4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s-E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323D-15AE-4186-A071-8868AD33B5DC}" type="datetimeFigureOut">
              <a:rPr lang="es-ES" smtClean="0"/>
              <a:pPr/>
              <a:t>04/03/2019</a:t>
            </a:fld>
            <a:endParaRPr lang="es-E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A54C3-E61D-4BC2-B313-9AFD583E0DE4}" type="slidenum">
              <a:rPr lang="es-ES" smtClean="0"/>
              <a:pPr/>
              <a:t>‹N°›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s-E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E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C323D-15AE-4186-A071-8868AD33B5DC}" type="datetimeFigureOut">
              <a:rPr lang="es-ES" smtClean="0"/>
              <a:pPr/>
              <a:t>04/03/2019</a:t>
            </a:fld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A54C3-E61D-4BC2-B313-9AFD583E0DE4}" type="slidenum">
              <a:rPr lang="es-ES" smtClean="0"/>
              <a:pPr/>
              <a:t>‹N°›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th GUEBEY\Pictures\Guernica\padres de 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314"/>
            <a:ext cx="9090248" cy="6817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ath GUEBEY\Pictures\Guernica\guernca an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ath GUEBEY\Pictures\Guernica\644675_foto_bombardeo_foto610x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672" y="0"/>
            <a:ext cx="91956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ath GUEBEY\Pictures\Guernica\guernica despu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30" y="0"/>
            <a:ext cx="91136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ath GUEBEY\Pictures\Guernica\guernica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0" y="0"/>
            <a:ext cx="912601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Cath GUEBEY\Pictures\Guernica\guernica propgan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ath GUEBEY\Pictures\Guernica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-52554"/>
            <a:ext cx="7056784" cy="6963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ath GUEBEY\Pictures\Guernica\37c6c85_21222-ur620f.ujzoos9k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051"/>
            <a:ext cx="9144000" cy="6922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Cath GUEBEY\Pictures\Guernica\Picasso-train-peindre-Guernica_1_729_7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530"/>
            <a:ext cx="6696744" cy="6907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Cath GUEBEY\Pictures\Guernica\Instant-City-Peinture-Pablo-Picasso-Guernica-007-1038x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649" y="1340768"/>
            <a:ext cx="9187299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guernica.pn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-92380" y="0"/>
            <a:ext cx="923638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2918"/>
            <a:ext cx="200026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28604"/>
            <a:ext cx="188489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1357298"/>
            <a:ext cx="385765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428604"/>
            <a:ext cx="1357322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0" y="5286388"/>
            <a:ext cx="2205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u="sng" dirty="0" smtClean="0">
                <a:solidFill>
                  <a:srgbClr val="FF0000"/>
                </a:solidFill>
              </a:rPr>
              <a:t>EL DESPOTA</a:t>
            </a:r>
            <a:endParaRPr lang="es-ES" sz="3200" b="1" u="sng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29124" y="357166"/>
            <a:ext cx="1811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u="sng" dirty="0" smtClean="0">
                <a:solidFill>
                  <a:srgbClr val="FFFF00"/>
                </a:solidFill>
              </a:rPr>
              <a:t>LA BOMBA</a:t>
            </a:r>
            <a:endParaRPr lang="es-ES" sz="2800" b="1" u="sng" dirty="0">
              <a:solidFill>
                <a:srgbClr val="FFFF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857752" y="2714620"/>
            <a:ext cx="3062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u="sng" dirty="0" smtClean="0">
                <a:solidFill>
                  <a:srgbClr val="7030A0"/>
                </a:solidFill>
              </a:rPr>
              <a:t>LA DEMOCRACIA</a:t>
            </a:r>
            <a:endParaRPr lang="es-ES" sz="3200" b="1" u="sng" dirty="0">
              <a:solidFill>
                <a:srgbClr val="7030A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500826" y="857232"/>
            <a:ext cx="2398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 DESTRUCCIÓN</a:t>
            </a:r>
            <a:endParaRPr lang="es-ES" sz="24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th GUEBEY\Pictures\Guernica\picasso niñ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Cath GUEBEY\Pictures\Guernica\guernic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14" y="831897"/>
            <a:ext cx="9094385" cy="4344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Cath GUEBEY\Pictures\Guernica\guernic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3960440" cy="58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Users\Cath GUEBEY\Pictures\Guernica\pie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92696"/>
            <a:ext cx="4572000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04536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Cath GUEBEY\Pictures\Guernica\El_tres_de_mayo_(detalle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0648"/>
            <a:ext cx="4493736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4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2.bp.blogspot.com/-FXYAGQ-qB8U/UWRejiQ3MhI/AAAAAAAADso/PrdvfYDSW9A/s1600/bandera-de-la-repc3bablica-y-frase-de-juan-negrc3ad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th GUEBEY\Pictures\Guernica\lf_guernicalleg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th GUEBEY\Pictures\Guernica\Museo-Reina-Sof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ath GUEBEY\Pictures\Guernica\guernica en el mus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ath GUEBEY\Pictures\Guernica\mapa-k3MB-U401147255653a0B-624x385@El Comerci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02" y="0"/>
            <a:ext cx="9124298" cy="6858000"/>
          </a:xfrm>
          <a:prstGeom prst="rect">
            <a:avLst/>
          </a:prstGeom>
          <a:noFill/>
        </p:spPr>
      </p:pic>
      <p:sp>
        <p:nvSpPr>
          <p:cNvPr id="12" name="Multiplier 11"/>
          <p:cNvSpPr/>
          <p:nvPr/>
        </p:nvSpPr>
        <p:spPr>
          <a:xfrm>
            <a:off x="2987824" y="5589240"/>
            <a:ext cx="482352" cy="48235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ultiplier 12"/>
          <p:cNvSpPr/>
          <p:nvPr/>
        </p:nvSpPr>
        <p:spPr>
          <a:xfrm>
            <a:off x="5868144" y="2492896"/>
            <a:ext cx="504056" cy="43204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èche courbée vers la droite 15"/>
          <p:cNvSpPr/>
          <p:nvPr/>
        </p:nvSpPr>
        <p:spPr>
          <a:xfrm rot="13047837">
            <a:off x="4857147" y="2373937"/>
            <a:ext cx="1268557" cy="43627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ath GUEBEY\Pictures\Guernica\picasso-1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"/>
            <a:ext cx="51125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ath GUEBEY\Pictures\Guernica\mapa-politico-fran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"/>
            <a:ext cx="6368754" cy="6857999"/>
          </a:xfrm>
          <a:prstGeom prst="rect">
            <a:avLst/>
          </a:prstGeom>
          <a:noFill/>
        </p:spPr>
      </p:pic>
      <p:sp>
        <p:nvSpPr>
          <p:cNvPr id="3" name="Flèche courbée vers la droite 2"/>
          <p:cNvSpPr/>
          <p:nvPr/>
        </p:nvSpPr>
        <p:spPr>
          <a:xfrm rot="10800000">
            <a:off x="5148064" y="1598386"/>
            <a:ext cx="731520" cy="525961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th GUEBEY\Pictures\Guernica\braque-picasso-496x2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71" y="0"/>
            <a:ext cx="915097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ath GUEBEY\Pictures\Guernica\cubis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699193" cy="6880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ath GUEBEY\Pictures\Guernica\250px-Paris-Expo-1937-carte_postale-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Cath GUEBEY\Pictures\Guernica\bombardeoguer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8</Words>
  <Application>Microsoft Office PowerPoint</Application>
  <PresentationFormat>Affichage à l'écran (4:3)</PresentationFormat>
  <Paragraphs>4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Cath GUEBEY</dc:creator>
  <cp:lastModifiedBy>Cath GUEBEY</cp:lastModifiedBy>
  <cp:revision>11</cp:revision>
  <dcterms:created xsi:type="dcterms:W3CDTF">2019-03-04T17:04:38Z</dcterms:created>
  <dcterms:modified xsi:type="dcterms:W3CDTF">2019-03-04T18:46:19Z</dcterms:modified>
</cp:coreProperties>
</file>