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474CD-A2F1-4D95-9CD9-21A786629EB8}" type="datetimeFigureOut">
              <a:rPr lang="fr-FR" smtClean="0"/>
              <a:t>12/03/2019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1B2B1-A9BE-4432-86FF-7C8439E5298A}" type="slidenum">
              <a:rPr lang="fr-FR" smtClean="0"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u="sng" dirty="0" smtClean="0"/>
              <a:t>Méthode pour la C.O</a:t>
            </a:r>
            <a:endParaRPr lang="fr-FR" b="1" u="sng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META DONNEES</a:t>
            </a:r>
          </a:p>
          <a:p>
            <a:pPr>
              <a:buNone/>
            </a:pPr>
            <a:r>
              <a:rPr lang="fr-F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Personnages/ Lieux/Moments/ Bruits parasites / Sentiments / Type de doc.</a:t>
            </a:r>
          </a:p>
          <a:p>
            <a:pPr>
              <a:buNone/>
            </a:pPr>
            <a:endParaRPr lang="fr-F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fr-F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Mots orphelins</a:t>
            </a: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Mots en lien avec le titre</a:t>
            </a:r>
          </a:p>
          <a:p>
            <a:pPr>
              <a:buNone/>
            </a:pP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fr-F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fr-F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fr-FR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Idées du document</a:t>
            </a:r>
            <a:endParaRPr lang="fr-FR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8" name="Connecteur droit 7"/>
          <p:cNvCxnSpPr>
            <a:stCxn id="5" idx="1"/>
            <a:endCxn id="5" idx="3"/>
          </p:cNvCxnSpPr>
          <p:nvPr/>
        </p:nvCxnSpPr>
        <p:spPr>
          <a:xfrm>
            <a:off x="457200" y="3863182"/>
            <a:ext cx="403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endCxn id="6" idx="3"/>
          </p:cNvCxnSpPr>
          <p:nvPr/>
        </p:nvCxnSpPr>
        <p:spPr>
          <a:xfrm>
            <a:off x="4788024" y="3861048"/>
            <a:ext cx="3898776" cy="2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/>
          <p:cNvSpPr/>
          <p:nvPr/>
        </p:nvSpPr>
        <p:spPr>
          <a:xfrm>
            <a:off x="3275856" y="3068960"/>
            <a:ext cx="2952328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5400" dirty="0" smtClean="0"/>
              <a:t>TITRE</a:t>
            </a:r>
            <a:endParaRPr lang="fr-FR" sz="5400" dirty="0"/>
          </a:p>
        </p:txBody>
      </p:sp>
      <p:cxnSp>
        <p:nvCxnSpPr>
          <p:cNvPr id="15" name="Connecteur droit 14"/>
          <p:cNvCxnSpPr>
            <a:stCxn id="4" idx="2"/>
          </p:cNvCxnSpPr>
          <p:nvPr/>
        </p:nvCxnSpPr>
        <p:spPr>
          <a:xfrm>
            <a:off x="4572000" y="1417638"/>
            <a:ext cx="0" cy="16513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644008" y="4365104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èche courbée vers la droite 20"/>
          <p:cNvSpPr/>
          <p:nvPr/>
        </p:nvSpPr>
        <p:spPr>
          <a:xfrm rot="10800000" flipV="1">
            <a:off x="7596336" y="2204864"/>
            <a:ext cx="1224136" cy="28083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2" name="Flèche courbée vers la droite 21"/>
          <p:cNvSpPr/>
          <p:nvPr/>
        </p:nvSpPr>
        <p:spPr>
          <a:xfrm rot="16200000">
            <a:off x="4139952" y="4221088"/>
            <a:ext cx="936104" cy="396044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Méthode pour la C.O</vt:lpstr>
    </vt:vector>
  </TitlesOfParts>
  <Company>Education Nationale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Edouard Herriot</dc:creator>
  <cp:lastModifiedBy>Edouard Herriot</cp:lastModifiedBy>
  <cp:revision>4</cp:revision>
  <dcterms:created xsi:type="dcterms:W3CDTF">2019-03-12T08:13:31Z</dcterms:created>
  <dcterms:modified xsi:type="dcterms:W3CDTF">2019-03-12T08:44:30Z</dcterms:modified>
</cp:coreProperties>
</file>