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58" r:id="rId3"/>
    <p:sldId id="257" r:id="rId4"/>
    <p:sldId id="265" r:id="rId5"/>
    <p:sldId id="256" r:id="rId6"/>
    <p:sldId id="259" r:id="rId7"/>
    <p:sldId id="266" r:id="rId8"/>
    <p:sldId id="273" r:id="rId9"/>
    <p:sldId id="268" r:id="rId10"/>
    <p:sldId id="267" r:id="rId11"/>
    <p:sldId id="269" r:id="rId12"/>
    <p:sldId id="263" r:id="rId13"/>
    <p:sldId id="262" r:id="rId14"/>
    <p:sldId id="271" r:id="rId15"/>
    <p:sldId id="260" r:id="rId16"/>
    <p:sldId id="274" r:id="rId17"/>
    <p:sldId id="272" r:id="rId18"/>
    <p:sldId id="261" r:id="rId19"/>
    <p:sldId id="275" r:id="rId20"/>
    <p:sldId id="270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4E045-CD9B-4351-9D09-0BE7F4786BB1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23EC9-E893-47A2-9B52-E08BB4F4B0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12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985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772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369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11440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11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89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8705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03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3779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47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39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4203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03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371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67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23EC9-E893-47A2-9B52-E08BB4F4B06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792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24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334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832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37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43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07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499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27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820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27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88A5-032F-4FFB-B918-9E82E9EB39B0}" type="datetimeFigureOut">
              <a:rPr lang="fr-FR" smtClean="0"/>
              <a:t>10/01/2017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144CA-E429-49ED-93C6-912AA4148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0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lewebpedagogique.com/conjugaisonhorizontalece1/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ewebpedagogique.com/conjugaisonhorizontalece1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lewebpedagogique.com/conjugaisonhorizontalece1/" TargetMode="External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7546" y="1187355"/>
            <a:ext cx="1145159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8000" b="1" dirty="0" smtClean="0"/>
              <a:t>Écrire au </a:t>
            </a:r>
            <a:r>
              <a:rPr lang="fr-FR" sz="8800" b="1" dirty="0" smtClean="0">
                <a:solidFill>
                  <a:srgbClr val="92D050"/>
                </a:solidFill>
              </a:rPr>
              <a:t>présent</a:t>
            </a:r>
            <a:r>
              <a:rPr lang="fr-FR" sz="8000" b="1" dirty="0" smtClean="0"/>
              <a:t> </a:t>
            </a:r>
          </a:p>
          <a:p>
            <a:pPr algn="ctr"/>
            <a:r>
              <a:rPr lang="fr-FR" sz="8000" b="1" dirty="0" smtClean="0"/>
              <a:t>avec </a:t>
            </a:r>
            <a:r>
              <a:rPr lang="fr-FR" sz="8000" b="1" dirty="0" smtClean="0">
                <a:solidFill>
                  <a:schemeClr val="accent1"/>
                </a:solidFill>
              </a:rPr>
              <a:t>il</a:t>
            </a:r>
            <a:r>
              <a:rPr lang="fr-FR" sz="8000" b="1" dirty="0" smtClean="0"/>
              <a:t>, </a:t>
            </a:r>
            <a:r>
              <a:rPr lang="fr-FR" sz="8000" b="1" dirty="0" smtClean="0">
                <a:solidFill>
                  <a:schemeClr val="accent1"/>
                </a:solidFill>
              </a:rPr>
              <a:t>elle</a:t>
            </a:r>
            <a:r>
              <a:rPr lang="fr-FR" sz="8000" b="1" dirty="0" smtClean="0"/>
              <a:t>    et    </a:t>
            </a:r>
            <a:r>
              <a:rPr lang="fr-FR" sz="8000" b="1" dirty="0" smtClean="0">
                <a:solidFill>
                  <a:schemeClr val="accent1"/>
                </a:solidFill>
              </a:rPr>
              <a:t>ils</a:t>
            </a:r>
            <a:r>
              <a:rPr lang="fr-FR" sz="8000" b="1" dirty="0" smtClean="0"/>
              <a:t> , </a:t>
            </a:r>
            <a:r>
              <a:rPr lang="fr-FR" sz="8000" b="1" dirty="0" smtClean="0">
                <a:solidFill>
                  <a:schemeClr val="accent1"/>
                </a:solidFill>
              </a:rPr>
              <a:t>elles</a:t>
            </a:r>
            <a:r>
              <a:rPr lang="fr-FR" sz="8000" b="1" dirty="0" smtClean="0"/>
              <a:t>.</a:t>
            </a:r>
            <a:endParaRPr lang="fr-FR" sz="8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504967" y="6127845"/>
            <a:ext cx="574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hlinkClick r:id="rId2"/>
              </a:rPr>
              <a:t>http://lewebpedagogique.com/conjugaisonhorizontalece1/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56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537383" y="4720747"/>
            <a:ext cx="208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 </a:t>
            </a:r>
            <a:r>
              <a:rPr lang="fr-FR" sz="4800" b="1" dirty="0" err="1" smtClean="0"/>
              <a:t>pren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481178" y="5312066"/>
            <a:ext cx="2739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prenne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787857" y="6086901"/>
            <a:ext cx="1836444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prendre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d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1144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843857" y="5440037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02242" y="5392658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9226815" y="4967744"/>
            <a:ext cx="2007435" cy="4722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25" y="737632"/>
            <a:ext cx="2852676" cy="392243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447" y="394995"/>
            <a:ext cx="4131336" cy="43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25174" y="4786904"/>
            <a:ext cx="12458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di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042250" y="5388985"/>
            <a:ext cx="2146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ils dise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dire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75339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66758" y="5330760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772156" y="5482359"/>
            <a:ext cx="320618" cy="589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27595" y="5482359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9949218" y="5072951"/>
            <a:ext cx="1280719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62" y="600501"/>
            <a:ext cx="4188983" cy="408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811" y="195404"/>
            <a:ext cx="4351433" cy="471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3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839838" y="4733140"/>
            <a:ext cx="208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 dore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685260" y="5291846"/>
            <a:ext cx="26180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dorme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dormir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508533" y="4745024"/>
            <a:ext cx="39786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15200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048244" y="5442496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313878" y="4967744"/>
            <a:ext cx="2163924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77" y="586255"/>
            <a:ext cx="4030291" cy="405150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040" y="40045"/>
            <a:ext cx="4836797" cy="484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1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 animBg="1"/>
      <p:bldP spid="16" grpId="0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28303" y="4709832"/>
            <a:ext cx="25416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elle   met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834322" y="5317460"/>
            <a:ext cx="2469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mette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mettre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58447" y="4707099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15200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175009" y="5446537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462940" y="4967744"/>
            <a:ext cx="2014862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32" y="748850"/>
            <a:ext cx="3950379" cy="400539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777" y="0"/>
            <a:ext cx="4627091" cy="459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6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274962" y="4720747"/>
            <a:ext cx="2364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Elle  </a:t>
            </a:r>
            <a:r>
              <a:rPr lang="fr-FR" sz="4800" b="1" dirty="0" err="1" smtClean="0"/>
              <a:t>pon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098516" y="5303958"/>
            <a:ext cx="31325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elles   ponde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787857" y="6086901"/>
            <a:ext cx="1836444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pondre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d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1144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002247" y="5440037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02242" y="5392658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9171296" y="4967744"/>
            <a:ext cx="2062954" cy="4722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0" y="847394"/>
            <a:ext cx="4066978" cy="37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1" y="1278881"/>
            <a:ext cx="32004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64221" y="1278881"/>
            <a:ext cx="3327779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442293" y="4746361"/>
            <a:ext cx="21820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elle </a:t>
            </a:r>
            <a:r>
              <a:rPr lang="fr-FR" sz="4800" b="1" dirty="0" err="1" smtClean="0"/>
              <a:t>écri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197150" y="5378926"/>
            <a:ext cx="32972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elles écrive 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596788" y="6086901"/>
            <a:ext cx="2027513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écrire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20747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234075" y="5314002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472688" y="5397714"/>
            <a:ext cx="303107" cy="747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234075" y="542641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9775795" y="5072951"/>
            <a:ext cx="1454143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15" y="718744"/>
            <a:ext cx="4344471" cy="3856540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231" y="327297"/>
            <a:ext cx="5397969" cy="46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16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134775" y="4733016"/>
            <a:ext cx="1503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</a:t>
            </a:r>
            <a:r>
              <a:rPr lang="fr-FR" sz="4800" b="1" dirty="0" err="1" smtClean="0"/>
              <a:t>cui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8847554" y="5358120"/>
            <a:ext cx="23823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ils cuise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cuire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20747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66758" y="5330760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584551" y="5484857"/>
            <a:ext cx="320618" cy="589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27595" y="5482359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9799094" y="5072951"/>
            <a:ext cx="1430844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27705" y="6562474"/>
            <a:ext cx="358303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hlinkClick r:id="rId3"/>
              </a:rPr>
              <a:t>http://lewebpedagogique.com/conjugaisonhorizontalece1/</a:t>
            </a:r>
            <a:endParaRPr lang="fr-FR" sz="1100" dirty="0" smtClean="0"/>
          </a:p>
          <a:p>
            <a:endParaRPr lang="fr-FR" dirty="0"/>
          </a:p>
        </p:txBody>
      </p:sp>
      <p:pic>
        <p:nvPicPr>
          <p:cNvPr id="5122" name="Picture 2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80" y="554585"/>
            <a:ext cx="3486110" cy="41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90" y="450023"/>
            <a:ext cx="6321046" cy="447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37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231939" y="4720747"/>
            <a:ext cx="2753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ramasse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739807" y="5291846"/>
            <a:ext cx="3573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elles   ramasse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678675" y="6086901"/>
            <a:ext cx="19456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ramasser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e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15200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628021" y="5420322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7765577" y="4967744"/>
            <a:ext cx="2712226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8" y="703684"/>
            <a:ext cx="3405436" cy="407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oloriage Automne Ramasser les feuilles mortes a Imprimer Grat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807" y="167610"/>
            <a:ext cx="4800134" cy="480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89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545159" y="4746664"/>
            <a:ext cx="1079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li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275334" y="5361539"/>
            <a:ext cx="198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ils lise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lire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20747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66758" y="5330760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010737" y="5471579"/>
            <a:ext cx="320618" cy="589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27595" y="5482359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0331354" y="5072951"/>
            <a:ext cx="898583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2" y="712018"/>
            <a:ext cx="4053249" cy="41101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08" y="327297"/>
            <a:ext cx="4696364" cy="450068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427705" y="6562474"/>
            <a:ext cx="3583032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hlinkClick r:id="rId5"/>
              </a:rPr>
              <a:t>http://lewebpedagogique.com/conjugaisonhorizontalece1/</a:t>
            </a:r>
            <a:endParaRPr lang="fr-FR" sz="11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4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477510" y="4720746"/>
            <a:ext cx="216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</a:t>
            </a:r>
            <a:r>
              <a:rPr lang="fr-FR" sz="4800" b="1" dirty="0" err="1" smtClean="0"/>
              <a:t>nettoi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418934" y="5293228"/>
            <a:ext cx="24722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</a:t>
            </a:r>
            <a:r>
              <a:rPr lang="fr-FR" sz="4400" b="1" dirty="0" err="1" smtClean="0"/>
              <a:t>nettoi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842448" y="6086901"/>
            <a:ext cx="1781853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nettoyer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e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9703146" y="5255904"/>
            <a:ext cx="11712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e 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765577" y="5446537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7997587" y="4967744"/>
            <a:ext cx="2480215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2018"/>
            <a:ext cx="5861473" cy="41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726" y="1194512"/>
            <a:ext cx="6064054" cy="35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313762" y="4720747"/>
            <a:ext cx="33572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Paul   rempli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334740" y="5362946"/>
            <a:ext cx="62083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Paul et Marie remplisse 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remplir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20747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234075" y="5314002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5423885" y="5314002"/>
            <a:ext cx="3601227" cy="10724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234075" y="542641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791536" y="5072951"/>
            <a:ext cx="2438402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" y="748850"/>
            <a:ext cx="4140824" cy="399803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71" y="0"/>
            <a:ext cx="5138192" cy="48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8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401015" y="4720747"/>
            <a:ext cx="2565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elle   lave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695871" y="5317460"/>
            <a:ext cx="25919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elles   lave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laver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e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15200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568754" y="5429429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843749" y="4967744"/>
            <a:ext cx="1634053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75" y="995561"/>
            <a:ext cx="3046374" cy="372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561" y="70107"/>
            <a:ext cx="29908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18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1" y="634361"/>
            <a:ext cx="4681183" cy="40064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pic>
        <p:nvPicPr>
          <p:cNvPr id="4" name="Imag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685" y="748850"/>
            <a:ext cx="4476860" cy="3891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08767" y="4720748"/>
            <a:ext cx="1715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 </a:t>
            </a:r>
            <a:r>
              <a:rPr lang="fr-FR" sz="4800" b="1" dirty="0" err="1" smtClean="0"/>
              <a:t>boi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944568" y="5297402"/>
            <a:ext cx="23594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boive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boire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20747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15200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298034" y="5440037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598090" y="4967744"/>
            <a:ext cx="1879712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28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944629" y="4714707"/>
            <a:ext cx="3042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elle   danse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808056" y="5286681"/>
            <a:ext cx="246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danse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danser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e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15200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175009" y="5449298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420669" y="4967744"/>
            <a:ext cx="2057133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20" y="539919"/>
            <a:ext cx="325755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364" y="449989"/>
            <a:ext cx="30099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964898" y="4694090"/>
            <a:ext cx="2686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 descen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944568" y="5297402"/>
            <a:ext cx="3289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descende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787857" y="6086901"/>
            <a:ext cx="1836444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descendre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5148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d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1144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298034" y="5440037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02242" y="5392658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598089" y="4967744"/>
            <a:ext cx="2636161" cy="4722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9" y="654760"/>
            <a:ext cx="3913974" cy="3945286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15" y="654760"/>
            <a:ext cx="4207538" cy="407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953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781219" y="4733817"/>
            <a:ext cx="286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applaudi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401054" y="5351630"/>
            <a:ext cx="4104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ils applaudisse 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596788" y="6086901"/>
            <a:ext cx="2027513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applaudir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20747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234075" y="5314002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8158505" y="5314002"/>
            <a:ext cx="303107" cy="7472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234075" y="542641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461612" y="5072951"/>
            <a:ext cx="2768326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91" y="725088"/>
            <a:ext cx="4078319" cy="4044143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497" y="247420"/>
            <a:ext cx="5067817" cy="468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243462" y="4746361"/>
            <a:ext cx="14058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 </a:t>
            </a:r>
            <a:r>
              <a:rPr lang="fr-FR" sz="4800" b="1" dirty="0" err="1" smtClean="0"/>
              <a:t>fai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337594" y="5361187"/>
            <a:ext cx="22295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ils   fon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2134775" y="6086901"/>
            <a:ext cx="1489526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  </a:t>
            </a:r>
            <a:r>
              <a:rPr lang="fr-FR" dirty="0" err="1" smtClean="0">
                <a:sym typeface="Webdings" panose="05030102010509060703" pitchFamily="18" charset="2"/>
              </a:rPr>
              <a:t>dre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 flipH="1">
            <a:off x="3821373" y="6086901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4189590" y="6168307"/>
            <a:ext cx="177421" cy="5049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472095" y="4775339"/>
            <a:ext cx="397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1066758" y="5330760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053387" y="5471579"/>
            <a:ext cx="320618" cy="589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27595" y="5482359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0374005" y="5072951"/>
            <a:ext cx="855932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10" y="712018"/>
            <a:ext cx="3743342" cy="39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280559" y="614149"/>
            <a:ext cx="1072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 smtClean="0"/>
              <a:t>faire</a:t>
            </a:r>
            <a:endParaRPr lang="fr-FR" sz="3600" b="1" i="1" dirty="0"/>
          </a:p>
        </p:txBody>
      </p:sp>
      <p:pic>
        <p:nvPicPr>
          <p:cNvPr id="1030" name="Picture 6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11" y="763622"/>
            <a:ext cx="4420841" cy="398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99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364402" y="4733016"/>
            <a:ext cx="2597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Il regarde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7407495" y="5317063"/>
            <a:ext cx="28645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ils   regarde</a:t>
            </a:r>
            <a:endParaRPr lang="fr-FR" sz="4400" b="1" dirty="0"/>
          </a:p>
        </p:txBody>
      </p:sp>
      <p:sp>
        <p:nvSpPr>
          <p:cNvPr id="8" name="Pensées 7"/>
          <p:cNvSpPr/>
          <p:nvPr/>
        </p:nvSpPr>
        <p:spPr>
          <a:xfrm>
            <a:off x="-47767" y="5701784"/>
            <a:ext cx="3289110" cy="719007"/>
          </a:xfrm>
          <a:prstGeom prst="cloudCallout">
            <a:avLst>
              <a:gd name="adj1" fmla="val -15024"/>
              <a:gd name="adj2" fmla="val 43519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Faire semblant de...</a:t>
            </a:r>
            <a:endParaRPr lang="fr-FR" b="1" dirty="0"/>
          </a:p>
        </p:txBody>
      </p:sp>
      <p:sp>
        <p:nvSpPr>
          <p:cNvPr id="9" name="Pensées 8"/>
          <p:cNvSpPr/>
          <p:nvPr/>
        </p:nvSpPr>
        <p:spPr>
          <a:xfrm>
            <a:off x="1965278" y="6086901"/>
            <a:ext cx="1659023" cy="7096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regarder</a:t>
            </a:r>
            <a:endParaRPr lang="fr-FR" b="1" dirty="0"/>
          </a:p>
        </p:txBody>
      </p:sp>
      <p:sp>
        <p:nvSpPr>
          <p:cNvPr id="10" name="Pensées 9"/>
          <p:cNvSpPr/>
          <p:nvPr/>
        </p:nvSpPr>
        <p:spPr>
          <a:xfrm>
            <a:off x="3432139" y="6061287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ym typeface="Webdings" panose="05030102010509060703" pitchFamily="18" charset="2"/>
              </a:rPr>
              <a:t>é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472095" y="4720747"/>
            <a:ext cx="494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e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0152006" y="5255904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7728584" y="5429429"/>
            <a:ext cx="423081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0147869" y="5412320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011235" y="4967744"/>
            <a:ext cx="2466567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494" y="424802"/>
            <a:ext cx="3924300" cy="435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ficher l'image d'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38" y="794784"/>
            <a:ext cx="45243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0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9" grpId="0" animBg="1"/>
      <p:bldP spid="10" grpId="0" animBg="1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-57423"/>
            <a:ext cx="4151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En ce moment, …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2243462" y="4746361"/>
            <a:ext cx="1970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/>
              <a:t>elle  va</a:t>
            </a:r>
            <a:endParaRPr lang="fr-FR" sz="48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9519649" y="5359506"/>
            <a:ext cx="20661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/>
              <a:t>   ils </a:t>
            </a:r>
            <a:r>
              <a:rPr lang="fr-FR" sz="4400" b="1" dirty="0" err="1" smtClean="0"/>
              <a:t>von</a:t>
            </a:r>
            <a:endParaRPr lang="fr-FR" sz="4400" b="1" dirty="0"/>
          </a:p>
        </p:txBody>
      </p:sp>
      <p:sp>
        <p:nvSpPr>
          <p:cNvPr id="10" name="Pensées 9"/>
          <p:cNvSpPr/>
          <p:nvPr/>
        </p:nvSpPr>
        <p:spPr>
          <a:xfrm>
            <a:off x="3000581" y="5823734"/>
            <a:ext cx="1848451" cy="676045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ym typeface="Webdings" panose="05030102010509060703" pitchFamily="18" charset="2"/>
              </a:rPr>
              <a:t>a</a:t>
            </a:r>
            <a:endParaRPr lang="fr-FR" sz="3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1066758" y="5330760"/>
            <a:ext cx="7223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800" b="1" dirty="0" smtClean="0">
                <a:solidFill>
                  <a:srgbClr val="92D050"/>
                </a:solidFill>
              </a:rPr>
              <a:t>nt</a:t>
            </a:r>
            <a:endParaRPr lang="fr-FR" sz="4800" b="1" dirty="0">
              <a:solidFill>
                <a:srgbClr val="92D05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10271868" y="5471579"/>
            <a:ext cx="320618" cy="5897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27595" y="5482359"/>
            <a:ext cx="726514" cy="5789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10546945" y="5014705"/>
            <a:ext cx="797760" cy="478793"/>
          </a:xfrm>
          <a:custGeom>
            <a:avLst/>
            <a:gdLst>
              <a:gd name="connsiteX0" fmla="*/ 0 w 1879712"/>
              <a:gd name="connsiteY0" fmla="*/ 464065 h 478793"/>
              <a:gd name="connsiteX1" fmla="*/ 859809 w 1879712"/>
              <a:gd name="connsiteY1" fmla="*/ 41 h 478793"/>
              <a:gd name="connsiteX2" fmla="*/ 1801504 w 1879712"/>
              <a:gd name="connsiteY2" fmla="*/ 436769 h 478793"/>
              <a:gd name="connsiteX3" fmla="*/ 1760561 w 1879712"/>
              <a:gd name="connsiteY3" fmla="*/ 436769 h 4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9712" h="478793">
                <a:moveTo>
                  <a:pt x="0" y="464065"/>
                </a:moveTo>
                <a:cubicBezTo>
                  <a:pt x="279779" y="234327"/>
                  <a:pt x="559558" y="4590"/>
                  <a:pt x="859809" y="41"/>
                </a:cubicBezTo>
                <a:cubicBezTo>
                  <a:pt x="1160060" y="-4508"/>
                  <a:pt x="1651379" y="363981"/>
                  <a:pt x="1801504" y="436769"/>
                </a:cubicBezTo>
                <a:cubicBezTo>
                  <a:pt x="1951629" y="509557"/>
                  <a:pt x="1856095" y="473163"/>
                  <a:pt x="1760561" y="436769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80559" y="614149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i="1" dirty="0" smtClean="0"/>
              <a:t>aller</a:t>
            </a:r>
            <a:endParaRPr lang="fr-FR" sz="3600" b="1" i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7" y="830388"/>
            <a:ext cx="3601621" cy="401193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42757" y="279938"/>
            <a:ext cx="4348095" cy="45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3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 animBg="1"/>
      <p:bldP spid="16" grpId="0"/>
      <p:bldP spid="17" grpId="0" animBg="1"/>
      <p:bldP spid="18" grpId="0" animBg="1"/>
      <p:bldP spid="19" grpId="0" animBg="1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412</Words>
  <Application>Microsoft Office PowerPoint</Application>
  <PresentationFormat>Grand écran</PresentationFormat>
  <Paragraphs>172</Paragraphs>
  <Slides>20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Webdings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François KLECZEWSKI</dc:creator>
  <cp:lastModifiedBy>François KLECZEWSKI</cp:lastModifiedBy>
  <cp:revision>31</cp:revision>
  <dcterms:created xsi:type="dcterms:W3CDTF">2017-01-02T20:47:50Z</dcterms:created>
  <dcterms:modified xsi:type="dcterms:W3CDTF">2017-01-10T17:01:06Z</dcterms:modified>
</cp:coreProperties>
</file>