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mp4" ContentType="video/mp4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74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15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53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01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79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43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77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50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54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23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7B693-0254-4151-BCFA-126C8AE8404E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8014-45D8-491B-A5CE-807CD696D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42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6478" y="300250"/>
            <a:ext cx="10167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Conjugaison horizontale.</a:t>
            </a:r>
          </a:p>
          <a:p>
            <a:r>
              <a:rPr lang="fr-FR" sz="2800" b="1" dirty="0" smtClean="0"/>
              <a:t>Exemple de support pour travailler avec le JE à l’oral dès le CP.</a:t>
            </a:r>
            <a:endParaRPr lang="fr-FR" sz="2800" b="1" dirty="0"/>
          </a:p>
          <a:p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9604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709" y="-605621"/>
            <a:ext cx="3847318" cy="783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61" y="169785"/>
            <a:ext cx="4725902" cy="653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505" y="554983"/>
            <a:ext cx="5888842" cy="594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277" y="1645919"/>
            <a:ext cx="5804621" cy="386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831" y="1533378"/>
            <a:ext cx="5121937" cy="439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28" y="1138171"/>
            <a:ext cx="5697417" cy="427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28" y="1138171"/>
            <a:ext cx="5697417" cy="4273062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251" y="163773"/>
            <a:ext cx="423080" cy="4367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14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831" y="1533378"/>
            <a:ext cx="5121937" cy="439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86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277" y="1645919"/>
            <a:ext cx="5804621" cy="386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7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505" y="554983"/>
            <a:ext cx="5888842" cy="594817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88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e 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746912" y="562117"/>
            <a:ext cx="9075761" cy="510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61" y="169785"/>
            <a:ext cx="4725902" cy="653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7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709" y="-605621"/>
            <a:ext cx="3847318" cy="783660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7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61" y="449711"/>
            <a:ext cx="5728269" cy="612093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4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28" y="2232861"/>
            <a:ext cx="5475401" cy="29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20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727" y="832514"/>
            <a:ext cx="7189270" cy="509000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8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219" y="1095233"/>
            <a:ext cx="6482685" cy="486201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59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50382" y="149632"/>
            <a:ext cx="5298995" cy="612670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5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015" y="1023582"/>
            <a:ext cx="4372399" cy="524687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4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526" y="259307"/>
            <a:ext cx="6066568" cy="579347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8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066" y="259308"/>
            <a:ext cx="5444027" cy="519895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68812" y="259308"/>
            <a:ext cx="379828" cy="34560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66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526" y="259307"/>
            <a:ext cx="6066568" cy="579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015" y="1023582"/>
            <a:ext cx="4372399" cy="524687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19697" y="618947"/>
            <a:ext cx="4863678" cy="562339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28" y="1546396"/>
            <a:ext cx="5712322" cy="428424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727" y="832514"/>
            <a:ext cx="7189270" cy="509000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3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28" y="2232861"/>
            <a:ext cx="5475401" cy="29723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4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053" y="675249"/>
            <a:ext cx="5109077" cy="545929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8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709" y="-605621"/>
            <a:ext cx="3847318" cy="783660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6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61" y="169785"/>
            <a:ext cx="4725902" cy="653809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47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277" y="1645919"/>
            <a:ext cx="5804621" cy="386823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5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831" y="1533378"/>
            <a:ext cx="5121937" cy="439456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015" y="1023582"/>
            <a:ext cx="4372399" cy="524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28" y="1138171"/>
            <a:ext cx="5697417" cy="427306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8173" y="2232861"/>
            <a:ext cx="36855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0000"/>
                </a:solidFill>
              </a:rPr>
              <a:t>Hier, </a:t>
            </a:r>
            <a:endParaRPr lang="fr-FR" sz="13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19202"/>
            <a:ext cx="634452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3800" b="1" dirty="0" smtClean="0">
                <a:solidFill>
                  <a:srgbClr val="FFC000"/>
                </a:solidFill>
              </a:rPr>
              <a:t>Demain,</a:t>
            </a:r>
            <a:endParaRPr lang="fr-FR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3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50382" y="149632"/>
            <a:ext cx="5298995" cy="61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8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219" y="1095233"/>
            <a:ext cx="6482685" cy="486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727" y="832514"/>
            <a:ext cx="7189270" cy="509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28" y="2232861"/>
            <a:ext cx="5475401" cy="29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61" y="449711"/>
            <a:ext cx="5728269" cy="612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91</Words>
  <Application>Microsoft Office PowerPoint</Application>
  <PresentationFormat>Grand écran</PresentationFormat>
  <Paragraphs>39</Paragraphs>
  <Slides>40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KLECZEWSKI</dc:creator>
  <cp:lastModifiedBy>François KLECZEWSKI</cp:lastModifiedBy>
  <cp:revision>7</cp:revision>
  <dcterms:created xsi:type="dcterms:W3CDTF">2017-11-22T14:00:30Z</dcterms:created>
  <dcterms:modified xsi:type="dcterms:W3CDTF">2017-11-24T12:14:36Z</dcterms:modified>
</cp:coreProperties>
</file>