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7561263" cy="10693400"/>
  <p:notesSz cx="6858000" cy="9144000"/>
  <p:defaultTextStyle>
    <a:defPPr>
      <a:defRPr lang="fr-FR"/>
    </a:defPPr>
    <a:lvl1pPr marL="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1500" y="384"/>
      </p:cViewPr>
      <p:guideLst>
        <p:guide orient="horz" pos="3368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095" y="3321887"/>
            <a:ext cx="6427074" cy="229215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190" y="6059593"/>
            <a:ext cx="5292884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888E-0EF3-4427-B4E9-8CC98063AFB7}" type="datetimeFigureOut">
              <a:rPr lang="fr-FR" smtClean="0"/>
              <a:pPr/>
              <a:t>13/04/2014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CC04E-7FB9-46F1-A1AE-360613FFFA0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888E-0EF3-4427-B4E9-8CC98063AFB7}" type="datetimeFigureOut">
              <a:rPr lang="fr-FR" smtClean="0"/>
              <a:pPr/>
              <a:t>13/04/2014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CC04E-7FB9-46F1-A1AE-360613FFFA0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111436" y="571801"/>
            <a:ext cx="1275964" cy="12163743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83548" y="571801"/>
            <a:ext cx="3701869" cy="12163743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888E-0EF3-4427-B4E9-8CC98063AFB7}" type="datetimeFigureOut">
              <a:rPr lang="fr-FR" smtClean="0"/>
              <a:pPr/>
              <a:t>13/04/2014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CC04E-7FB9-46F1-A1AE-360613FFFA0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888E-0EF3-4427-B4E9-8CC98063AFB7}" type="datetimeFigureOut">
              <a:rPr lang="fr-FR" smtClean="0"/>
              <a:pPr/>
              <a:t>13/04/2014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CC04E-7FB9-46F1-A1AE-360613FFFA0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288" y="6871500"/>
            <a:ext cx="6427074" cy="2123828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288" y="4532321"/>
            <a:ext cx="6427074" cy="2339180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52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305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58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61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6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91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6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222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888E-0EF3-4427-B4E9-8CC98063AFB7}" type="datetimeFigureOut">
              <a:rPr lang="fr-FR" smtClean="0"/>
              <a:pPr/>
              <a:t>13/04/2014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CC04E-7FB9-46F1-A1AE-360613FFFA0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83548" y="3326836"/>
            <a:ext cx="2488916" cy="940870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898485" y="3326836"/>
            <a:ext cx="2488916" cy="940870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888E-0EF3-4427-B4E9-8CC98063AFB7}" type="datetimeFigureOut">
              <a:rPr lang="fr-FR" smtClean="0"/>
              <a:pPr/>
              <a:t>13/04/2014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CC04E-7FB9-46F1-A1AE-360613FFFA0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064" y="2393639"/>
            <a:ext cx="3340871" cy="99755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064" y="3391194"/>
            <a:ext cx="3340871" cy="6161082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017" y="2393639"/>
            <a:ext cx="3342183" cy="99755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017" y="3391194"/>
            <a:ext cx="3342183" cy="6161082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888E-0EF3-4427-B4E9-8CC98063AFB7}" type="datetimeFigureOut">
              <a:rPr lang="fr-FR" smtClean="0"/>
              <a:pPr/>
              <a:t>13/04/2014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CC04E-7FB9-46F1-A1AE-360613FFFA0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888E-0EF3-4427-B4E9-8CC98063AFB7}" type="datetimeFigureOut">
              <a:rPr lang="fr-FR" smtClean="0"/>
              <a:pPr/>
              <a:t>13/04/2014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CC04E-7FB9-46F1-A1AE-360613FFFA0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888E-0EF3-4427-B4E9-8CC98063AFB7}" type="datetimeFigureOut">
              <a:rPr lang="fr-FR" smtClean="0"/>
              <a:pPr/>
              <a:t>13/04/2014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CC04E-7FB9-46F1-A1AE-360613FFFA0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064" y="425756"/>
            <a:ext cx="2487604" cy="1811937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244" y="425757"/>
            <a:ext cx="4226957" cy="9126521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064" y="2237694"/>
            <a:ext cx="2487604" cy="7314584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888E-0EF3-4427-B4E9-8CC98063AFB7}" type="datetimeFigureOut">
              <a:rPr lang="fr-FR" smtClean="0"/>
              <a:pPr/>
              <a:t>13/04/2014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CC04E-7FB9-46F1-A1AE-360613FFFA0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060" y="7485381"/>
            <a:ext cx="4536758" cy="883692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482060" y="955475"/>
            <a:ext cx="4536758" cy="6416040"/>
          </a:xfrm>
        </p:spPr>
        <p:txBody>
          <a:bodyPr/>
          <a:lstStyle>
            <a:lvl1pPr marL="0" indent="0">
              <a:buNone/>
              <a:defRPr sz="3700"/>
            </a:lvl1pPr>
            <a:lvl2pPr marL="521528" indent="0">
              <a:buNone/>
              <a:defRPr sz="3200"/>
            </a:lvl2pPr>
            <a:lvl3pPr marL="1043056" indent="0">
              <a:buNone/>
              <a:defRPr sz="2700"/>
            </a:lvl3pPr>
            <a:lvl4pPr marL="1564584" indent="0">
              <a:buNone/>
              <a:defRPr sz="2300"/>
            </a:lvl4pPr>
            <a:lvl5pPr marL="2086112" indent="0">
              <a:buNone/>
              <a:defRPr sz="2300"/>
            </a:lvl5pPr>
            <a:lvl6pPr marL="2607640" indent="0">
              <a:buNone/>
              <a:defRPr sz="2300"/>
            </a:lvl6pPr>
            <a:lvl7pPr marL="3129168" indent="0">
              <a:buNone/>
              <a:defRPr sz="2300"/>
            </a:lvl7pPr>
            <a:lvl8pPr marL="3650696" indent="0">
              <a:buNone/>
              <a:defRPr sz="2300"/>
            </a:lvl8pPr>
            <a:lvl9pPr marL="4172224" indent="0">
              <a:buNone/>
              <a:defRPr sz="23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060" y="8369073"/>
            <a:ext cx="4536758" cy="1254988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888E-0EF3-4427-B4E9-8CC98063AFB7}" type="datetimeFigureOut">
              <a:rPr lang="fr-FR" smtClean="0"/>
              <a:pPr/>
              <a:t>13/04/2014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CC04E-7FB9-46F1-A1AE-360613FFFA0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  <a:prstGeom prst="rect">
            <a:avLst/>
          </a:prstGeom>
        </p:spPr>
        <p:txBody>
          <a:bodyPr vert="horz" lIns="104306" tIns="52153" rIns="104306" bIns="52153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063" y="2495129"/>
            <a:ext cx="6805137" cy="7057149"/>
          </a:xfrm>
          <a:prstGeom prst="rect">
            <a:avLst/>
          </a:prstGeom>
        </p:spPr>
        <p:txBody>
          <a:bodyPr vert="horz" lIns="104306" tIns="52153" rIns="104306" bIns="52153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063" y="9911199"/>
            <a:ext cx="1764295" cy="569324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E888E-0EF3-4427-B4E9-8CC98063AFB7}" type="datetimeFigureOut">
              <a:rPr lang="fr-FR" smtClean="0"/>
              <a:pPr/>
              <a:t>13/04/2014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432" y="9911199"/>
            <a:ext cx="2394400" cy="569324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18905" y="9911199"/>
            <a:ext cx="1764295" cy="569324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1CC04E-7FB9-46F1-A1AE-360613FFFA0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3056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146" indent="-391146" algn="l" defTabSz="1043056" rtl="0" eaLnBrk="1" latinLnBrk="0" hangingPunct="1">
        <a:spcBef>
          <a:spcPct val="20000"/>
        </a:spcBef>
        <a:buFont typeface="Arial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7483" indent="-325955" algn="l" defTabSz="1043056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820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348" indent="-260764" algn="l" defTabSz="1043056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876" indent="-260764" algn="l" defTabSz="1043056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Tangram 4.jpeg"/>
          <p:cNvPicPr>
            <a:picLocks noChangeAspect="1"/>
          </p:cNvPicPr>
          <p:nvPr/>
        </p:nvPicPr>
        <p:blipFill>
          <a:blip r:embed="rId2" cstate="print"/>
          <a:srcRect l="4605" t="5223" r="12501" b="5989"/>
          <a:stretch>
            <a:fillRect/>
          </a:stretch>
        </p:blipFill>
        <p:spPr>
          <a:xfrm>
            <a:off x="324247" y="378148"/>
            <a:ext cx="2592288" cy="3672408"/>
          </a:xfrm>
          <a:prstGeom prst="rect">
            <a:avLst/>
          </a:prstGeom>
        </p:spPr>
      </p:pic>
      <p:pic>
        <p:nvPicPr>
          <p:cNvPr id="5" name="Image 4" descr="Tangram 5.jpeg"/>
          <p:cNvPicPr>
            <a:picLocks noChangeAspect="1"/>
          </p:cNvPicPr>
          <p:nvPr/>
        </p:nvPicPr>
        <p:blipFill>
          <a:blip r:embed="rId3" cstate="print"/>
          <a:srcRect t="7615" r="13730" b="8623"/>
          <a:stretch>
            <a:fillRect/>
          </a:stretch>
        </p:blipFill>
        <p:spPr>
          <a:xfrm>
            <a:off x="3924647" y="378148"/>
            <a:ext cx="2808312" cy="3168352"/>
          </a:xfrm>
          <a:prstGeom prst="rect">
            <a:avLst/>
          </a:prstGeom>
        </p:spPr>
      </p:pic>
      <p:pic>
        <p:nvPicPr>
          <p:cNvPr id="6" name="Image 5" descr="Tangram 2.jpeg"/>
          <p:cNvPicPr>
            <a:picLocks noChangeAspect="1"/>
          </p:cNvPicPr>
          <p:nvPr/>
        </p:nvPicPr>
        <p:blipFill>
          <a:blip r:embed="rId4" cstate="print"/>
          <a:srcRect t="4596" b="11919"/>
          <a:stretch>
            <a:fillRect/>
          </a:stretch>
        </p:blipFill>
        <p:spPr>
          <a:xfrm rot="5400000">
            <a:off x="3698891" y="5068400"/>
            <a:ext cx="2395728" cy="4104456"/>
          </a:xfrm>
          <a:prstGeom prst="rect">
            <a:avLst/>
          </a:prstGeom>
        </p:spPr>
      </p:pic>
      <p:pic>
        <p:nvPicPr>
          <p:cNvPr id="8" name="Image 7" descr="Tangram 3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8263" y="6935216"/>
            <a:ext cx="2142744" cy="3758184"/>
          </a:xfrm>
          <a:prstGeom prst="rect">
            <a:avLst/>
          </a:prstGeom>
        </p:spPr>
      </p:pic>
      <p:pic>
        <p:nvPicPr>
          <p:cNvPr id="9" name="Image 8" descr="Tangram 3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>
            <a:off x="3710487" y="7508804"/>
            <a:ext cx="2142744" cy="375818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Tangram 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2295535" y="-1017075"/>
            <a:ext cx="3328416" cy="6406896"/>
          </a:xfrm>
          <a:prstGeom prst="rect">
            <a:avLst/>
          </a:prstGeom>
        </p:spPr>
      </p:pic>
      <p:pic>
        <p:nvPicPr>
          <p:cNvPr id="3" name="Image 2" descr="Tangram 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2295534" y="5175612"/>
            <a:ext cx="3328416" cy="640689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Office PowerPoint</Application>
  <PresentationFormat>Personnalisé</PresentationFormat>
  <Paragraphs>0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Diapositive 1</vt:lpstr>
      <vt:lpstr>Diapositive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Delphine</dc:creator>
  <cp:lastModifiedBy>Delphine</cp:lastModifiedBy>
  <cp:revision>4</cp:revision>
  <dcterms:created xsi:type="dcterms:W3CDTF">2014-03-20T16:45:26Z</dcterms:created>
  <dcterms:modified xsi:type="dcterms:W3CDTF">2014-04-13T13:07:52Z</dcterms:modified>
</cp:coreProperties>
</file>