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rodote.net/22_septembre_480_av_J_C_-evenement--4800922.php" TargetMode="External"/><Relationship Id="rId3" Type="http://schemas.openxmlformats.org/officeDocument/2006/relationships/hyperlink" Target="https://www.larousse.fr/encyclopedie/divers/guerres_m%C3%A9diques/132563" TargetMode="External"/><Relationship Id="rId7" Type="http://schemas.openxmlformats.org/officeDocument/2006/relationships/hyperlink" Target="https://www.universalis.fr/encyclopedie/bataille-de-salamine/" TargetMode="External"/><Relationship Id="rId12" Type="http://schemas.openxmlformats.org/officeDocument/2006/relationships/hyperlink" Target="https://fr.wikipedia.org/wiki/Bataille_de_Plat%C3%A9es" TargetMode="External"/><Relationship Id="rId2" Type="http://schemas.openxmlformats.org/officeDocument/2006/relationships/hyperlink" Target="https://www.universalis.fr/encyclopedie/mediques-reperes-chronologiqu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wikipedia.org/wiki/Bataille_de_Marathon" TargetMode="External"/><Relationship Id="rId11" Type="http://schemas.openxmlformats.org/officeDocument/2006/relationships/hyperlink" Target="http://www.histogames.com/HTML/chronologie/antiquite/batailles/platees.php" TargetMode="External"/><Relationship Id="rId5" Type="http://schemas.openxmlformats.org/officeDocument/2006/relationships/hyperlink" Target="https://www.herodote.net/13_septembre_490_avant_JC-evenement--4900913.php" TargetMode="External"/><Relationship Id="rId10" Type="http://schemas.openxmlformats.org/officeDocument/2006/relationships/hyperlink" Target="https://www.larousse.fr/encyclopedie/divers/Plat%C3%A9es/138412" TargetMode="External"/><Relationship Id="rId4" Type="http://schemas.openxmlformats.org/officeDocument/2006/relationships/hyperlink" Target="https://www.universalis.fr/encyclopedie/bataille-de-marathon/" TargetMode="External"/><Relationship Id="rId9" Type="http://schemas.openxmlformats.org/officeDocument/2006/relationships/hyperlink" Target="https://fr.wikipedia.org/wiki/Bataille_de_Salam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F75B8-227C-42BE-B428-D3C51CF94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899830"/>
            <a:ext cx="6815669" cy="1515533"/>
          </a:xfrm>
        </p:spPr>
        <p:txBody>
          <a:bodyPr/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 batailles de Marathon, Salamine et Platées</a:t>
            </a:r>
          </a:p>
        </p:txBody>
      </p:sp>
    </p:spTree>
    <p:extLst>
      <p:ext uri="{BB962C8B-B14F-4D97-AF65-F5344CB8AC3E}">
        <p14:creationId xmlns:p14="http://schemas.microsoft.com/office/powerpoint/2010/main" val="146933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14CFF-23F6-48E6-94E2-643EF311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398" y="837753"/>
            <a:ext cx="9601196" cy="1303867"/>
          </a:xfrm>
        </p:spPr>
        <p:txBody>
          <a:bodyPr>
            <a:normAutofit/>
          </a:bodyPr>
          <a:lstStyle/>
          <a:p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B2F3E1-8FC1-4A32-BECC-5C0A04F0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Les origines des guerres médiques</a:t>
            </a:r>
          </a:p>
          <a:p>
            <a:r>
              <a:rPr lang="fr-FR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La bataille de Marathon</a:t>
            </a:r>
          </a:p>
          <a:p>
            <a:r>
              <a:rPr lang="fr-FR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La batailles de Salamine</a:t>
            </a:r>
          </a:p>
          <a:p>
            <a:r>
              <a:rPr lang="fr-FR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La bataille de Platées</a:t>
            </a:r>
          </a:p>
        </p:txBody>
      </p:sp>
    </p:spTree>
    <p:extLst>
      <p:ext uri="{BB962C8B-B14F-4D97-AF65-F5344CB8AC3E}">
        <p14:creationId xmlns:p14="http://schemas.microsoft.com/office/powerpoint/2010/main" val="79375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CE0436-0037-4A46-9C44-2EB95BF30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FF9D-6599-42FC-BD0E-BAA1B199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24F6EB-04DC-4C6D-8485-FCD53A4A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795FBE-101B-4063-A5FC-8C0624B35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028715-01BB-440D-AFAB-B46D1CFE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Les origines des guerres médiques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81F853-6081-4216-9876-4D863309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grand, groupe, nombreux, table&#10;&#10;Description générée automatiquement">
            <a:extLst>
              <a:ext uri="{FF2B5EF4-FFF2-40B4-BE49-F238E27FC236}">
                <a16:creationId xmlns:a16="http://schemas.microsoft.com/office/drawing/2014/main" id="{8EAF5F67-32EE-471F-925C-B96C3CE99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23" r="8584" b="-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EF61C2-EE68-43FF-A497-F2E60EA5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E71C873-25AF-4B64-8260-16F41F4952FA}"/>
              </a:ext>
            </a:extLst>
          </p:cNvPr>
          <p:cNvSpPr txBox="1"/>
          <p:nvPr/>
        </p:nvSpPr>
        <p:spPr>
          <a:xfrm>
            <a:off x="7535824" y="2556932"/>
            <a:ext cx="336077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8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Entre -500 et -493 : révolte contre les Perses des cités grecques de l'Ionie (côte ouest de l'Asie Mineure)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sz="18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Milet est rasée, Naxos et Erétrie sont prises</a:t>
            </a:r>
          </a:p>
        </p:txBody>
      </p:sp>
    </p:spTree>
    <p:extLst>
      <p:ext uri="{BB962C8B-B14F-4D97-AF65-F5344CB8AC3E}">
        <p14:creationId xmlns:p14="http://schemas.microsoft.com/office/powerpoint/2010/main" val="308200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077036D-33E0-49FA-AAEB-0840151D6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AFB7AC-1DF6-420C-A4A0-CC34D2D0F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D5A0AB2-183C-41DC-86EC-251C36F7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8ED4790-191C-4661-B96F-0C62DFEE4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512BF3-34C8-428D-89AA-567FDACF556A}"/>
              </a:ext>
            </a:extLst>
          </p:cNvPr>
          <p:cNvSpPr/>
          <p:nvPr/>
        </p:nvSpPr>
        <p:spPr>
          <a:xfrm>
            <a:off x="1059020" y="982132"/>
            <a:ext cx="5040028" cy="177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La </a:t>
            </a:r>
            <a:r>
              <a:rPr lang="fr-FR" sz="37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bataille</a:t>
            </a:r>
            <a:r>
              <a:rPr lang="en-US" sz="37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 de Marathon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-490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339F76-F780-4B55-9567-2AEA7CF1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E17CE50-344E-4961-BD89-77DA24A89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04" y="2986829"/>
            <a:ext cx="2156634" cy="2418902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77BF09-3D0D-4DA4-AFE9-29F4173CE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048" y="3074354"/>
            <a:ext cx="2966720" cy="2331377"/>
          </a:xfrm>
          <a:prstGeom prst="rect">
            <a:avLst/>
          </a:prstGeom>
          <a:ln w="57150" cmpd="thickThin">
            <a:noFill/>
            <a:miter lim="800000"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E128F6-A51F-4F88-BA1D-A122D45B9455}"/>
              </a:ext>
            </a:extLst>
          </p:cNvPr>
          <p:cNvSpPr txBox="1"/>
          <p:nvPr/>
        </p:nvSpPr>
        <p:spPr>
          <a:xfrm>
            <a:off x="6549863" y="2070838"/>
            <a:ext cx="4946283" cy="4696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8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8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-490 Première guerre médique : expédition décidée par Darius (520-486) pour châtier Athènes, qui avaient soutenu les cités révoltées d'Ionie.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fr-FR" sz="1800" kern="1200" cap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sz="18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Septembre -490 : les Athéniens, dirigés par Miltiade et aidés par un petit contingent de Platées (Béotie), rejettent à la mer les Perses débarqués à Marathon.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7C528F-A74C-4D78-8B5F-71D03F25D2F5}"/>
              </a:ext>
            </a:extLst>
          </p:cNvPr>
          <p:cNvSpPr txBox="1"/>
          <p:nvPr/>
        </p:nvSpPr>
        <p:spPr>
          <a:xfrm>
            <a:off x="1059020" y="5450948"/>
            <a:ext cx="207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Miltiade le Jeune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DA045B-BE6E-4F89-8A2E-56A119FE5C36}"/>
              </a:ext>
            </a:extLst>
          </p:cNvPr>
          <p:cNvSpPr txBox="1"/>
          <p:nvPr/>
        </p:nvSpPr>
        <p:spPr>
          <a:xfrm>
            <a:off x="3813000" y="5418405"/>
            <a:ext cx="260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Bataille de Marathon</a:t>
            </a:r>
          </a:p>
        </p:txBody>
      </p:sp>
    </p:spTree>
    <p:extLst>
      <p:ext uri="{BB962C8B-B14F-4D97-AF65-F5344CB8AC3E}">
        <p14:creationId xmlns:p14="http://schemas.microsoft.com/office/powerpoint/2010/main" val="167044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077036D-33E0-49FA-AAEB-0840151D6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AFB7AC-1DF6-420C-A4A0-CC34D2D0F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74CF40F-B619-4012-98C7-A3352CB20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DE00C87-4D9A-4D0F-AB40-42C9C546E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D0AFED-FA9C-4505-8F56-77A72FC7AB26}"/>
              </a:ext>
            </a:extLst>
          </p:cNvPr>
          <p:cNvSpPr/>
          <p:nvPr/>
        </p:nvSpPr>
        <p:spPr>
          <a:xfrm>
            <a:off x="4626508" y="982132"/>
            <a:ext cx="6270090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La bataille de Salamine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-480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2BCE77-6468-47C6-B3DC-1D76F6303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9F2B165-C775-47CE-AF42-8888E120B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374" y="1234666"/>
            <a:ext cx="1215382" cy="1640222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341A23-2C1A-478D-8475-90EDB53A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C5C15CA3-75A0-4503-8C97-C7AE8DE11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9"/>
          <a:stretch/>
        </p:blipFill>
        <p:spPr>
          <a:xfrm>
            <a:off x="1232034" y="3304517"/>
            <a:ext cx="2791326" cy="21585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7C17F3-449D-48AB-BEF5-F9F1CB0E9CB4}"/>
              </a:ext>
            </a:extLst>
          </p:cNvPr>
          <p:cNvSpPr/>
          <p:nvPr/>
        </p:nvSpPr>
        <p:spPr>
          <a:xfrm>
            <a:off x="4631496" y="2556932"/>
            <a:ext cx="626011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Entre -484 et -480 :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préparatifs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par le nouveau grand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Xerxès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(- 486- -465),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d'une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expédition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combinée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terrestre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navale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contre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cités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grecques.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500" kern="1200" cap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Printemps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 -480 : début de la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seconde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guerre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médique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; passage de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l'Hellespont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(Dardanelles) par les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Perses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sur des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ponts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de bateaux et invasion de la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Grèce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par le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nord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500" kern="1200" cap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Août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 -480 : les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Perses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forcent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le passage des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Thermopyles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; occupation de la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Grèce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centrale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d'Athènes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évacuée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l'initiative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Thémistocle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500" kern="1200" cap="non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Septembre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-480 :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grande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victoire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navale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Grecs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Salamine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;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Xerxès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regagne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l'Asie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;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l'armée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terre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perse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conduite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Mardonios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hiverne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500" kern="1200" cap="non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Béotie</a:t>
            </a:r>
            <a:r>
              <a:rPr lang="en-US" sz="1500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6AF988-AFF4-42DC-98EB-1F1277FDBBF0}"/>
              </a:ext>
            </a:extLst>
          </p:cNvPr>
          <p:cNvSpPr txBox="1"/>
          <p:nvPr/>
        </p:nvSpPr>
        <p:spPr>
          <a:xfrm>
            <a:off x="2001374" y="2851096"/>
            <a:ext cx="137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Thémistocle</a:t>
            </a:r>
          </a:p>
        </p:txBody>
      </p:sp>
    </p:spTree>
    <p:extLst>
      <p:ext uri="{BB962C8B-B14F-4D97-AF65-F5344CB8AC3E}">
        <p14:creationId xmlns:p14="http://schemas.microsoft.com/office/powerpoint/2010/main" val="225424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CE0436-0037-4A46-9C44-2EB95BF30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FF9D-6599-42FC-BD0E-BAA1B199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32A1E47-A968-404F-8DBE-B31240A9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DDDCF8-BC1A-4404-8ACA-D8D2BB4BE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B8B5D9-D583-4D31-BB26-F55539DA34F7}"/>
              </a:ext>
            </a:extLst>
          </p:cNvPr>
          <p:cNvSpPr/>
          <p:nvPr/>
        </p:nvSpPr>
        <p:spPr>
          <a:xfrm>
            <a:off x="827773" y="982132"/>
            <a:ext cx="4127685" cy="1325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sz="32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La bataille de Platées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sz="3200" b="1" kern="12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-479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B3FB69-D504-412A-90F9-1D1BAA6AC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48C11B-72C7-49F5-BB3E-546DBD0A120C}"/>
              </a:ext>
            </a:extLst>
          </p:cNvPr>
          <p:cNvSpPr/>
          <p:nvPr/>
        </p:nvSpPr>
        <p:spPr>
          <a:xfrm>
            <a:off x="904758" y="2844245"/>
            <a:ext cx="3954447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kern="12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rPr>
              <a:t>Août -479 : difficile victoire terrestre des Grecs à Platées (Béotie) ; retraite des débris de l'armée perse.</a:t>
            </a:r>
          </a:p>
        </p:txBody>
      </p:sp>
      <p:pic>
        <p:nvPicPr>
          <p:cNvPr id="5" name="Image 4" descr="Une image contenant grand, tasse, table, vieux&#10;&#10;Description générée automatiquement">
            <a:extLst>
              <a:ext uri="{FF2B5EF4-FFF2-40B4-BE49-F238E27FC236}">
                <a16:creationId xmlns:a16="http://schemas.microsoft.com/office/drawing/2014/main" id="{B93A778D-897F-47E7-8C72-13DEF819B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7" r="2" b="3629"/>
          <a:stretch/>
        </p:blipFill>
        <p:spPr>
          <a:xfrm>
            <a:off x="6154605" y="760750"/>
            <a:ext cx="4650449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6010A8-8BC1-416D-82BF-46F37242D67E}"/>
              </a:ext>
            </a:extLst>
          </p:cNvPr>
          <p:cNvSpPr txBox="1"/>
          <p:nvPr/>
        </p:nvSpPr>
        <p:spPr>
          <a:xfrm>
            <a:off x="6738991" y="5713648"/>
            <a:ext cx="454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Victoire des Grecs sur les Perses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77FA94-95F7-4909-A437-676A5FFD3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868" y="3861696"/>
            <a:ext cx="1619250" cy="23646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54F32BE-9FD8-43E6-BDFF-8968FF2AB6BE}"/>
              </a:ext>
            </a:extLst>
          </p:cNvPr>
          <p:cNvSpPr txBox="1"/>
          <p:nvPr/>
        </p:nvSpPr>
        <p:spPr>
          <a:xfrm>
            <a:off x="3897293" y="565448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Représentation de Mardonios</a:t>
            </a:r>
          </a:p>
        </p:txBody>
      </p:sp>
    </p:spTree>
    <p:extLst>
      <p:ext uri="{BB962C8B-B14F-4D97-AF65-F5344CB8AC3E}">
        <p14:creationId xmlns:p14="http://schemas.microsoft.com/office/powerpoint/2010/main" val="31207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4C7BE-D4EE-4F92-8CC5-AF1391624A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399" y="385895"/>
            <a:ext cx="9601200" cy="1303337"/>
          </a:xfrm>
        </p:spPr>
        <p:txBody>
          <a:bodyPr>
            <a:normAutofit/>
          </a:bodyPr>
          <a:lstStyle/>
          <a:p>
            <a:r>
              <a:rPr lang="fr-F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Les sources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85D57A-F620-466F-A3AF-534AF766E764}"/>
              </a:ext>
            </a:extLst>
          </p:cNvPr>
          <p:cNvSpPr txBox="1"/>
          <p:nvPr/>
        </p:nvSpPr>
        <p:spPr>
          <a:xfrm>
            <a:off x="1295401" y="1718108"/>
            <a:ext cx="103519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1) Origines des guerres médiques:</a:t>
            </a:r>
          </a:p>
          <a:p>
            <a:r>
              <a:rPr lang="fr-FR" sz="1600" dirty="0">
                <a:hlinkClick r:id="rId2"/>
              </a:rPr>
              <a:t>https://www.universalis.fr/encyclopedie/mediques-reperes-chronologiques/</a:t>
            </a:r>
            <a:endParaRPr lang="fr-FR" sz="1600" dirty="0"/>
          </a:p>
          <a:p>
            <a:r>
              <a:rPr lang="fr-FR" sz="1600" dirty="0">
                <a:hlinkClick r:id="rId3"/>
              </a:rPr>
              <a:t>https://www.larousse.fr/encyclopedie/divers/guerres_m%C3%A9diques/132563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2) Bataille de Marathon:</a:t>
            </a:r>
          </a:p>
          <a:p>
            <a:r>
              <a:rPr lang="fr-FR" sz="1600" dirty="0">
                <a:hlinkClick r:id="rId4"/>
              </a:rPr>
              <a:t>https://www.universalis.fr/encyclopedie/bataille-de-marathon/</a:t>
            </a:r>
            <a:endParaRPr lang="fr-FR" sz="1600" dirty="0"/>
          </a:p>
          <a:p>
            <a:r>
              <a:rPr lang="fr-FR" sz="1600" dirty="0">
                <a:hlinkClick r:id="rId5"/>
              </a:rPr>
              <a:t>https://www.herodote.net/13_septembre_490_avant_JC-evenement--4900913.php</a:t>
            </a:r>
            <a:endParaRPr lang="fr-FR" sz="1600" dirty="0"/>
          </a:p>
          <a:p>
            <a:r>
              <a:rPr lang="fr-FR" sz="1600" dirty="0">
                <a:hlinkClick r:id="rId6"/>
              </a:rPr>
              <a:t>https://fr.wikipedia.org/wiki/Bataille_de_Marathon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3) Bataille de Salamine:</a:t>
            </a:r>
          </a:p>
          <a:p>
            <a:r>
              <a:rPr lang="fr-FR" sz="1600" dirty="0">
                <a:hlinkClick r:id="rId7"/>
              </a:rPr>
              <a:t>https://www.universalis.fr/encyclopedie/bataille-de-salamine/</a:t>
            </a:r>
            <a:endParaRPr lang="fr-FR" sz="1600" dirty="0"/>
          </a:p>
          <a:p>
            <a:r>
              <a:rPr lang="fr-FR" sz="1600" dirty="0">
                <a:hlinkClick r:id="rId8"/>
              </a:rPr>
              <a:t>https://www.herodote.net/22_septembre_480_av_J_C_-evenement--4800922.php</a:t>
            </a:r>
            <a:endParaRPr lang="fr-FR" sz="1600" dirty="0"/>
          </a:p>
          <a:p>
            <a:r>
              <a:rPr lang="fr-FR" sz="1600" dirty="0">
                <a:hlinkClick r:id="rId9"/>
              </a:rPr>
              <a:t>https://fr.wikipedia.org/wiki/Bataille_de_Salamine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4) Bataille de Platées:</a:t>
            </a:r>
          </a:p>
          <a:p>
            <a:r>
              <a:rPr lang="fr-FR" sz="1600" dirty="0">
                <a:hlinkClick r:id="rId10"/>
              </a:rPr>
              <a:t>https://www.larousse.fr/encyclopedie/divers/Plat%C3%A9es/138412</a:t>
            </a:r>
            <a:endParaRPr lang="fr-FR" sz="1600" dirty="0"/>
          </a:p>
          <a:p>
            <a:r>
              <a:rPr lang="fr-FR" sz="1600" dirty="0">
                <a:hlinkClick r:id="rId11"/>
              </a:rPr>
              <a:t>http://www.histogames.com/HTML/chronologie/antiquite/batailles/platees.php</a:t>
            </a:r>
            <a:endParaRPr lang="fr-FR" sz="1600" dirty="0"/>
          </a:p>
          <a:p>
            <a:r>
              <a:rPr lang="fr-FR" sz="1600" dirty="0">
                <a:hlinkClick r:id="rId12"/>
              </a:rPr>
              <a:t>https://fr.wikipedia.org/wiki/Bataille_de_Plat%C3%A9es</a:t>
            </a: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10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526</Words>
  <Application>Microsoft Office PowerPoint</Application>
  <PresentationFormat>Grand écran</PresentationFormat>
  <Paragraphs>50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Organique</vt:lpstr>
      <vt:lpstr>Les batailles de Marathon, Salamine et Platées</vt:lpstr>
      <vt:lpstr>Sommaire</vt:lpstr>
      <vt:lpstr>Les origines des guerres médiques</vt:lpstr>
      <vt:lpstr>Présentation PowerPoint</vt:lpstr>
      <vt:lpstr>Présentation PowerPoint</vt:lpstr>
      <vt:lpstr>Présentation PowerPoint</vt:lpstr>
      <vt:lpstr>Les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batailles de Marathon, Salamine et Platées</dc:title>
  <dc:creator>Milena. Rcs</dc:creator>
  <cp:lastModifiedBy>Milena. Rcs</cp:lastModifiedBy>
  <cp:revision>2</cp:revision>
  <dcterms:created xsi:type="dcterms:W3CDTF">2019-11-04T18:14:13Z</dcterms:created>
  <dcterms:modified xsi:type="dcterms:W3CDTF">2019-11-04T18:28:00Z</dcterms:modified>
</cp:coreProperties>
</file>