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7" r:id="rId27"/>
    <p:sldId id="288" r:id="rId28"/>
    <p:sldId id="289" r:id="rId29"/>
    <p:sldId id="281" r:id="rId30"/>
    <p:sldId id="282" r:id="rId31"/>
    <p:sldId id="285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782" autoAdjust="0"/>
    <p:restoredTop sz="94660"/>
  </p:normalViewPr>
  <p:slideViewPr>
    <p:cSldViewPr snapToGrid="0">
      <p:cViewPr varScale="1">
        <p:scale>
          <a:sx n="79" d="100"/>
          <a:sy n="79" d="100"/>
        </p:scale>
        <p:origin x="216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1193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4123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485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177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9/3/23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‹N°›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862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6037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9/3/23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‹N°›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5748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725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4966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310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220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B61BEF0D-F0BB-DE4B-95CE-6DB70DBA9567}" type="datetimeFigureOut">
              <a:rPr lang="en-US" smtClean="0"/>
              <a:pPr/>
              <a:t>9/3/23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8963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803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lewebpedagogique.com/encoursdefrancais/" TargetMode="External"/><Relationship Id="rId2" Type="http://schemas.openxmlformats.org/officeDocument/2006/relationships/hyperlink" Target="mailto:dumaine.marie2@gmail.com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Questionnaire%20entre&#769;e%20en%203e&#768;me.pdf" TargetMode="Externa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Rentrée 2023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Bonjour et bienvenue !</a:t>
            </a:r>
          </a:p>
          <a:p>
            <a:r>
              <a:rPr lang="fr-FR" dirty="0"/>
              <a:t>Bonne année à tous </a:t>
            </a:r>
            <a:r>
              <a:rPr lang="fr-FR" dirty="0">
                <a:sym typeface="Wingdings" panose="05000000000000000000" pitchFamily="2" charset="2"/>
              </a:rPr>
              <a:t></a:t>
            </a:r>
          </a:p>
        </p:txBody>
      </p:sp>
    </p:spTree>
    <p:extLst>
      <p:ext uri="{BB962C8B-B14F-4D97-AF65-F5344CB8AC3E}">
        <p14:creationId xmlns:p14="http://schemas.microsoft.com/office/powerpoint/2010/main" val="308003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Correction 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3"/>
          </p:nvPr>
        </p:nvSpPr>
        <p:spPr>
          <a:xfrm>
            <a:off x="1250373" y="3858768"/>
            <a:ext cx="9609668" cy="841248"/>
          </a:xfrm>
        </p:spPr>
        <p:txBody>
          <a:bodyPr>
            <a:normAutofit fontScale="25000" lnSpcReduction="20000"/>
          </a:bodyPr>
          <a:lstStyle/>
          <a:p>
            <a:endParaRPr lang="fr-FR" dirty="0"/>
          </a:p>
          <a:p>
            <a:r>
              <a:rPr lang="fr-FR" sz="3800" dirty="0"/>
              <a:t> </a:t>
            </a:r>
            <a:endParaRPr lang="fr-FR" sz="11200" dirty="0"/>
          </a:p>
          <a:p>
            <a:endParaRPr lang="fr-FR" sz="11200" dirty="0"/>
          </a:p>
          <a:p>
            <a:endParaRPr lang="fr-FR" sz="11200" dirty="0"/>
          </a:p>
          <a:p>
            <a:endParaRPr lang="fr-FR" sz="11200" dirty="0"/>
          </a:p>
          <a:p>
            <a:endParaRPr lang="fr-FR" sz="11200" dirty="0"/>
          </a:p>
          <a:p>
            <a:endParaRPr lang="fr-FR" sz="11200" dirty="0"/>
          </a:p>
          <a:p>
            <a:r>
              <a:rPr lang="fr-FR" sz="11200" dirty="0"/>
              <a:t>5. Les options ne me servent à rien.</a:t>
            </a:r>
          </a:p>
          <a:p>
            <a:r>
              <a:rPr lang="fr-FR" sz="3800" dirty="0"/>
              <a:t>	</a:t>
            </a:r>
          </a:p>
          <a:p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fr-FR" sz="8000" dirty="0"/>
              <a:t>FAUX</a:t>
            </a:r>
          </a:p>
        </p:txBody>
      </p:sp>
    </p:spTree>
    <p:extLst>
      <p:ext uri="{BB962C8B-B14F-4D97-AF65-F5344CB8AC3E}">
        <p14:creationId xmlns:p14="http://schemas.microsoft.com/office/powerpoint/2010/main" val="180996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Correction 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3"/>
          </p:nvPr>
        </p:nvSpPr>
        <p:spPr>
          <a:xfrm>
            <a:off x="1250373" y="3858768"/>
            <a:ext cx="9609668" cy="841248"/>
          </a:xfrm>
        </p:spPr>
        <p:txBody>
          <a:bodyPr>
            <a:normAutofit fontScale="25000" lnSpcReduction="20000"/>
          </a:bodyPr>
          <a:lstStyle/>
          <a:p>
            <a:endParaRPr lang="fr-FR" dirty="0"/>
          </a:p>
          <a:p>
            <a:r>
              <a:rPr lang="fr-FR" sz="3800" dirty="0"/>
              <a:t> </a:t>
            </a:r>
            <a:endParaRPr lang="fr-FR" sz="11200" dirty="0"/>
          </a:p>
          <a:p>
            <a:endParaRPr lang="fr-FR" sz="11200" dirty="0"/>
          </a:p>
          <a:p>
            <a:endParaRPr lang="fr-FR" sz="11200" dirty="0"/>
          </a:p>
          <a:p>
            <a:endParaRPr lang="fr-FR" sz="11200" dirty="0"/>
          </a:p>
          <a:p>
            <a:endParaRPr lang="fr-FR" sz="11200" dirty="0"/>
          </a:p>
          <a:p>
            <a:endParaRPr lang="fr-FR" sz="11200" dirty="0"/>
          </a:p>
          <a:p>
            <a:r>
              <a:rPr lang="fr-FR" sz="11200" dirty="0"/>
              <a:t>6. Je passe 3 matières à l’écrit et 1 à l’oral.</a:t>
            </a:r>
          </a:p>
          <a:p>
            <a:r>
              <a:rPr lang="fr-FR" sz="3800" dirty="0"/>
              <a:t>	</a:t>
            </a:r>
          </a:p>
          <a:p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fr-FR" sz="8000" dirty="0"/>
              <a:t>FAUX</a:t>
            </a:r>
          </a:p>
        </p:txBody>
      </p:sp>
    </p:spTree>
    <p:extLst>
      <p:ext uri="{BB962C8B-B14F-4D97-AF65-F5344CB8AC3E}">
        <p14:creationId xmlns:p14="http://schemas.microsoft.com/office/powerpoint/2010/main" val="335421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Correction 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3"/>
          </p:nvPr>
        </p:nvSpPr>
        <p:spPr>
          <a:xfrm>
            <a:off x="1250373" y="3858768"/>
            <a:ext cx="9609668" cy="841248"/>
          </a:xfrm>
        </p:spPr>
        <p:txBody>
          <a:bodyPr>
            <a:normAutofit fontScale="25000" lnSpcReduction="20000"/>
          </a:bodyPr>
          <a:lstStyle/>
          <a:p>
            <a:endParaRPr lang="fr-FR" dirty="0"/>
          </a:p>
          <a:p>
            <a:r>
              <a:rPr lang="fr-FR" sz="3800" dirty="0"/>
              <a:t> </a:t>
            </a:r>
            <a:endParaRPr lang="fr-FR" sz="11200" dirty="0"/>
          </a:p>
          <a:p>
            <a:endParaRPr lang="fr-FR" sz="11200" dirty="0"/>
          </a:p>
          <a:p>
            <a:endParaRPr lang="fr-FR" sz="11200" dirty="0"/>
          </a:p>
          <a:p>
            <a:endParaRPr lang="fr-FR" sz="11200" dirty="0"/>
          </a:p>
          <a:p>
            <a:endParaRPr lang="fr-FR" sz="11200" dirty="0"/>
          </a:p>
          <a:p>
            <a:endParaRPr lang="fr-FR" sz="11200" dirty="0"/>
          </a:p>
          <a:p>
            <a:r>
              <a:rPr lang="fr-FR" sz="11200" dirty="0"/>
              <a:t>7. L’épreuve orale se travaille 8 jours avant l’épreuve.</a:t>
            </a:r>
          </a:p>
          <a:p>
            <a:r>
              <a:rPr lang="fr-FR" sz="3800" dirty="0"/>
              <a:t>	</a:t>
            </a:r>
          </a:p>
          <a:p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fr-FR" sz="8000" dirty="0"/>
              <a:t>FAUX</a:t>
            </a:r>
          </a:p>
        </p:txBody>
      </p:sp>
    </p:spTree>
    <p:extLst>
      <p:ext uri="{BB962C8B-B14F-4D97-AF65-F5344CB8AC3E}">
        <p14:creationId xmlns:p14="http://schemas.microsoft.com/office/powerpoint/2010/main" val="53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Correction 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3"/>
          </p:nvPr>
        </p:nvSpPr>
        <p:spPr>
          <a:xfrm>
            <a:off x="1250373" y="3858768"/>
            <a:ext cx="9609668" cy="841248"/>
          </a:xfrm>
        </p:spPr>
        <p:txBody>
          <a:bodyPr>
            <a:normAutofit fontScale="25000" lnSpcReduction="20000"/>
          </a:bodyPr>
          <a:lstStyle/>
          <a:p>
            <a:endParaRPr lang="fr-FR" dirty="0"/>
          </a:p>
          <a:p>
            <a:r>
              <a:rPr lang="fr-FR" sz="3800" dirty="0"/>
              <a:t> </a:t>
            </a:r>
            <a:endParaRPr lang="fr-FR" sz="11200" dirty="0"/>
          </a:p>
          <a:p>
            <a:endParaRPr lang="fr-FR" sz="11200" dirty="0"/>
          </a:p>
          <a:p>
            <a:endParaRPr lang="fr-FR" sz="11200" dirty="0"/>
          </a:p>
          <a:p>
            <a:endParaRPr lang="fr-FR" sz="11200" dirty="0"/>
          </a:p>
          <a:p>
            <a:endParaRPr lang="fr-FR" sz="11200" dirty="0"/>
          </a:p>
          <a:p>
            <a:r>
              <a:rPr lang="fr-FR" sz="11200" dirty="0"/>
              <a:t>8. Il me faut mon DNB pour quitter le collège.</a:t>
            </a:r>
          </a:p>
          <a:p>
            <a:r>
              <a:rPr lang="fr-FR" sz="3800" dirty="0"/>
              <a:t>	</a:t>
            </a:r>
          </a:p>
          <a:p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fr-FR" sz="8000" dirty="0"/>
              <a:t>FAUX</a:t>
            </a:r>
          </a:p>
        </p:txBody>
      </p:sp>
    </p:spTree>
    <p:extLst>
      <p:ext uri="{BB962C8B-B14F-4D97-AF65-F5344CB8AC3E}">
        <p14:creationId xmlns:p14="http://schemas.microsoft.com/office/powerpoint/2010/main" val="260618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Correction 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3"/>
          </p:nvPr>
        </p:nvSpPr>
        <p:spPr>
          <a:xfrm>
            <a:off x="1250373" y="3858768"/>
            <a:ext cx="9609668" cy="841248"/>
          </a:xfrm>
        </p:spPr>
        <p:txBody>
          <a:bodyPr>
            <a:normAutofit fontScale="25000" lnSpcReduction="20000"/>
          </a:bodyPr>
          <a:lstStyle/>
          <a:p>
            <a:endParaRPr lang="fr-FR" dirty="0"/>
          </a:p>
          <a:p>
            <a:r>
              <a:rPr lang="fr-FR" sz="3800" dirty="0"/>
              <a:t> </a:t>
            </a:r>
            <a:endParaRPr lang="fr-FR" sz="11200" dirty="0"/>
          </a:p>
          <a:p>
            <a:endParaRPr lang="fr-FR" sz="11200" dirty="0"/>
          </a:p>
          <a:p>
            <a:endParaRPr lang="fr-FR" sz="11200" dirty="0"/>
          </a:p>
          <a:p>
            <a:endParaRPr lang="fr-FR" sz="11200" dirty="0"/>
          </a:p>
          <a:p>
            <a:endParaRPr lang="fr-FR" sz="11200" dirty="0"/>
          </a:p>
          <a:p>
            <a:endParaRPr lang="fr-FR" sz="11200" dirty="0"/>
          </a:p>
          <a:p>
            <a:r>
              <a:rPr lang="fr-FR" sz="11200" dirty="0"/>
              <a:t>9. Je peux rester tranquille jusqu’au troisième trimestre, les deux premiers ne comptent pas pour ma future orientation.</a:t>
            </a:r>
          </a:p>
          <a:p>
            <a:r>
              <a:rPr lang="fr-FR" sz="3800" dirty="0"/>
              <a:t>	</a:t>
            </a:r>
          </a:p>
          <a:p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fr-FR" sz="8000" dirty="0"/>
              <a:t>FAUX</a:t>
            </a:r>
          </a:p>
        </p:txBody>
      </p:sp>
    </p:spTree>
    <p:extLst>
      <p:ext uri="{BB962C8B-B14F-4D97-AF65-F5344CB8AC3E}">
        <p14:creationId xmlns:p14="http://schemas.microsoft.com/office/powerpoint/2010/main" val="365365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Correction 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3"/>
          </p:nvPr>
        </p:nvSpPr>
        <p:spPr>
          <a:xfrm>
            <a:off x="1250373" y="3858768"/>
            <a:ext cx="9609668" cy="841248"/>
          </a:xfrm>
        </p:spPr>
        <p:txBody>
          <a:bodyPr>
            <a:normAutofit fontScale="25000" lnSpcReduction="20000"/>
          </a:bodyPr>
          <a:lstStyle/>
          <a:p>
            <a:endParaRPr lang="fr-FR" dirty="0"/>
          </a:p>
          <a:p>
            <a:r>
              <a:rPr lang="fr-FR" sz="3800" dirty="0"/>
              <a:t> </a:t>
            </a:r>
            <a:endParaRPr lang="fr-FR" sz="11200" dirty="0"/>
          </a:p>
          <a:p>
            <a:endParaRPr lang="fr-FR" sz="11200" dirty="0"/>
          </a:p>
          <a:p>
            <a:endParaRPr lang="fr-FR" sz="11200" dirty="0"/>
          </a:p>
          <a:p>
            <a:endParaRPr lang="fr-FR" sz="11200" dirty="0"/>
          </a:p>
          <a:p>
            <a:endParaRPr lang="fr-FR" sz="11200" dirty="0"/>
          </a:p>
          <a:p>
            <a:endParaRPr lang="fr-FR" sz="11200" dirty="0"/>
          </a:p>
          <a:p>
            <a:r>
              <a:rPr lang="fr-FR" sz="11200" dirty="0"/>
              <a:t>10. Je peux consulter le socle via Sacoche.</a:t>
            </a:r>
          </a:p>
          <a:p>
            <a:r>
              <a:rPr lang="fr-FR" sz="3800" dirty="0"/>
              <a:t>	</a:t>
            </a:r>
          </a:p>
          <a:p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fr-FR" sz="8000" dirty="0"/>
              <a:t>VRAI</a:t>
            </a:r>
          </a:p>
        </p:txBody>
      </p:sp>
    </p:spTree>
    <p:extLst>
      <p:ext uri="{BB962C8B-B14F-4D97-AF65-F5344CB8AC3E}">
        <p14:creationId xmlns:p14="http://schemas.microsoft.com/office/powerpoint/2010/main" val="184032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Correction 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3"/>
          </p:nvPr>
        </p:nvSpPr>
        <p:spPr>
          <a:xfrm>
            <a:off x="1250373" y="3858768"/>
            <a:ext cx="9609668" cy="841248"/>
          </a:xfrm>
        </p:spPr>
        <p:txBody>
          <a:bodyPr>
            <a:normAutofit fontScale="25000" lnSpcReduction="20000"/>
          </a:bodyPr>
          <a:lstStyle/>
          <a:p>
            <a:endParaRPr lang="fr-FR" dirty="0"/>
          </a:p>
          <a:p>
            <a:r>
              <a:rPr lang="fr-FR" sz="3800" dirty="0"/>
              <a:t> </a:t>
            </a:r>
            <a:endParaRPr lang="fr-FR" sz="11200" dirty="0"/>
          </a:p>
          <a:p>
            <a:endParaRPr lang="fr-FR" sz="11200" dirty="0"/>
          </a:p>
          <a:p>
            <a:endParaRPr lang="fr-FR" sz="11200" dirty="0"/>
          </a:p>
          <a:p>
            <a:endParaRPr lang="fr-FR" sz="11200" dirty="0"/>
          </a:p>
          <a:p>
            <a:r>
              <a:rPr lang="fr-FR" sz="11200" dirty="0"/>
              <a:t>11. Si j’ai 18/20 de moyenne générale à l’année, je ne suis pas obligé(e) de me présenter aux épreuves finales.</a:t>
            </a:r>
          </a:p>
          <a:p>
            <a:r>
              <a:rPr lang="fr-FR" sz="3800" dirty="0"/>
              <a:t>	</a:t>
            </a:r>
          </a:p>
          <a:p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fr-FR" sz="8000" dirty="0"/>
              <a:t>FAUX</a:t>
            </a:r>
          </a:p>
        </p:txBody>
      </p:sp>
    </p:spTree>
    <p:extLst>
      <p:ext uri="{BB962C8B-B14F-4D97-AF65-F5344CB8AC3E}">
        <p14:creationId xmlns:p14="http://schemas.microsoft.com/office/powerpoint/2010/main" val="310009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Correction 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3"/>
          </p:nvPr>
        </p:nvSpPr>
        <p:spPr>
          <a:xfrm>
            <a:off x="1250373" y="3858768"/>
            <a:ext cx="9609668" cy="841248"/>
          </a:xfrm>
        </p:spPr>
        <p:txBody>
          <a:bodyPr>
            <a:normAutofit fontScale="25000" lnSpcReduction="20000"/>
          </a:bodyPr>
          <a:lstStyle/>
          <a:p>
            <a:endParaRPr lang="fr-FR" dirty="0"/>
          </a:p>
          <a:p>
            <a:r>
              <a:rPr lang="fr-FR" sz="3800" dirty="0"/>
              <a:t> </a:t>
            </a:r>
            <a:endParaRPr lang="fr-FR" sz="11200" dirty="0"/>
          </a:p>
          <a:p>
            <a:endParaRPr lang="fr-FR" sz="11200" dirty="0"/>
          </a:p>
          <a:p>
            <a:endParaRPr lang="fr-FR" sz="11200" dirty="0"/>
          </a:p>
          <a:p>
            <a:endParaRPr lang="fr-FR" sz="11200" dirty="0"/>
          </a:p>
          <a:p>
            <a:endParaRPr lang="fr-FR" sz="11200" dirty="0"/>
          </a:p>
          <a:p>
            <a:endParaRPr lang="fr-FR" sz="11200" dirty="0"/>
          </a:p>
          <a:p>
            <a:r>
              <a:rPr lang="fr-FR" sz="11200" dirty="0"/>
              <a:t>12. Je dois faire des fiches de révisions tout au long de l’année.</a:t>
            </a:r>
          </a:p>
          <a:p>
            <a:r>
              <a:rPr lang="fr-FR" sz="3800" dirty="0"/>
              <a:t>	</a:t>
            </a:r>
          </a:p>
          <a:p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fr-FR" sz="8000" dirty="0"/>
              <a:t>VRAI</a:t>
            </a:r>
          </a:p>
        </p:txBody>
      </p:sp>
    </p:spTree>
    <p:extLst>
      <p:ext uri="{BB962C8B-B14F-4D97-AF65-F5344CB8AC3E}">
        <p14:creationId xmlns:p14="http://schemas.microsoft.com/office/powerpoint/2010/main" val="234952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Correction 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3"/>
          </p:nvPr>
        </p:nvSpPr>
        <p:spPr>
          <a:xfrm>
            <a:off x="1250373" y="3858768"/>
            <a:ext cx="9609668" cy="841248"/>
          </a:xfrm>
        </p:spPr>
        <p:txBody>
          <a:bodyPr>
            <a:normAutofit fontScale="25000" lnSpcReduction="20000"/>
          </a:bodyPr>
          <a:lstStyle/>
          <a:p>
            <a:endParaRPr lang="fr-FR" dirty="0"/>
          </a:p>
          <a:p>
            <a:r>
              <a:rPr lang="fr-FR" sz="3800" dirty="0"/>
              <a:t> </a:t>
            </a:r>
            <a:endParaRPr lang="fr-FR" sz="11200" dirty="0"/>
          </a:p>
          <a:p>
            <a:endParaRPr lang="fr-FR" sz="11200" dirty="0"/>
          </a:p>
          <a:p>
            <a:endParaRPr lang="fr-FR" sz="11200" dirty="0"/>
          </a:p>
          <a:p>
            <a:endParaRPr lang="fr-FR" sz="11200" dirty="0"/>
          </a:p>
          <a:p>
            <a:endParaRPr lang="fr-FR" sz="11200" dirty="0"/>
          </a:p>
          <a:p>
            <a:endParaRPr lang="fr-FR" sz="11200" dirty="0"/>
          </a:p>
          <a:p>
            <a:r>
              <a:rPr lang="fr-FR" sz="11200" dirty="0"/>
              <a:t>13. Je peux demander à redoubler ma troisième si je ne me sens pas prêt(e) à quitter le collège même si j’ai eu mon DNB.</a:t>
            </a:r>
          </a:p>
          <a:p>
            <a:r>
              <a:rPr lang="fr-FR" sz="3800" dirty="0"/>
              <a:t>	</a:t>
            </a:r>
          </a:p>
          <a:p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fr-FR" sz="8000" dirty="0"/>
              <a:t>VRAI</a:t>
            </a:r>
          </a:p>
        </p:txBody>
      </p:sp>
    </p:spTree>
    <p:extLst>
      <p:ext uri="{BB962C8B-B14F-4D97-AF65-F5344CB8AC3E}">
        <p14:creationId xmlns:p14="http://schemas.microsoft.com/office/powerpoint/2010/main" val="239769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Correction 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3"/>
          </p:nvPr>
        </p:nvSpPr>
        <p:spPr>
          <a:xfrm>
            <a:off x="1250373" y="3858768"/>
            <a:ext cx="9609668" cy="841248"/>
          </a:xfrm>
        </p:spPr>
        <p:txBody>
          <a:bodyPr>
            <a:normAutofit fontScale="25000" lnSpcReduction="20000"/>
          </a:bodyPr>
          <a:lstStyle/>
          <a:p>
            <a:endParaRPr lang="fr-FR" dirty="0"/>
          </a:p>
          <a:p>
            <a:r>
              <a:rPr lang="fr-FR" sz="3800" dirty="0"/>
              <a:t> </a:t>
            </a:r>
            <a:endParaRPr lang="fr-FR" sz="11200" dirty="0"/>
          </a:p>
          <a:p>
            <a:endParaRPr lang="fr-FR" sz="11200" dirty="0"/>
          </a:p>
          <a:p>
            <a:endParaRPr lang="fr-FR" sz="11200" dirty="0"/>
          </a:p>
          <a:p>
            <a:endParaRPr lang="fr-FR" sz="11200" dirty="0"/>
          </a:p>
          <a:p>
            <a:endParaRPr lang="fr-FR" sz="11200" dirty="0"/>
          </a:p>
          <a:p>
            <a:endParaRPr lang="fr-FR" sz="11200" dirty="0"/>
          </a:p>
          <a:p>
            <a:r>
              <a:rPr lang="fr-FR" sz="11200" dirty="0"/>
              <a:t>14. La </a:t>
            </a:r>
            <a:r>
              <a:rPr lang="fr-FR" sz="11200" dirty="0" err="1"/>
              <a:t>PsyEN</a:t>
            </a:r>
            <a:r>
              <a:rPr lang="fr-FR" sz="11200" dirty="0"/>
              <a:t> est l’ancienne conseillère d’orientation personnelle.</a:t>
            </a:r>
          </a:p>
          <a:p>
            <a:r>
              <a:rPr lang="fr-FR" sz="3800" dirty="0"/>
              <a:t>	</a:t>
            </a:r>
          </a:p>
          <a:p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fr-FR" sz="8000" dirty="0"/>
              <a:t>FAUX</a:t>
            </a:r>
          </a:p>
        </p:txBody>
      </p:sp>
    </p:spTree>
    <p:extLst>
      <p:ext uri="{BB962C8B-B14F-4D97-AF65-F5344CB8AC3E}">
        <p14:creationId xmlns:p14="http://schemas.microsoft.com/office/powerpoint/2010/main" val="252001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Mme Dumaine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Me contacter : </a:t>
            </a:r>
          </a:p>
          <a:p>
            <a:pPr lvl="1"/>
            <a:r>
              <a:rPr lang="fr-FR" dirty="0">
                <a:hlinkClick r:id="rId2"/>
              </a:rPr>
              <a:t>dumaine.marie2@gmail.com</a:t>
            </a:r>
            <a:endParaRPr lang="fr-FR" dirty="0"/>
          </a:p>
          <a:p>
            <a:pPr lvl="1"/>
            <a:r>
              <a:rPr lang="fr-FR" dirty="0"/>
              <a:t>Site internet : </a:t>
            </a:r>
            <a:r>
              <a:rPr lang="fr-FR" dirty="0">
                <a:hlinkClick r:id="rId3"/>
              </a:rPr>
              <a:t>http://lewebpedagogique.com/encoursdefrancais/</a:t>
            </a:r>
            <a:endParaRPr lang="fr-FR" dirty="0"/>
          </a:p>
          <a:p>
            <a:pPr lvl="1"/>
            <a:r>
              <a:rPr lang="fr-FR" dirty="0"/>
              <a:t>PRONOTE : Communication &gt; Discussions &gt; Nouvelle discussion</a:t>
            </a:r>
          </a:p>
          <a:p>
            <a:pPr marL="457200" lvl="1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8346500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Correction 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3"/>
          </p:nvPr>
        </p:nvSpPr>
        <p:spPr>
          <a:xfrm>
            <a:off x="1250373" y="3858768"/>
            <a:ext cx="9609668" cy="841248"/>
          </a:xfrm>
        </p:spPr>
        <p:txBody>
          <a:bodyPr>
            <a:normAutofit fontScale="25000" lnSpcReduction="20000"/>
          </a:bodyPr>
          <a:lstStyle/>
          <a:p>
            <a:endParaRPr lang="fr-FR" dirty="0"/>
          </a:p>
          <a:p>
            <a:r>
              <a:rPr lang="fr-FR" sz="3800" dirty="0"/>
              <a:t> </a:t>
            </a:r>
            <a:endParaRPr lang="fr-FR" sz="11200" dirty="0"/>
          </a:p>
          <a:p>
            <a:endParaRPr lang="fr-FR" sz="11200" dirty="0"/>
          </a:p>
          <a:p>
            <a:endParaRPr lang="fr-FR" sz="11200" dirty="0"/>
          </a:p>
          <a:p>
            <a:endParaRPr lang="fr-FR" sz="11200" dirty="0"/>
          </a:p>
          <a:p>
            <a:endParaRPr lang="fr-FR" sz="11200" dirty="0"/>
          </a:p>
          <a:p>
            <a:r>
              <a:rPr lang="fr-FR" sz="11200" dirty="0"/>
              <a:t>15. Le calendrier de l’année de troisième est très important.</a:t>
            </a:r>
          </a:p>
          <a:p>
            <a:r>
              <a:rPr lang="fr-FR" sz="3800" dirty="0"/>
              <a:t>	</a:t>
            </a:r>
          </a:p>
          <a:p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fr-FR" sz="8000" dirty="0"/>
              <a:t>VRAI</a:t>
            </a:r>
          </a:p>
        </p:txBody>
      </p:sp>
    </p:spTree>
    <p:extLst>
      <p:ext uri="{BB962C8B-B14F-4D97-AF65-F5344CB8AC3E}">
        <p14:creationId xmlns:p14="http://schemas.microsoft.com/office/powerpoint/2010/main" val="349930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Correction 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3"/>
          </p:nvPr>
        </p:nvSpPr>
        <p:spPr>
          <a:xfrm>
            <a:off x="1250373" y="3858768"/>
            <a:ext cx="9609668" cy="841248"/>
          </a:xfrm>
        </p:spPr>
        <p:txBody>
          <a:bodyPr>
            <a:normAutofit fontScale="25000" lnSpcReduction="20000"/>
          </a:bodyPr>
          <a:lstStyle/>
          <a:p>
            <a:endParaRPr lang="fr-FR" dirty="0"/>
          </a:p>
          <a:p>
            <a:r>
              <a:rPr lang="fr-FR" sz="3800" dirty="0"/>
              <a:t> </a:t>
            </a:r>
            <a:endParaRPr lang="fr-FR" sz="11200" dirty="0"/>
          </a:p>
          <a:p>
            <a:endParaRPr lang="fr-FR" sz="11200" dirty="0"/>
          </a:p>
          <a:p>
            <a:endParaRPr lang="fr-FR" sz="11200" dirty="0"/>
          </a:p>
          <a:p>
            <a:endParaRPr lang="fr-FR" sz="11200" dirty="0"/>
          </a:p>
          <a:p>
            <a:endParaRPr lang="fr-FR" sz="11200" dirty="0"/>
          </a:p>
          <a:p>
            <a:endParaRPr lang="fr-FR" sz="11200" dirty="0"/>
          </a:p>
          <a:p>
            <a:r>
              <a:rPr lang="fr-FR" sz="11200" dirty="0"/>
              <a:t>16. Tous les renseignements me seront donnés au collège, je n’ai pas besoin de me documenter de mon côté sur l’orientation.</a:t>
            </a:r>
          </a:p>
          <a:p>
            <a:r>
              <a:rPr lang="fr-FR" sz="3800" dirty="0"/>
              <a:t>	</a:t>
            </a:r>
          </a:p>
          <a:p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fr-FR" sz="8000" dirty="0"/>
              <a:t>FAUX</a:t>
            </a:r>
          </a:p>
        </p:txBody>
      </p:sp>
    </p:spTree>
    <p:extLst>
      <p:ext uri="{BB962C8B-B14F-4D97-AF65-F5344CB8AC3E}">
        <p14:creationId xmlns:p14="http://schemas.microsoft.com/office/powerpoint/2010/main" val="413974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Correction 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3"/>
          </p:nvPr>
        </p:nvSpPr>
        <p:spPr>
          <a:xfrm>
            <a:off x="1177637" y="4201668"/>
            <a:ext cx="9609668" cy="841248"/>
          </a:xfrm>
        </p:spPr>
        <p:txBody>
          <a:bodyPr>
            <a:normAutofit fontScale="25000" lnSpcReduction="20000"/>
          </a:bodyPr>
          <a:lstStyle/>
          <a:p>
            <a:endParaRPr lang="fr-FR" dirty="0"/>
          </a:p>
          <a:p>
            <a:r>
              <a:rPr lang="fr-FR" sz="3800" dirty="0"/>
              <a:t> </a:t>
            </a:r>
            <a:endParaRPr lang="fr-FR" sz="11200" dirty="0"/>
          </a:p>
          <a:p>
            <a:endParaRPr lang="fr-FR" sz="11200" dirty="0"/>
          </a:p>
          <a:p>
            <a:endParaRPr lang="fr-FR" sz="11200" dirty="0"/>
          </a:p>
          <a:p>
            <a:endParaRPr lang="fr-FR" sz="11200" dirty="0"/>
          </a:p>
          <a:p>
            <a:endParaRPr lang="fr-FR" sz="11200" dirty="0"/>
          </a:p>
          <a:p>
            <a:endParaRPr lang="fr-FR" sz="11200" dirty="0"/>
          </a:p>
          <a:p>
            <a:r>
              <a:rPr lang="fr-FR" sz="11200" dirty="0"/>
              <a:t>17. Ma professeure principale ne me sera d’aucun secours cette année, ce n’est pas la peine de lui faire part de mes questions ou de mes problèmes.</a:t>
            </a:r>
          </a:p>
          <a:p>
            <a:r>
              <a:rPr lang="fr-FR" sz="3800" dirty="0"/>
              <a:t>	</a:t>
            </a:r>
          </a:p>
          <a:p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fr-FR" sz="8000" dirty="0"/>
              <a:t>FAUX</a:t>
            </a:r>
          </a:p>
        </p:txBody>
      </p:sp>
    </p:spTree>
    <p:extLst>
      <p:ext uri="{BB962C8B-B14F-4D97-AF65-F5344CB8AC3E}">
        <p14:creationId xmlns:p14="http://schemas.microsoft.com/office/powerpoint/2010/main" val="40478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Correction 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3"/>
          </p:nvPr>
        </p:nvSpPr>
        <p:spPr>
          <a:xfrm>
            <a:off x="1188027" y="4049775"/>
            <a:ext cx="9609668" cy="841248"/>
          </a:xfrm>
        </p:spPr>
        <p:txBody>
          <a:bodyPr>
            <a:normAutofit fontScale="25000" lnSpcReduction="20000"/>
          </a:bodyPr>
          <a:lstStyle/>
          <a:p>
            <a:endParaRPr lang="fr-FR" dirty="0"/>
          </a:p>
          <a:p>
            <a:r>
              <a:rPr lang="fr-FR" sz="3800" dirty="0"/>
              <a:t> </a:t>
            </a:r>
            <a:endParaRPr lang="fr-FR" sz="11200" dirty="0"/>
          </a:p>
          <a:p>
            <a:endParaRPr lang="fr-FR" sz="11200" dirty="0"/>
          </a:p>
          <a:p>
            <a:endParaRPr lang="fr-FR" sz="11200" dirty="0"/>
          </a:p>
          <a:p>
            <a:endParaRPr lang="fr-FR" sz="11200" dirty="0"/>
          </a:p>
          <a:p>
            <a:endParaRPr lang="fr-FR" sz="11200" dirty="0"/>
          </a:p>
          <a:p>
            <a:endParaRPr lang="fr-FR" sz="11200" dirty="0"/>
          </a:p>
          <a:p>
            <a:r>
              <a:rPr lang="fr-FR" sz="11200" dirty="0"/>
              <a:t>18. Je peux discuter avec d’autres </a:t>
            </a:r>
            <a:r>
              <a:rPr lang="fr-FR" sz="11200" dirty="0" err="1"/>
              <a:t>professeur.e.s</a:t>
            </a:r>
            <a:r>
              <a:rPr lang="fr-FR" sz="11200" dirty="0"/>
              <a:t> ou membres de l’équipe éducative ou ma famille et mes </a:t>
            </a:r>
            <a:r>
              <a:rPr lang="fr-FR" sz="11200" dirty="0" err="1"/>
              <a:t>ami.e.s</a:t>
            </a:r>
            <a:r>
              <a:rPr lang="fr-FR" sz="11200" dirty="0"/>
              <a:t> de mon projet d’orientation.</a:t>
            </a:r>
          </a:p>
          <a:p>
            <a:r>
              <a:rPr lang="fr-FR" sz="3800" dirty="0"/>
              <a:t>	</a:t>
            </a:r>
          </a:p>
          <a:p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fr-FR" sz="8000" dirty="0"/>
              <a:t>VRAI</a:t>
            </a:r>
          </a:p>
        </p:txBody>
      </p:sp>
    </p:spTree>
    <p:extLst>
      <p:ext uri="{BB962C8B-B14F-4D97-AF65-F5344CB8AC3E}">
        <p14:creationId xmlns:p14="http://schemas.microsoft.com/office/powerpoint/2010/main" val="137600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Correction 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3"/>
          </p:nvPr>
        </p:nvSpPr>
        <p:spPr>
          <a:xfrm>
            <a:off x="1250373" y="3858768"/>
            <a:ext cx="9609668" cy="841248"/>
          </a:xfrm>
        </p:spPr>
        <p:txBody>
          <a:bodyPr>
            <a:normAutofit fontScale="25000" lnSpcReduction="20000"/>
          </a:bodyPr>
          <a:lstStyle/>
          <a:p>
            <a:endParaRPr lang="fr-FR" dirty="0"/>
          </a:p>
          <a:p>
            <a:r>
              <a:rPr lang="fr-FR" sz="3800" dirty="0"/>
              <a:t> </a:t>
            </a:r>
            <a:endParaRPr lang="fr-FR" sz="11200" dirty="0"/>
          </a:p>
          <a:p>
            <a:endParaRPr lang="fr-FR" sz="11200" dirty="0"/>
          </a:p>
          <a:p>
            <a:endParaRPr lang="fr-FR" sz="11200" dirty="0"/>
          </a:p>
          <a:p>
            <a:endParaRPr lang="fr-FR" sz="11200" dirty="0"/>
          </a:p>
          <a:p>
            <a:endParaRPr lang="fr-FR" sz="11200" dirty="0"/>
          </a:p>
          <a:p>
            <a:endParaRPr lang="fr-FR" sz="11200" dirty="0"/>
          </a:p>
          <a:p>
            <a:r>
              <a:rPr lang="fr-FR" sz="11200" dirty="0"/>
              <a:t>19. La seconde GT est la seule voie après la troisième.</a:t>
            </a:r>
          </a:p>
          <a:p>
            <a:r>
              <a:rPr lang="fr-FR" sz="3800" dirty="0"/>
              <a:t>	</a:t>
            </a:r>
          </a:p>
          <a:p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fr-FR" sz="8000" dirty="0"/>
              <a:t>FAUX</a:t>
            </a:r>
          </a:p>
        </p:txBody>
      </p:sp>
    </p:spTree>
    <p:extLst>
      <p:ext uri="{BB962C8B-B14F-4D97-AF65-F5344CB8AC3E}">
        <p14:creationId xmlns:p14="http://schemas.microsoft.com/office/powerpoint/2010/main" val="23889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Correction 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3"/>
          </p:nvPr>
        </p:nvSpPr>
        <p:spPr>
          <a:xfrm>
            <a:off x="1250373" y="3858768"/>
            <a:ext cx="9609668" cy="841248"/>
          </a:xfrm>
        </p:spPr>
        <p:txBody>
          <a:bodyPr>
            <a:normAutofit fontScale="25000" lnSpcReduction="20000"/>
          </a:bodyPr>
          <a:lstStyle/>
          <a:p>
            <a:endParaRPr lang="fr-FR" dirty="0"/>
          </a:p>
          <a:p>
            <a:r>
              <a:rPr lang="fr-FR" sz="3800" dirty="0"/>
              <a:t> </a:t>
            </a:r>
            <a:endParaRPr lang="fr-FR" sz="11200" dirty="0"/>
          </a:p>
          <a:p>
            <a:endParaRPr lang="fr-FR" sz="11200" dirty="0"/>
          </a:p>
          <a:p>
            <a:endParaRPr lang="fr-FR" sz="11200" dirty="0"/>
          </a:p>
          <a:p>
            <a:endParaRPr lang="fr-FR" sz="11200" dirty="0"/>
          </a:p>
          <a:p>
            <a:endParaRPr lang="fr-FR" sz="11200" dirty="0"/>
          </a:p>
          <a:p>
            <a:endParaRPr lang="fr-FR" sz="11200" dirty="0"/>
          </a:p>
          <a:p>
            <a:r>
              <a:rPr lang="fr-FR" sz="11200" dirty="0"/>
              <a:t>20. Si je choisis une filière professionnelle, seul l’apprentissage est possible.</a:t>
            </a:r>
          </a:p>
          <a:p>
            <a:r>
              <a:rPr lang="fr-FR" sz="3800" dirty="0"/>
              <a:t>	</a:t>
            </a:r>
          </a:p>
          <a:p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fr-FR" sz="8000" dirty="0"/>
              <a:t>FAUX</a:t>
            </a:r>
          </a:p>
        </p:txBody>
      </p:sp>
    </p:spTree>
    <p:extLst>
      <p:ext uri="{BB962C8B-B14F-4D97-AF65-F5344CB8AC3E}">
        <p14:creationId xmlns:p14="http://schemas.microsoft.com/office/powerpoint/2010/main" val="385729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 faire après la troisième ?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183606"/>
            <a:ext cx="5343525" cy="3114675"/>
          </a:xfrm>
        </p:spPr>
      </p:pic>
    </p:spTree>
    <p:extLst>
      <p:ext uri="{BB962C8B-B14F-4D97-AF65-F5344CB8AC3E}">
        <p14:creationId xmlns:p14="http://schemas.microsoft.com/office/powerpoint/2010/main" val="3577953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FD8E0D-CC78-D649-BA1E-8E1F992A9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749821" cy="1049235"/>
          </a:xfrm>
        </p:spPr>
        <p:txBody>
          <a:bodyPr/>
          <a:lstStyle/>
          <a:p>
            <a:r>
              <a:rPr lang="fr-FR" dirty="0"/>
              <a:t>Où je me situe en ce début d’année scolaire ?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1EB2019-AC17-814D-B427-A4ADAB4AB9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2326" y="2016125"/>
            <a:ext cx="4881672" cy="3449638"/>
          </a:xfrm>
        </p:spPr>
      </p:pic>
    </p:spTree>
    <p:extLst>
      <p:ext uri="{BB962C8B-B14F-4D97-AF65-F5344CB8AC3E}">
        <p14:creationId xmlns:p14="http://schemas.microsoft.com/office/powerpoint/2010/main" val="16389583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AE0DDA-FAD4-134C-8962-C605CD5AD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présentation de l’année scolaire de 3ème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7F7FBD1-83EA-2648-B891-37F5C9183A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2326" y="2016125"/>
            <a:ext cx="4881672" cy="3449638"/>
          </a:xfrm>
        </p:spPr>
      </p:pic>
    </p:spTree>
    <p:extLst>
      <p:ext uri="{BB962C8B-B14F-4D97-AF65-F5344CB8AC3E}">
        <p14:creationId xmlns:p14="http://schemas.microsoft.com/office/powerpoint/2010/main" val="42274025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Des questions ?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5945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papiers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452562" y="2518460"/>
            <a:ext cx="4800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De nombreux documents en troisième ….</a:t>
            </a:r>
          </a:p>
          <a:p>
            <a:endParaRPr lang="fr-FR" sz="2000" dirty="0"/>
          </a:p>
          <a:p>
            <a:r>
              <a:rPr lang="fr-FR" sz="2000" dirty="0"/>
              <a:t>….munissez- vous d’une pochette ou d’un </a:t>
            </a:r>
          </a:p>
          <a:p>
            <a:endParaRPr lang="fr-FR" sz="2000" dirty="0"/>
          </a:p>
          <a:p>
            <a:r>
              <a:rPr lang="fr-FR" sz="2000" dirty="0"/>
              <a:t>cahier à vues afin de les conserver </a:t>
            </a:r>
          </a:p>
          <a:p>
            <a:endParaRPr lang="fr-FR" sz="2000" dirty="0"/>
          </a:p>
          <a:p>
            <a:r>
              <a:rPr lang="fr-FR" sz="2000" dirty="0"/>
              <a:t>précieusement !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96E2EB73-9D26-D642-8DB0-76BEAA3793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4701" y="2101130"/>
            <a:ext cx="2562007" cy="3382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4494427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règlement intérieur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 quizz du règlement intérieur du collège : à conserver précieusement !</a:t>
            </a:r>
          </a:p>
        </p:txBody>
      </p:sp>
    </p:spTree>
    <p:extLst>
      <p:ext uri="{BB962C8B-B14F-4D97-AF65-F5344CB8AC3E}">
        <p14:creationId xmlns:p14="http://schemas.microsoft.com/office/powerpoint/2010/main" val="3114401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Bonne année scolaire </a:t>
            </a: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2023-2024</a:t>
            </a:r>
          </a:p>
          <a:p>
            <a:r>
              <a:rPr lang="fr-FR" dirty="0"/>
              <a:t>A  TOUTES ET TOUS !!!</a:t>
            </a:r>
          </a:p>
        </p:txBody>
      </p:sp>
    </p:spTree>
    <p:extLst>
      <p:ext uri="{BB962C8B-B14F-4D97-AF65-F5344CB8AC3E}">
        <p14:creationId xmlns:p14="http://schemas.microsoft.com/office/powerpoint/2010/main" val="346720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airplan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Une année importante pour l’orientation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…que faire après ma troisième ??? </a:t>
            </a:r>
          </a:p>
        </p:txBody>
      </p:sp>
    </p:spTree>
    <p:extLst>
      <p:ext uri="{BB962C8B-B14F-4D97-AF65-F5344CB8AC3E}">
        <p14:creationId xmlns:p14="http://schemas.microsoft.com/office/powerpoint/2010/main" val="230182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Questionnaire sur la troisième !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FR" dirty="0"/>
              <a:t>A vous de jouer !</a:t>
            </a:r>
          </a:p>
          <a:p>
            <a:r>
              <a:rPr lang="fr-FR" dirty="0"/>
              <a:t>Cochez les cases selon que vous pensez que l’affirmation dans la colonne de gauche est vraie ou fausse !</a:t>
            </a:r>
          </a:p>
          <a:p>
            <a:r>
              <a:rPr lang="fr-FR" dirty="0"/>
              <a:t>Bonne chance !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5" name="Espace réservé du contenu 4">
            <a:hlinkClick r:id="rId2" action="ppaction://hlinkfile"/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850" y="2011362"/>
            <a:ext cx="2765057" cy="3895921"/>
          </a:xfrm>
        </p:spPr>
      </p:pic>
    </p:spTree>
    <p:extLst>
      <p:ext uri="{BB962C8B-B14F-4D97-AF65-F5344CB8AC3E}">
        <p14:creationId xmlns:p14="http://schemas.microsoft.com/office/powerpoint/2010/main" val="213926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Correction 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3"/>
          </p:nvPr>
        </p:nvSpPr>
        <p:spPr/>
        <p:txBody>
          <a:bodyPr>
            <a:normAutofit fontScale="70000" lnSpcReduction="20000"/>
          </a:bodyPr>
          <a:lstStyle/>
          <a:p>
            <a:endParaRPr lang="fr-FR" dirty="0"/>
          </a:p>
          <a:p>
            <a:r>
              <a:rPr lang="fr-FR" sz="3800" dirty="0"/>
              <a:t> 1. Je passe le DNB en fin d'année.	</a:t>
            </a:r>
          </a:p>
          <a:p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fr-FR" sz="8000" dirty="0"/>
              <a:t>VRAI</a:t>
            </a:r>
          </a:p>
        </p:txBody>
      </p:sp>
    </p:spTree>
    <p:extLst>
      <p:ext uri="{BB962C8B-B14F-4D97-AF65-F5344CB8AC3E}">
        <p14:creationId xmlns:p14="http://schemas.microsoft.com/office/powerpoint/2010/main" val="21800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Correction 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3"/>
          </p:nvPr>
        </p:nvSpPr>
        <p:spPr/>
        <p:txBody>
          <a:bodyPr>
            <a:normAutofit fontScale="25000" lnSpcReduction="20000"/>
          </a:bodyPr>
          <a:lstStyle/>
          <a:p>
            <a:endParaRPr lang="fr-FR" dirty="0"/>
          </a:p>
          <a:p>
            <a:r>
              <a:rPr lang="fr-FR" sz="3800" dirty="0"/>
              <a:t> </a:t>
            </a:r>
            <a:endParaRPr lang="fr-FR" sz="11200" dirty="0"/>
          </a:p>
          <a:p>
            <a:r>
              <a:rPr lang="fr-FR" sz="11200" dirty="0"/>
              <a:t> 2. Il s'agit d'un examen propre au collège André Malraux.	</a:t>
            </a:r>
          </a:p>
          <a:p>
            <a:r>
              <a:rPr lang="fr-FR" sz="3800" dirty="0"/>
              <a:t>	</a:t>
            </a:r>
          </a:p>
          <a:p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fr-FR" sz="8000" dirty="0"/>
              <a:t>FAUX</a:t>
            </a:r>
          </a:p>
        </p:txBody>
      </p:sp>
    </p:spTree>
    <p:extLst>
      <p:ext uri="{BB962C8B-B14F-4D97-AF65-F5344CB8AC3E}">
        <p14:creationId xmlns:p14="http://schemas.microsoft.com/office/powerpoint/2010/main" val="38459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Correction 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3"/>
          </p:nvPr>
        </p:nvSpPr>
        <p:spPr>
          <a:xfrm>
            <a:off x="1250373" y="3858768"/>
            <a:ext cx="9609668" cy="841248"/>
          </a:xfrm>
        </p:spPr>
        <p:txBody>
          <a:bodyPr>
            <a:normAutofit fontScale="25000" lnSpcReduction="20000"/>
          </a:bodyPr>
          <a:lstStyle/>
          <a:p>
            <a:endParaRPr lang="fr-FR" dirty="0"/>
          </a:p>
          <a:p>
            <a:r>
              <a:rPr lang="fr-FR" sz="3800" dirty="0"/>
              <a:t> </a:t>
            </a:r>
            <a:endParaRPr lang="fr-FR" sz="11200" dirty="0"/>
          </a:p>
          <a:p>
            <a:endParaRPr lang="fr-FR" sz="11200" dirty="0"/>
          </a:p>
          <a:p>
            <a:endParaRPr lang="fr-FR" sz="11200" dirty="0"/>
          </a:p>
          <a:p>
            <a:endParaRPr lang="fr-FR" sz="11200" dirty="0"/>
          </a:p>
          <a:p>
            <a:endParaRPr lang="fr-FR" sz="11200" dirty="0"/>
          </a:p>
          <a:p>
            <a:endParaRPr lang="fr-FR" sz="11200" dirty="0"/>
          </a:p>
          <a:p>
            <a:r>
              <a:rPr lang="fr-FR" sz="11200" dirty="0"/>
              <a:t>3. Il me suffit de travailler pour l’examen, le reste de l’année je suis tranquille</a:t>
            </a:r>
          </a:p>
          <a:p>
            <a:r>
              <a:rPr lang="fr-FR" sz="3800" dirty="0"/>
              <a:t>	</a:t>
            </a:r>
          </a:p>
          <a:p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fr-FR" sz="8000" dirty="0"/>
              <a:t>FAUX</a:t>
            </a:r>
          </a:p>
        </p:txBody>
      </p:sp>
    </p:spTree>
    <p:extLst>
      <p:ext uri="{BB962C8B-B14F-4D97-AF65-F5344CB8AC3E}">
        <p14:creationId xmlns:p14="http://schemas.microsoft.com/office/powerpoint/2010/main" val="245618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Correction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/>
              <a:t>4. Toutes les disciplines sont aussi importantes pour l’évaluation par compétences.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fr-FR" sz="5400" dirty="0"/>
              <a:t>VRAI</a:t>
            </a:r>
          </a:p>
        </p:txBody>
      </p:sp>
    </p:spTree>
    <p:extLst>
      <p:ext uri="{BB962C8B-B14F-4D97-AF65-F5344CB8AC3E}">
        <p14:creationId xmlns:p14="http://schemas.microsoft.com/office/powerpoint/2010/main" val="124652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Galerie">
  <a:themeElements>
    <a:clrScheme name="Galerie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ie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e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1183</TotalTime>
  <Words>575</Words>
  <Application>Microsoft Macintosh PowerPoint</Application>
  <PresentationFormat>Grand écran</PresentationFormat>
  <Paragraphs>227</Paragraphs>
  <Slides>31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5" baseType="lpstr">
      <vt:lpstr>Arial</vt:lpstr>
      <vt:lpstr>Gill Sans MT</vt:lpstr>
      <vt:lpstr>Wingdings</vt:lpstr>
      <vt:lpstr>Galerie</vt:lpstr>
      <vt:lpstr>Rentrée 2023</vt:lpstr>
      <vt:lpstr>Mme Dumaine</vt:lpstr>
      <vt:lpstr>Les papiers</vt:lpstr>
      <vt:lpstr>Une année importante pour l’orientation</vt:lpstr>
      <vt:lpstr>Questionnaire sur la troisième !</vt:lpstr>
      <vt:lpstr>Correction </vt:lpstr>
      <vt:lpstr>Correction </vt:lpstr>
      <vt:lpstr>Correction </vt:lpstr>
      <vt:lpstr>Correction</vt:lpstr>
      <vt:lpstr>Correction </vt:lpstr>
      <vt:lpstr>Correction </vt:lpstr>
      <vt:lpstr>Correction </vt:lpstr>
      <vt:lpstr>Correction </vt:lpstr>
      <vt:lpstr>Correction </vt:lpstr>
      <vt:lpstr>Correction </vt:lpstr>
      <vt:lpstr>Correction </vt:lpstr>
      <vt:lpstr>Correction </vt:lpstr>
      <vt:lpstr>Correction </vt:lpstr>
      <vt:lpstr>Correction </vt:lpstr>
      <vt:lpstr>Correction </vt:lpstr>
      <vt:lpstr>Correction </vt:lpstr>
      <vt:lpstr>Correction </vt:lpstr>
      <vt:lpstr>Correction </vt:lpstr>
      <vt:lpstr>Correction </vt:lpstr>
      <vt:lpstr>Correction </vt:lpstr>
      <vt:lpstr>Que faire après la troisième ?</vt:lpstr>
      <vt:lpstr>Où je me situe en ce début d’année scolaire ?</vt:lpstr>
      <vt:lpstr>La présentation de l’année scolaire de 3ème</vt:lpstr>
      <vt:lpstr>Des questions ?</vt:lpstr>
      <vt:lpstr>Le règlement intérieur</vt:lpstr>
      <vt:lpstr>Bonne année scolaire 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Rentrée 2015</dc:title>
  <dc:creator>Marie Dumaine</dc:creator>
  <cp:lastModifiedBy>Marie Dumaine</cp:lastModifiedBy>
  <cp:revision>17</cp:revision>
  <dcterms:created xsi:type="dcterms:W3CDTF">2015-08-29T09:19:44Z</dcterms:created>
  <dcterms:modified xsi:type="dcterms:W3CDTF">2023-09-03T13:24:00Z</dcterms:modified>
</cp:coreProperties>
</file>