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102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18B67E-3A5A-48C9-80CB-4BCA4D253C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50ECCF7-5EBF-42C4-BC56-917CF59D4B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C88A4A5-FE4D-4612-B787-886EE5C78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5F454-A9E2-4BD9-814E-2AD6CA58FD09}" type="datetimeFigureOut">
              <a:rPr lang="fr-FR" smtClean="0"/>
              <a:t>14/11/2017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A401BA2-3E17-4E01-924C-B31A67586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8112CE8-33EE-4C3C-AB86-FEF1B4209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A867-3D78-4D06-8786-5E642A2235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8859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2B7FAF-614A-44CF-82C8-6467AF24B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FD8F67D-23EA-4F08-9ACA-72883A5CEC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F0D2DF7-A221-4A87-A317-E46E1FE19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5F454-A9E2-4BD9-814E-2AD6CA58FD09}" type="datetimeFigureOut">
              <a:rPr lang="fr-FR" smtClean="0"/>
              <a:t>14/11/2017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29360B1-1863-4704-A285-D781B321C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3B0B8B-6E59-4D0D-8C49-008F873E8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A867-3D78-4D06-8786-5E642A2235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9377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73FE5AC-14C7-4402-8817-7AAE7C6EA3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56218A8-47A5-44F9-B387-8327981365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C471148-7387-434E-8990-F45FAA699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5F454-A9E2-4BD9-814E-2AD6CA58FD09}" type="datetimeFigureOut">
              <a:rPr lang="fr-FR" smtClean="0"/>
              <a:t>14/11/2017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AF30672-F0EF-4008-BA11-7ABFCF57E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10DB660-F3A9-4317-ADBE-67537F6F5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A867-3D78-4D06-8786-5E642A2235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4287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51CE94-DECF-4602-A4C0-F07FE0031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498BD83-286E-42D2-82EE-CCDDB4565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E82C84B-7A04-4E98-928C-C3FF22137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5F454-A9E2-4BD9-814E-2AD6CA58FD09}" type="datetimeFigureOut">
              <a:rPr lang="fr-FR" smtClean="0"/>
              <a:t>14/11/2017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19A396E-BE55-4168-8DA8-2D2F917AA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40120B-B0B9-4970-94D6-D82C0F580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A867-3D78-4D06-8786-5E642A2235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5735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73F3EB-C637-4D97-8937-132152942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2EFF222-36FE-4B4B-AFA8-7DD9B5B26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FDCEAC4-E884-44B0-A2C7-84AB1B7A8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5F454-A9E2-4BD9-814E-2AD6CA58FD09}" type="datetimeFigureOut">
              <a:rPr lang="fr-FR" smtClean="0"/>
              <a:t>14/11/2017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DD2EE30-274A-4AD7-BA90-A91C25442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563508-C68C-4258-9659-0F880601A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A867-3D78-4D06-8786-5E642A2235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4438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D43D58-26E6-49B3-898E-704945997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393EAB8-C90D-4BA9-B748-6E99173F00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72D0E14-FEA2-4725-AED5-30D1309D1B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17017D0-E273-4859-9293-C511B4629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5F454-A9E2-4BD9-814E-2AD6CA58FD09}" type="datetimeFigureOut">
              <a:rPr lang="fr-FR" smtClean="0"/>
              <a:t>14/11/2017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6EA2A66-F6ED-4BA6-A4C7-A66C2F376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626F3D5-B04E-4B3C-9214-7F9A80A5A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A867-3D78-4D06-8786-5E642A2235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6376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CF8A14-5C11-4974-9EF6-0B43A81C7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E897C14-DF01-4615-AEF4-4A03499749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012256A-7A98-49EF-AA65-1F9317D01C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9D6B116-B5C6-4AF4-B214-24D41DA9DE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B7B9BA1-5E99-4845-BF28-5823833533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AB8B297-F93E-47CB-BB79-7AEDC4244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5F454-A9E2-4BD9-814E-2AD6CA58FD09}" type="datetimeFigureOut">
              <a:rPr lang="fr-FR" smtClean="0"/>
              <a:t>14/11/2017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346D29D-A696-4215-A4F6-DC704DF71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82FF5E1-2C15-4653-A503-ECE7A33A0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A867-3D78-4D06-8786-5E642A2235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560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8DBFB8-18FD-4068-8752-EEC875BAD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FEB4861-465E-4516-B149-F75F3FF14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5F454-A9E2-4BD9-814E-2AD6CA58FD09}" type="datetimeFigureOut">
              <a:rPr lang="fr-FR" smtClean="0"/>
              <a:t>14/11/2017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80EF621-CF1A-409C-A359-1722348D1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D262E31-6F7B-4904-9A01-8E8D4926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A867-3D78-4D06-8786-5E642A2235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3949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4CA315C-9C99-4660-B958-26150F955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5F454-A9E2-4BD9-814E-2AD6CA58FD09}" type="datetimeFigureOut">
              <a:rPr lang="fr-FR" smtClean="0"/>
              <a:t>14/11/2017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466A588-44C4-4349-9E37-EFC1E80FF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9281350-EC7A-4353-8CDD-F3E232576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A867-3D78-4D06-8786-5E642A2235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9117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2FC1BB-43DB-414E-9263-F3D031EBB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0037907-0CD7-42B2-A527-259A3C280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1423D7D-598A-4C95-948C-94B7AEFDDA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6FD260C-EC83-4783-9C02-6BCAE1C23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5F454-A9E2-4BD9-814E-2AD6CA58FD09}" type="datetimeFigureOut">
              <a:rPr lang="fr-FR" smtClean="0"/>
              <a:t>14/11/2017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C1D8380-94C0-4551-8E78-6483EFEB3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0228C0F-7917-4AE4-BFFF-5A2D42598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A867-3D78-4D06-8786-5E642A2235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0457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C93FA2-03A1-48EC-829F-4503E46AC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09F8514-7BEC-44AC-88F9-2F80663E29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75475AF-3A84-4511-B47D-4664436821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EFC6A54-00AD-4A88-9278-67DF389D3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5F454-A9E2-4BD9-814E-2AD6CA58FD09}" type="datetimeFigureOut">
              <a:rPr lang="fr-FR" smtClean="0"/>
              <a:t>14/11/2017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930BF6D-7E2E-4396-9CAE-6448F465D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3EA9048-6982-4C78-90AB-258E65A30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A867-3D78-4D06-8786-5E642A2235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4872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7DC28D6-D0CF-4980-9C4C-FD2889AF8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76F6DE6-6214-46DC-BE33-6E4F6D0C17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1A4B204-55D9-427E-98B9-D0406074D2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5F454-A9E2-4BD9-814E-2AD6CA58FD09}" type="datetimeFigureOut">
              <a:rPr lang="fr-FR" smtClean="0"/>
              <a:t>14/11/2017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FE83378-BE5E-4DE6-91F6-17F8846A6F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D59579D-80AE-41F8-A6AB-F4CE9758B2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EA867-3D78-4D06-8786-5E642A2235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3943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61905F-6548-48D3-A80D-3F6B90070D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/>
              <a:t>Women’s</a:t>
            </a:r>
            <a:r>
              <a:rPr lang="fr-FR" dirty="0"/>
              <a:t> </a:t>
            </a:r>
            <a:r>
              <a:rPr lang="fr-FR" dirty="0" err="1"/>
              <a:t>rights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22585AC-1E96-4F54-94F8-D03063BF9E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5232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8CCED6-926E-48F3-806B-16E870CD9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19A34A1F-F081-43CB-954F-EB4DF00CE6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0364" y="216110"/>
            <a:ext cx="8640401" cy="627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594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D6F5F8-E9CE-46C0-B1D0-B4C0C7E86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Children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C8D2EB4-594A-45A2-B8D6-F672C26A78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In 1839 ,the </a:t>
            </a:r>
            <a:r>
              <a:rPr lang="fr-FR" dirty="0" err="1"/>
              <a:t>Custody</a:t>
            </a:r>
            <a:r>
              <a:rPr lang="fr-FR" dirty="0"/>
              <a:t> of Infants </a:t>
            </a:r>
            <a:r>
              <a:rPr lang="fr-FR" dirty="0" err="1"/>
              <a:t>Act</a:t>
            </a:r>
            <a:r>
              <a:rPr lang="fr-FR" dirty="0"/>
              <a:t> </a:t>
            </a:r>
            <a:r>
              <a:rPr lang="fr-FR" dirty="0" err="1"/>
              <a:t>was</a:t>
            </a:r>
            <a:r>
              <a:rPr lang="fr-FR" dirty="0"/>
              <a:t> </a:t>
            </a:r>
            <a:r>
              <a:rPr lang="fr-FR" dirty="0" err="1"/>
              <a:t>passed</a:t>
            </a:r>
            <a:r>
              <a:rPr lang="fr-FR" dirty="0"/>
              <a:t> </a:t>
            </a:r>
            <a:r>
              <a:rPr lang="fr-FR" dirty="0" err="1"/>
              <a:t>which</a:t>
            </a:r>
            <a:r>
              <a:rPr lang="fr-FR" dirty="0"/>
              <a:t> </a:t>
            </a:r>
            <a:r>
              <a:rPr lang="fr-FR" dirty="0" err="1"/>
              <a:t>allowed</a:t>
            </a:r>
            <a:r>
              <a:rPr lang="fr-FR" dirty="0"/>
              <a:t> </a:t>
            </a:r>
            <a:r>
              <a:rPr lang="fr-FR" dirty="0" err="1"/>
              <a:t>women</a:t>
            </a:r>
            <a:r>
              <a:rPr lang="fr-FR" dirty="0"/>
              <a:t> to </a:t>
            </a:r>
            <a:r>
              <a:rPr lang="fr-FR" dirty="0" err="1"/>
              <a:t>clain</a:t>
            </a:r>
            <a:r>
              <a:rPr lang="fr-FR" dirty="0"/>
              <a:t> </a:t>
            </a:r>
            <a:r>
              <a:rPr lang="fr-FR" dirty="0" err="1"/>
              <a:t>custody</a:t>
            </a:r>
            <a:r>
              <a:rPr lang="fr-FR" dirty="0"/>
              <a:t> of </a:t>
            </a:r>
            <a:r>
              <a:rPr lang="fr-FR" dirty="0" err="1"/>
              <a:t>young</a:t>
            </a:r>
            <a:r>
              <a:rPr lang="fr-FR" dirty="0"/>
              <a:t> </a:t>
            </a:r>
            <a:r>
              <a:rPr lang="fr-FR" dirty="0" err="1"/>
              <a:t>children</a:t>
            </a:r>
            <a:r>
              <a:rPr lang="fr-FR" dirty="0"/>
              <a:t> </a:t>
            </a:r>
            <a:r>
              <a:rPr lang="fr-FR" dirty="0" err="1"/>
              <a:t>following</a:t>
            </a:r>
            <a:r>
              <a:rPr lang="fr-FR" dirty="0"/>
              <a:t> </a:t>
            </a:r>
            <a:r>
              <a:rPr lang="fr-FR" dirty="0" err="1"/>
              <a:t>separation</a:t>
            </a:r>
            <a:r>
              <a:rPr lang="fr-FR" dirty="0"/>
              <a:t>,</a:t>
            </a:r>
          </a:p>
          <a:p>
            <a:r>
              <a:rPr lang="fr-FR" dirty="0"/>
              <a:t>All the </a:t>
            </a:r>
            <a:r>
              <a:rPr lang="fr-FR" dirty="0" err="1"/>
              <a:t>other</a:t>
            </a:r>
            <a:r>
              <a:rPr lang="fr-FR" dirty="0"/>
              <a:t> </a:t>
            </a:r>
            <a:r>
              <a:rPr lang="fr-FR" dirty="0" err="1"/>
              <a:t>rights</a:t>
            </a:r>
            <a:r>
              <a:rPr lang="fr-FR" dirty="0"/>
              <a:t> </a:t>
            </a:r>
            <a:r>
              <a:rPr lang="fr-FR" dirty="0" err="1"/>
              <a:t>were</a:t>
            </a:r>
            <a:r>
              <a:rPr lang="fr-FR" dirty="0"/>
              <a:t> </a:t>
            </a:r>
            <a:r>
              <a:rPr lang="fr-FR" dirty="0" err="1"/>
              <a:t>denied</a:t>
            </a:r>
            <a:r>
              <a:rPr lang="fr-FR" dirty="0"/>
              <a:t> to </a:t>
            </a:r>
            <a:r>
              <a:rPr lang="fr-FR" dirty="0" err="1"/>
              <a:t>women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9792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256BF5-70C4-4FB2-889B-81FC445F8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FDBC6D04-BB97-4559-94DA-38609D1A3F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4867" y="254693"/>
            <a:ext cx="7865533" cy="623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427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B99436-AEB8-4932-A5C8-D8B6CEA3F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1863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F334532-8E48-4F43-B328-5A957908FF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Divorce  :The Matrimonial Causes </a:t>
            </a:r>
            <a:r>
              <a:rPr lang="fr-FR" dirty="0" err="1"/>
              <a:t>Act</a:t>
            </a:r>
            <a:r>
              <a:rPr lang="fr-FR" dirty="0"/>
              <a:t> of 1857 </a:t>
            </a:r>
            <a:r>
              <a:rPr lang="fr-FR" dirty="0" err="1"/>
              <a:t>introduced</a:t>
            </a:r>
            <a:r>
              <a:rPr lang="fr-FR" dirty="0"/>
              <a:t> the </a:t>
            </a:r>
            <a:r>
              <a:rPr lang="fr-FR" dirty="0" err="1"/>
              <a:t>possibility</a:t>
            </a:r>
            <a:r>
              <a:rPr lang="fr-FR" dirty="0"/>
              <a:t> of a civil divorce, one </a:t>
            </a:r>
            <a:r>
              <a:rPr lang="fr-FR" dirty="0" err="1"/>
              <a:t>which</a:t>
            </a:r>
            <a:r>
              <a:rPr lang="fr-FR" dirty="0"/>
              <a:t> </a:t>
            </a:r>
            <a:r>
              <a:rPr lang="fr-FR" dirty="0" err="1"/>
              <a:t>could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granted</a:t>
            </a:r>
            <a:r>
              <a:rPr lang="fr-FR" dirty="0"/>
              <a:t> </a:t>
            </a:r>
            <a:r>
              <a:rPr lang="fr-FR" dirty="0" err="1"/>
              <a:t>without</a:t>
            </a:r>
            <a:r>
              <a:rPr lang="fr-FR" dirty="0"/>
              <a:t> an </a:t>
            </a:r>
            <a:r>
              <a:rPr lang="fr-FR" dirty="0" err="1"/>
              <a:t>Act</a:t>
            </a:r>
            <a:r>
              <a:rPr lang="fr-FR" dirty="0"/>
              <a:t> of </a:t>
            </a:r>
            <a:r>
              <a:rPr lang="fr-FR" dirty="0" err="1"/>
              <a:t>Parliament</a:t>
            </a:r>
            <a:r>
              <a:rPr lang="fr-FR" dirty="0"/>
              <a:t>.</a:t>
            </a:r>
          </a:p>
          <a:p>
            <a:endParaRPr lang="fr-FR" dirty="0"/>
          </a:p>
          <a:p>
            <a:r>
              <a:rPr lang="fr-FR" dirty="0"/>
              <a:t>Money  : The Matrimonial  Causes </a:t>
            </a:r>
            <a:r>
              <a:rPr lang="fr-FR" dirty="0" err="1"/>
              <a:t>Act</a:t>
            </a:r>
            <a:r>
              <a:rPr lang="fr-FR" dirty="0"/>
              <a:t> of 1857 </a:t>
            </a:r>
            <a:r>
              <a:rPr lang="fr-FR" dirty="0" err="1"/>
              <a:t>allowed</a:t>
            </a:r>
            <a:r>
              <a:rPr lang="fr-FR" dirty="0"/>
              <a:t> </a:t>
            </a:r>
            <a:r>
              <a:rPr lang="fr-FR" dirty="0" err="1"/>
              <a:t>legally</a:t>
            </a:r>
            <a:r>
              <a:rPr lang="fr-FR" dirty="0"/>
              <a:t> </a:t>
            </a:r>
            <a:r>
              <a:rPr lang="fr-FR" dirty="0" err="1"/>
              <a:t>separated</a:t>
            </a:r>
            <a:r>
              <a:rPr lang="fr-FR" dirty="0"/>
              <a:t> </a:t>
            </a:r>
            <a:r>
              <a:rPr lang="fr-FR" dirty="0" err="1"/>
              <a:t>women</a:t>
            </a:r>
            <a:r>
              <a:rPr lang="fr-FR" dirty="0"/>
              <a:t> to </a:t>
            </a:r>
            <a:r>
              <a:rPr lang="fr-FR" dirty="0" err="1"/>
              <a:t>retain</a:t>
            </a:r>
            <a:r>
              <a:rPr lang="fr-FR" dirty="0"/>
              <a:t> </a:t>
            </a:r>
            <a:r>
              <a:rPr lang="fr-FR" dirty="0" err="1"/>
              <a:t>their</a:t>
            </a:r>
            <a:r>
              <a:rPr lang="fr-FR" dirty="0"/>
              <a:t> </a:t>
            </a:r>
            <a:r>
              <a:rPr lang="fr-FR" dirty="0" err="1"/>
              <a:t>earnings</a:t>
            </a:r>
            <a:r>
              <a:rPr lang="fr-FR" dirty="0"/>
              <a:t>, </a:t>
            </a:r>
            <a:r>
              <a:rPr lang="fr-FR" dirty="0" err="1"/>
              <a:t>giving</a:t>
            </a:r>
            <a:r>
              <a:rPr lang="fr-FR" dirty="0"/>
              <a:t> </a:t>
            </a:r>
            <a:r>
              <a:rPr lang="fr-FR" dirty="0" err="1"/>
              <a:t>them</a:t>
            </a:r>
            <a:r>
              <a:rPr lang="fr-FR" dirty="0"/>
              <a:t> </a:t>
            </a:r>
            <a:r>
              <a:rPr lang="fr-FR" dirty="0" err="1"/>
              <a:t>some</a:t>
            </a:r>
            <a:r>
              <a:rPr lang="fr-FR" dirty="0"/>
              <a:t> control over </a:t>
            </a:r>
            <a:r>
              <a:rPr lang="fr-FR" dirty="0" err="1"/>
              <a:t>their</a:t>
            </a:r>
            <a:r>
              <a:rPr lang="fr-FR" dirty="0"/>
              <a:t> </a:t>
            </a:r>
            <a:r>
              <a:rPr lang="fr-FR" dirty="0" err="1"/>
              <a:t>own</a:t>
            </a:r>
            <a:r>
              <a:rPr lang="fr-FR" dirty="0"/>
              <a:t> </a:t>
            </a:r>
            <a:r>
              <a:rPr lang="fr-FR" dirty="0" err="1"/>
              <a:t>income</a:t>
            </a:r>
            <a:r>
              <a:rPr lang="fr-FR" dirty="0"/>
              <a:t> for the first time.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6111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46C596-23E8-46EE-8316-810B0BA37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9C1958D9-3D7B-44DA-8A94-8CA004BEE8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4327" y="365125"/>
            <a:ext cx="8095030" cy="61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557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FA2278-6211-4251-BE6A-B3751B5E6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1901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DA17B7C-214F-445F-8DB3-0112760D5E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Job  : The </a:t>
            </a:r>
            <a:r>
              <a:rPr lang="fr-FR" dirty="0" err="1"/>
              <a:t>Lonfon</a:t>
            </a:r>
            <a:r>
              <a:rPr lang="fr-FR" dirty="0"/>
              <a:t> </a:t>
            </a:r>
            <a:r>
              <a:rPr lang="fr-FR" dirty="0" err="1"/>
              <a:t>School</a:t>
            </a:r>
            <a:r>
              <a:rPr lang="fr-FR" dirty="0"/>
              <a:t> of </a:t>
            </a:r>
            <a:r>
              <a:rPr lang="fr-FR" dirty="0" err="1"/>
              <a:t>Medicine</a:t>
            </a:r>
            <a:r>
              <a:rPr lang="fr-FR" dirty="0"/>
              <a:t> for </a:t>
            </a:r>
            <a:r>
              <a:rPr lang="fr-FR" dirty="0" err="1"/>
              <a:t>Women</a:t>
            </a:r>
            <a:r>
              <a:rPr lang="fr-FR" dirty="0"/>
              <a:t> </a:t>
            </a:r>
            <a:r>
              <a:rPr lang="fr-FR" dirty="0" err="1"/>
              <a:t>was</a:t>
            </a:r>
            <a:r>
              <a:rPr lang="fr-FR" dirty="0"/>
              <a:t> </a:t>
            </a:r>
            <a:r>
              <a:rPr lang="fr-FR" dirty="0" err="1"/>
              <a:t>founded</a:t>
            </a:r>
            <a:r>
              <a:rPr lang="fr-FR" dirty="0"/>
              <a:t> in 1874 for the </a:t>
            </a:r>
            <a:r>
              <a:rPr lang="fr-FR" dirty="0" err="1"/>
              <a:t>medical</a:t>
            </a:r>
            <a:r>
              <a:rPr lang="fr-FR" dirty="0"/>
              <a:t> </a:t>
            </a:r>
            <a:r>
              <a:rPr lang="fr-FR" dirty="0" err="1"/>
              <a:t>education</a:t>
            </a:r>
            <a:r>
              <a:rPr lang="fr-FR" dirty="0"/>
              <a:t> of </a:t>
            </a:r>
            <a:r>
              <a:rPr lang="fr-FR" dirty="0" err="1"/>
              <a:t>women</a:t>
            </a:r>
            <a:r>
              <a:rPr lang="fr-FR" dirty="0"/>
              <a:t>.</a:t>
            </a:r>
          </a:p>
          <a:p>
            <a:endParaRPr lang="fr-FR" dirty="0"/>
          </a:p>
          <a:p>
            <a:r>
              <a:rPr lang="fr-FR" dirty="0" err="1"/>
              <a:t>Studies</a:t>
            </a:r>
            <a:r>
              <a:rPr lang="fr-FR" dirty="0"/>
              <a:t> : In 1878, London </a:t>
            </a:r>
            <a:r>
              <a:rPr lang="fr-FR" dirty="0" err="1"/>
              <a:t>University</a:t>
            </a:r>
            <a:r>
              <a:rPr lang="fr-FR" dirty="0"/>
              <a:t> </a:t>
            </a:r>
            <a:r>
              <a:rPr lang="fr-FR" dirty="0" err="1"/>
              <a:t>was</a:t>
            </a:r>
            <a:r>
              <a:rPr lang="fr-FR" dirty="0"/>
              <a:t> the first to </a:t>
            </a:r>
            <a:r>
              <a:rPr lang="fr-FR" dirty="0" err="1"/>
              <a:t>award</a:t>
            </a:r>
            <a:r>
              <a:rPr lang="fr-FR" dirty="0"/>
              <a:t> </a:t>
            </a:r>
            <a:r>
              <a:rPr lang="fr-FR" dirty="0" err="1"/>
              <a:t>women</a:t>
            </a:r>
            <a:r>
              <a:rPr lang="fr-FR" dirty="0"/>
              <a:t> </a:t>
            </a:r>
            <a:r>
              <a:rPr lang="fr-FR" dirty="0" err="1"/>
              <a:t>degrees</a:t>
            </a:r>
            <a:r>
              <a:rPr lang="fr-FR" dirty="0"/>
              <a:t> on the </a:t>
            </a:r>
            <a:r>
              <a:rPr lang="fr-FR" dirty="0" err="1"/>
              <a:t>same</a:t>
            </a:r>
            <a:r>
              <a:rPr lang="fr-FR" dirty="0"/>
              <a:t> </a:t>
            </a:r>
            <a:r>
              <a:rPr lang="fr-FR" dirty="0" err="1"/>
              <a:t>terms</a:t>
            </a:r>
            <a:r>
              <a:rPr lang="fr-FR" dirty="0"/>
              <a:t> as men</a:t>
            </a:r>
          </a:p>
        </p:txBody>
      </p:sp>
    </p:spTree>
    <p:extLst>
      <p:ext uri="{BB962C8B-B14F-4D97-AF65-F5344CB8AC3E}">
        <p14:creationId xmlns:p14="http://schemas.microsoft.com/office/powerpoint/2010/main" val="3267923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65878A-1ABD-4E06-ACD6-882834579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2AE34B22-3AC2-4530-A7BB-5798CEA755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5431" y="365125"/>
            <a:ext cx="8581137" cy="621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561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C9A3F6-B56B-4485-A05B-E29D2A46F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BBA36DA-1091-4F50-9479-E5DDAE113F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842828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134</Words>
  <Application>Microsoft Office PowerPoint</Application>
  <PresentationFormat>Grand écran</PresentationFormat>
  <Paragraphs>12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Thème Office</vt:lpstr>
      <vt:lpstr>Women’s rights</vt:lpstr>
      <vt:lpstr>Présentation PowerPoint</vt:lpstr>
      <vt:lpstr>Children</vt:lpstr>
      <vt:lpstr>Présentation PowerPoint</vt:lpstr>
      <vt:lpstr> 1863 </vt:lpstr>
      <vt:lpstr>Présentation PowerPoint</vt:lpstr>
      <vt:lpstr>1901 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Women’s rights</dc:title>
  <dc:creator>isabelle.destat@ac-versailles.fr</dc:creator>
  <cp:lastModifiedBy>isabelle.destat@ac-versailles.fr</cp:lastModifiedBy>
  <cp:revision>3</cp:revision>
  <dcterms:created xsi:type="dcterms:W3CDTF">2017-11-14T17:54:40Z</dcterms:created>
  <dcterms:modified xsi:type="dcterms:W3CDTF">2017-11-14T18:09:58Z</dcterms:modified>
</cp:coreProperties>
</file>