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4DE2-138F-4394-BF25-140DB0AFB394}" type="datetimeFigureOut">
              <a:rPr lang="fr-FR" smtClean="0"/>
              <a:t>16/11/2016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AB22-9CD1-4C05-88FE-A308B60051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4DE2-138F-4394-BF25-140DB0AFB394}" type="datetimeFigureOut">
              <a:rPr lang="fr-FR" smtClean="0"/>
              <a:t>16/11/2016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AB22-9CD1-4C05-88FE-A308B60051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4DE2-138F-4394-BF25-140DB0AFB394}" type="datetimeFigureOut">
              <a:rPr lang="fr-FR" smtClean="0"/>
              <a:t>16/11/2016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AB22-9CD1-4C05-88FE-A308B60051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4DE2-138F-4394-BF25-140DB0AFB394}" type="datetimeFigureOut">
              <a:rPr lang="fr-FR" smtClean="0"/>
              <a:t>16/11/2016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AB22-9CD1-4C05-88FE-A308B60051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4DE2-138F-4394-BF25-140DB0AFB394}" type="datetimeFigureOut">
              <a:rPr lang="fr-FR" smtClean="0"/>
              <a:t>16/11/2016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AB22-9CD1-4C05-88FE-A308B60051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4DE2-138F-4394-BF25-140DB0AFB394}" type="datetimeFigureOut">
              <a:rPr lang="fr-FR" smtClean="0"/>
              <a:t>16/11/2016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AB22-9CD1-4C05-88FE-A308B60051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4DE2-138F-4394-BF25-140DB0AFB394}" type="datetimeFigureOut">
              <a:rPr lang="fr-FR" smtClean="0"/>
              <a:t>16/11/2016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AB22-9CD1-4C05-88FE-A308B60051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4DE2-138F-4394-BF25-140DB0AFB394}" type="datetimeFigureOut">
              <a:rPr lang="fr-FR" smtClean="0"/>
              <a:t>16/11/2016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AB22-9CD1-4C05-88FE-A308B60051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4DE2-138F-4394-BF25-140DB0AFB394}" type="datetimeFigureOut">
              <a:rPr lang="fr-FR" smtClean="0"/>
              <a:t>16/11/2016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AB22-9CD1-4C05-88FE-A308B60051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4DE2-138F-4394-BF25-140DB0AFB394}" type="datetimeFigureOut">
              <a:rPr lang="fr-FR" smtClean="0"/>
              <a:t>16/11/2016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AB22-9CD1-4C05-88FE-A308B60051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4DE2-138F-4394-BF25-140DB0AFB394}" type="datetimeFigureOut">
              <a:rPr lang="fr-FR" smtClean="0"/>
              <a:t>16/11/2016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AB22-9CD1-4C05-88FE-A308B600510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4DE2-138F-4394-BF25-140DB0AFB394}" type="datetimeFigureOut">
              <a:rPr lang="fr-FR" smtClean="0"/>
              <a:t>16/11/2016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5AB22-9CD1-4C05-88FE-A308B600510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rmAutofit fontScale="90000"/>
          </a:bodyPr>
          <a:lstStyle/>
          <a:p>
            <a:r>
              <a:rPr lang="fr-FR" dirty="0"/>
              <a:t>Répartition de la richesse et de la pauvreté dans le monde.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81187409_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700808"/>
            <a:ext cx="7224976" cy="452649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fr-FR" sz="2200" b="1" dirty="0" smtClean="0"/>
              <a:t>Le recul de l’extrême pauvreté</a:t>
            </a:r>
            <a:br>
              <a:rPr lang="fr-FR" sz="2200" b="1" dirty="0" smtClean="0"/>
            </a:br>
            <a:r>
              <a:rPr lang="fr-FR" sz="2200" dirty="0" smtClean="0"/>
              <a:t>On estime que les personnes vivant avec moins de 1,90 dollar par jour connaissent une situation d’extrême pauvreté. Celle-ci a nettement reculé depuis 30 ans.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 cstate="print"/>
          <a:srcRect l="10283" t="20952" r="10775" b="11238"/>
          <a:stretch>
            <a:fillRect/>
          </a:stretch>
        </p:blipFill>
        <p:spPr bwMode="auto">
          <a:xfrm>
            <a:off x="539552" y="2276872"/>
            <a:ext cx="8229600" cy="3976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</Words>
  <Application>Microsoft Office PowerPoint</Application>
  <PresentationFormat>Affichage à l'écran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Répartition de la richesse et de la pauvreté dans le monde. </vt:lpstr>
      <vt:lpstr>Diapositive 2</vt:lpstr>
      <vt:lpstr>Le recul de l’extrême pauvreté On estime que les personnes vivant avec moins de 1,90 dollar par jour connaissent une situation d’extrême pauvreté. Celle-ci a nettement reculé depuis 30 ans.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Répartition de la richesse et de la pauvreté dans le monde. </dc:title>
  <dc:creator>Alice</dc:creator>
  <cp:lastModifiedBy>Alice</cp:lastModifiedBy>
  <cp:revision>3</cp:revision>
  <dcterms:created xsi:type="dcterms:W3CDTF">2016-11-16T13:28:59Z</dcterms:created>
  <dcterms:modified xsi:type="dcterms:W3CDTF">2016-11-16T14:03:17Z</dcterms:modified>
</cp:coreProperties>
</file>